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71"/>
  </p:notesMasterIdLst>
  <p:sldIdLst>
    <p:sldId id="256" r:id="rId2"/>
    <p:sldId id="258" r:id="rId3"/>
    <p:sldId id="260" r:id="rId4"/>
    <p:sldId id="257"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sldSz cx="9144000" cy="5143500" type="screen16x9"/>
  <p:notesSz cx="6858000" cy="9144000"/>
  <p:embeddedFontLst>
    <p:embeddedFont>
      <p:font typeface="Nanum Gothic Coding" panose="020B0604020202020204" charset="-127"/>
      <p:regular r:id="rId72"/>
      <p:bold r:id="rId73"/>
    </p:embeddedFont>
    <p:embeddedFont>
      <p:font typeface="Carter One" panose="020B0604020202020204" charset="0"/>
      <p:regular r:id="rId74"/>
    </p:embeddedFont>
    <p:embeddedFont>
      <p:font typeface="DM Serif Display" pitchFamily="2" charset="0"/>
      <p:regular r:id="rId75"/>
      <p:italic r:id="rId76"/>
    </p:embeddedFont>
    <p:embeddedFont>
      <p:font typeface="Dosis" panose="02010803020202060003" pitchFamily="2"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5EF527-7C64-4F0E-87D7-1E78CBC9BF45}">
  <a:tblStyle styleId="{7E5EF527-7C64-4F0E-87D7-1E78CBC9BF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289" autoAdjust="0"/>
  </p:normalViewPr>
  <p:slideViewPr>
    <p:cSldViewPr snapToGrid="0">
      <p:cViewPr varScale="1">
        <p:scale>
          <a:sx n="131" d="100"/>
          <a:sy n="131" d="100"/>
        </p:scale>
        <p:origin x="13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6"/>
        <p:cNvGrpSpPr/>
        <p:nvPr/>
      </p:nvGrpSpPr>
      <p:grpSpPr>
        <a:xfrm>
          <a:off x="0" y="0"/>
          <a:ext cx="0" cy="0"/>
          <a:chOff x="0" y="0"/>
          <a:chExt cx="0" cy="0"/>
        </a:xfrm>
      </p:grpSpPr>
      <p:sp>
        <p:nvSpPr>
          <p:cNvPr id="8007" name="Google Shape;80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8" name="Google Shape;80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6"/>
        <p:cNvGrpSpPr/>
        <p:nvPr/>
      </p:nvGrpSpPr>
      <p:grpSpPr>
        <a:xfrm>
          <a:off x="0" y="0"/>
          <a:ext cx="0" cy="0"/>
          <a:chOff x="0" y="0"/>
          <a:chExt cx="0" cy="0"/>
        </a:xfrm>
      </p:grpSpPr>
      <p:sp>
        <p:nvSpPr>
          <p:cNvPr id="8907" name="Google Shape;8907;g1168376c62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8" name="Google Shape;8908;g1168376c62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8"/>
        <p:cNvGrpSpPr/>
        <p:nvPr/>
      </p:nvGrpSpPr>
      <p:grpSpPr>
        <a:xfrm>
          <a:off x="0" y="0"/>
          <a:ext cx="0" cy="0"/>
          <a:chOff x="0" y="0"/>
          <a:chExt cx="0" cy="0"/>
        </a:xfrm>
      </p:grpSpPr>
      <p:sp>
        <p:nvSpPr>
          <p:cNvPr id="8949" name="Google Shape;8949;gff5abc375e_0_2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0" name="Google Shape;8950;gff5abc375e_0_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4"/>
        <p:cNvGrpSpPr/>
        <p:nvPr/>
      </p:nvGrpSpPr>
      <p:grpSpPr>
        <a:xfrm>
          <a:off x="0" y="0"/>
          <a:ext cx="0" cy="0"/>
          <a:chOff x="0" y="0"/>
          <a:chExt cx="0" cy="0"/>
        </a:xfrm>
      </p:grpSpPr>
      <p:sp>
        <p:nvSpPr>
          <p:cNvPr id="9105" name="Google Shape;9105;g1168376c62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6" name="Google Shape;9106;g1168376c62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4"/>
        <p:cNvGrpSpPr/>
        <p:nvPr/>
      </p:nvGrpSpPr>
      <p:grpSpPr>
        <a:xfrm>
          <a:off x="0" y="0"/>
          <a:ext cx="0" cy="0"/>
          <a:chOff x="0" y="0"/>
          <a:chExt cx="0" cy="0"/>
        </a:xfrm>
      </p:grpSpPr>
      <p:sp>
        <p:nvSpPr>
          <p:cNvPr id="9145" name="Google Shape;9145;gff5abc375e_0_2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6" name="Google Shape;9146;gff5abc375e_0_2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8"/>
        <p:cNvGrpSpPr/>
        <p:nvPr/>
      </p:nvGrpSpPr>
      <p:grpSpPr>
        <a:xfrm>
          <a:off x="0" y="0"/>
          <a:ext cx="0" cy="0"/>
          <a:chOff x="0" y="0"/>
          <a:chExt cx="0" cy="0"/>
        </a:xfrm>
      </p:grpSpPr>
      <p:sp>
        <p:nvSpPr>
          <p:cNvPr id="9209" name="Google Shape;9209;gd20afeacc7_0_34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0" name="Google Shape;9210;gd20afeacc7_0_34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1"/>
        <p:cNvGrpSpPr/>
        <p:nvPr/>
      </p:nvGrpSpPr>
      <p:grpSpPr>
        <a:xfrm>
          <a:off x="0" y="0"/>
          <a:ext cx="0" cy="0"/>
          <a:chOff x="0" y="0"/>
          <a:chExt cx="0" cy="0"/>
        </a:xfrm>
      </p:grpSpPr>
      <p:sp>
        <p:nvSpPr>
          <p:cNvPr id="9382" name="Google Shape;9382;gd20afeacc7_0_32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3" name="Google Shape;9383;gd20afeacc7_0_32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5"/>
        <p:cNvGrpSpPr/>
        <p:nvPr/>
      </p:nvGrpSpPr>
      <p:grpSpPr>
        <a:xfrm>
          <a:off x="0" y="0"/>
          <a:ext cx="0" cy="0"/>
          <a:chOff x="0" y="0"/>
          <a:chExt cx="0" cy="0"/>
        </a:xfrm>
      </p:grpSpPr>
      <p:sp>
        <p:nvSpPr>
          <p:cNvPr id="9466" name="Google Shape;9466;g15c7d8c46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7" name="Google Shape;9467;g15c7d8c46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0"/>
        <p:cNvGrpSpPr/>
        <p:nvPr/>
      </p:nvGrpSpPr>
      <p:grpSpPr>
        <a:xfrm>
          <a:off x="0" y="0"/>
          <a:ext cx="0" cy="0"/>
          <a:chOff x="0" y="0"/>
          <a:chExt cx="0" cy="0"/>
        </a:xfrm>
      </p:grpSpPr>
      <p:sp>
        <p:nvSpPr>
          <p:cNvPr id="9531" name="Google Shape;9531;gd20afeacc7_0_36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2" name="Google Shape;9532;gd20afeacc7_0_36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5"/>
        <p:cNvGrpSpPr/>
        <p:nvPr/>
      </p:nvGrpSpPr>
      <p:grpSpPr>
        <a:xfrm>
          <a:off x="0" y="0"/>
          <a:ext cx="0" cy="0"/>
          <a:chOff x="0" y="0"/>
          <a:chExt cx="0" cy="0"/>
        </a:xfrm>
      </p:grpSpPr>
      <p:sp>
        <p:nvSpPr>
          <p:cNvPr id="9706" name="Google Shape;9706;gd20afeacc7_0_32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7" name="Google Shape;9707;gd20afeacc7_0_32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5"/>
        <p:cNvGrpSpPr/>
        <p:nvPr/>
      </p:nvGrpSpPr>
      <p:grpSpPr>
        <a:xfrm>
          <a:off x="0" y="0"/>
          <a:ext cx="0" cy="0"/>
          <a:chOff x="0" y="0"/>
          <a:chExt cx="0" cy="0"/>
        </a:xfrm>
      </p:grpSpPr>
      <p:sp>
        <p:nvSpPr>
          <p:cNvPr id="9806" name="Google Shape;9806;g15c7d8c465e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7" name="Google Shape;9807;g15c7d8c465e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3"/>
        <p:cNvGrpSpPr/>
        <p:nvPr/>
      </p:nvGrpSpPr>
      <p:grpSpPr>
        <a:xfrm>
          <a:off x="0" y="0"/>
          <a:ext cx="0" cy="0"/>
          <a:chOff x="0" y="0"/>
          <a:chExt cx="0" cy="0"/>
        </a:xfrm>
      </p:grpSpPr>
      <p:sp>
        <p:nvSpPr>
          <p:cNvPr id="8064" name="Google Shape;8064;gd20afeacc7_0_34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5" name="Google Shape;8065;gd20afeacc7_0_34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1"/>
        <p:cNvGrpSpPr/>
        <p:nvPr/>
      </p:nvGrpSpPr>
      <p:grpSpPr>
        <a:xfrm>
          <a:off x="0" y="0"/>
          <a:ext cx="0" cy="0"/>
          <a:chOff x="0" y="0"/>
          <a:chExt cx="0" cy="0"/>
        </a:xfrm>
      </p:grpSpPr>
      <p:sp>
        <p:nvSpPr>
          <p:cNvPr id="9872" name="Google Shape;9872;g15c7d8c465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3" name="Google Shape;9873;g15c7d8c465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0"/>
        <p:cNvGrpSpPr/>
        <p:nvPr/>
      </p:nvGrpSpPr>
      <p:grpSpPr>
        <a:xfrm>
          <a:off x="0" y="0"/>
          <a:ext cx="0" cy="0"/>
          <a:chOff x="0" y="0"/>
          <a:chExt cx="0" cy="0"/>
        </a:xfrm>
      </p:grpSpPr>
      <p:sp>
        <p:nvSpPr>
          <p:cNvPr id="9991" name="Google Shape;9991;gd20afeacc7_0_3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2" name="Google Shape;9992;gd20afeacc7_0_32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1"/>
        <p:cNvGrpSpPr/>
        <p:nvPr/>
      </p:nvGrpSpPr>
      <p:grpSpPr>
        <a:xfrm>
          <a:off x="0" y="0"/>
          <a:ext cx="0" cy="0"/>
          <a:chOff x="0" y="0"/>
          <a:chExt cx="0" cy="0"/>
        </a:xfrm>
      </p:grpSpPr>
      <p:sp>
        <p:nvSpPr>
          <p:cNvPr id="10032" name="Google Shape;10032;g11998121d3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3" name="Google Shape;10033;g11998121d3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8"/>
        <p:cNvGrpSpPr/>
        <p:nvPr/>
      </p:nvGrpSpPr>
      <p:grpSpPr>
        <a:xfrm>
          <a:off x="0" y="0"/>
          <a:ext cx="0" cy="0"/>
          <a:chOff x="0" y="0"/>
          <a:chExt cx="0" cy="0"/>
        </a:xfrm>
      </p:grpSpPr>
      <p:sp>
        <p:nvSpPr>
          <p:cNvPr id="10079" name="Google Shape;10079;g15c7d8c465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0" name="Google Shape;10080;g15c7d8c465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6"/>
        <p:cNvGrpSpPr/>
        <p:nvPr/>
      </p:nvGrpSpPr>
      <p:grpSpPr>
        <a:xfrm>
          <a:off x="0" y="0"/>
          <a:ext cx="0" cy="0"/>
          <a:chOff x="0" y="0"/>
          <a:chExt cx="0" cy="0"/>
        </a:xfrm>
      </p:grpSpPr>
      <p:sp>
        <p:nvSpPr>
          <p:cNvPr id="10147" name="Google Shape;10147;gd20afeacc7_0_34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8" name="Google Shape;10148;gd20afeacc7_0_34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0"/>
        <p:cNvGrpSpPr/>
        <p:nvPr/>
      </p:nvGrpSpPr>
      <p:grpSpPr>
        <a:xfrm>
          <a:off x="0" y="0"/>
          <a:ext cx="0" cy="0"/>
          <a:chOff x="0" y="0"/>
          <a:chExt cx="0" cy="0"/>
        </a:xfrm>
      </p:grpSpPr>
      <p:sp>
        <p:nvSpPr>
          <p:cNvPr id="10301" name="Google Shape;10301;gd20afeacc7_0_37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2" name="Google Shape;10302;gd20afeacc7_0_37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5"/>
        <p:cNvGrpSpPr/>
        <p:nvPr/>
      </p:nvGrpSpPr>
      <p:grpSpPr>
        <a:xfrm>
          <a:off x="0" y="0"/>
          <a:ext cx="0" cy="0"/>
          <a:chOff x="0" y="0"/>
          <a:chExt cx="0" cy="0"/>
        </a:xfrm>
      </p:grpSpPr>
      <p:sp>
        <p:nvSpPr>
          <p:cNvPr id="10406" name="Google Shape;10406;g15d755e121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7" name="Google Shape;10407;g15d755e121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4"/>
        <p:cNvGrpSpPr/>
        <p:nvPr/>
      </p:nvGrpSpPr>
      <p:grpSpPr>
        <a:xfrm>
          <a:off x="0" y="0"/>
          <a:ext cx="0" cy="0"/>
          <a:chOff x="0" y="0"/>
          <a:chExt cx="0" cy="0"/>
        </a:xfrm>
      </p:grpSpPr>
      <p:sp>
        <p:nvSpPr>
          <p:cNvPr id="10505" name="Google Shape;10505;gd20afeacc7_0_32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6" name="Google Shape;10506;gd20afeacc7_0_32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7"/>
        <p:cNvGrpSpPr/>
        <p:nvPr/>
      </p:nvGrpSpPr>
      <p:grpSpPr>
        <a:xfrm>
          <a:off x="0" y="0"/>
          <a:ext cx="0" cy="0"/>
          <a:chOff x="0" y="0"/>
          <a:chExt cx="0" cy="0"/>
        </a:xfrm>
      </p:grpSpPr>
      <p:sp>
        <p:nvSpPr>
          <p:cNvPr id="10548" name="Google Shape;10548;g15d755e121f_0_1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9" name="Google Shape;10549;g15d755e121f_0_1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2"/>
        <p:cNvGrpSpPr/>
        <p:nvPr/>
      </p:nvGrpSpPr>
      <p:grpSpPr>
        <a:xfrm>
          <a:off x="0" y="0"/>
          <a:ext cx="0" cy="0"/>
          <a:chOff x="0" y="0"/>
          <a:chExt cx="0" cy="0"/>
        </a:xfrm>
      </p:grpSpPr>
      <p:sp>
        <p:nvSpPr>
          <p:cNvPr id="10723" name="Google Shape;10723;g118ff7beeb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4" name="Google Shape;10724;g118ff7beeb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0"/>
        <p:cNvGrpSpPr/>
        <p:nvPr/>
      </p:nvGrpSpPr>
      <p:grpSpPr>
        <a:xfrm>
          <a:off x="0" y="0"/>
          <a:ext cx="0" cy="0"/>
          <a:chOff x="0" y="0"/>
          <a:chExt cx="0" cy="0"/>
        </a:xfrm>
      </p:grpSpPr>
      <p:sp>
        <p:nvSpPr>
          <p:cNvPr id="8361" name="Google Shape;8361;g1168376c62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2" name="Google Shape;8362;g1168376c62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5"/>
        <p:cNvGrpSpPr/>
        <p:nvPr/>
      </p:nvGrpSpPr>
      <p:grpSpPr>
        <a:xfrm>
          <a:off x="0" y="0"/>
          <a:ext cx="0" cy="0"/>
          <a:chOff x="0" y="0"/>
          <a:chExt cx="0" cy="0"/>
        </a:xfrm>
      </p:grpSpPr>
      <p:sp>
        <p:nvSpPr>
          <p:cNvPr id="10766" name="Google Shape;10766;g15d755e121f_0_1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7" name="Google Shape;10767;g15d755e121f_0_1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8"/>
        <p:cNvGrpSpPr/>
        <p:nvPr/>
      </p:nvGrpSpPr>
      <p:grpSpPr>
        <a:xfrm>
          <a:off x="0" y="0"/>
          <a:ext cx="0" cy="0"/>
          <a:chOff x="0" y="0"/>
          <a:chExt cx="0" cy="0"/>
        </a:xfrm>
      </p:grpSpPr>
      <p:sp>
        <p:nvSpPr>
          <p:cNvPr id="10799" name="Google Shape;10799;gd20afeacc7_0_35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0" name="Google Shape;10800;gd20afeacc7_0_35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8"/>
        <p:cNvGrpSpPr/>
        <p:nvPr/>
      </p:nvGrpSpPr>
      <p:grpSpPr>
        <a:xfrm>
          <a:off x="0" y="0"/>
          <a:ext cx="0" cy="0"/>
          <a:chOff x="0" y="0"/>
          <a:chExt cx="0" cy="0"/>
        </a:xfrm>
      </p:grpSpPr>
      <p:sp>
        <p:nvSpPr>
          <p:cNvPr id="10859" name="Google Shape;10859;g15d755e121f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0" name="Google Shape;10860;g15d755e121f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0"/>
        <p:cNvGrpSpPr/>
        <p:nvPr/>
      </p:nvGrpSpPr>
      <p:grpSpPr>
        <a:xfrm>
          <a:off x="0" y="0"/>
          <a:ext cx="0" cy="0"/>
          <a:chOff x="0" y="0"/>
          <a:chExt cx="0" cy="0"/>
        </a:xfrm>
      </p:grpSpPr>
      <p:sp>
        <p:nvSpPr>
          <p:cNvPr id="10941" name="Google Shape;10941;gd20afeacc7_0_35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2" name="Google Shape;10942;gd20afeacc7_0_35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2"/>
        <p:cNvGrpSpPr/>
        <p:nvPr/>
      </p:nvGrpSpPr>
      <p:grpSpPr>
        <a:xfrm>
          <a:off x="0" y="0"/>
          <a:ext cx="0" cy="0"/>
          <a:chOff x="0" y="0"/>
          <a:chExt cx="0" cy="0"/>
        </a:xfrm>
      </p:grpSpPr>
      <p:sp>
        <p:nvSpPr>
          <p:cNvPr id="11113" name="Google Shape;11113;g15d755e121f_0_1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4" name="Google Shape;11114;g15d755e121f_0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3"/>
        <p:cNvGrpSpPr/>
        <p:nvPr/>
      </p:nvGrpSpPr>
      <p:grpSpPr>
        <a:xfrm>
          <a:off x="0" y="0"/>
          <a:ext cx="0" cy="0"/>
          <a:chOff x="0" y="0"/>
          <a:chExt cx="0" cy="0"/>
        </a:xfrm>
      </p:grpSpPr>
      <p:sp>
        <p:nvSpPr>
          <p:cNvPr id="11224" name="Google Shape;11224;g118ff7beeb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5" name="Google Shape;11225;g118ff7beeb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6"/>
        <p:cNvGrpSpPr/>
        <p:nvPr/>
      </p:nvGrpSpPr>
      <p:grpSpPr>
        <a:xfrm>
          <a:off x="0" y="0"/>
          <a:ext cx="0" cy="0"/>
          <a:chOff x="0" y="0"/>
          <a:chExt cx="0" cy="0"/>
        </a:xfrm>
      </p:grpSpPr>
      <p:sp>
        <p:nvSpPr>
          <p:cNvPr id="11427" name="Google Shape;11427;g15d755e121f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8" name="Google Shape;11428;g15d755e121f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7"/>
        <p:cNvGrpSpPr/>
        <p:nvPr/>
      </p:nvGrpSpPr>
      <p:grpSpPr>
        <a:xfrm>
          <a:off x="0" y="0"/>
          <a:ext cx="0" cy="0"/>
          <a:chOff x="0" y="0"/>
          <a:chExt cx="0" cy="0"/>
        </a:xfrm>
      </p:grpSpPr>
      <p:sp>
        <p:nvSpPr>
          <p:cNvPr id="11478" name="Google Shape;11478;g118ff7beeb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9" name="Google Shape;11479;g118ff7beeb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0"/>
        <p:cNvGrpSpPr/>
        <p:nvPr/>
      </p:nvGrpSpPr>
      <p:grpSpPr>
        <a:xfrm>
          <a:off x="0" y="0"/>
          <a:ext cx="0" cy="0"/>
          <a:chOff x="0" y="0"/>
          <a:chExt cx="0" cy="0"/>
        </a:xfrm>
      </p:grpSpPr>
      <p:sp>
        <p:nvSpPr>
          <p:cNvPr id="11521" name="Google Shape;11521;g15d755e121f_0_1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2" name="Google Shape;11522;g15d755e121f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5"/>
        <p:cNvGrpSpPr/>
        <p:nvPr/>
      </p:nvGrpSpPr>
      <p:grpSpPr>
        <a:xfrm>
          <a:off x="0" y="0"/>
          <a:ext cx="0" cy="0"/>
          <a:chOff x="0" y="0"/>
          <a:chExt cx="0" cy="0"/>
        </a:xfrm>
      </p:grpSpPr>
      <p:sp>
        <p:nvSpPr>
          <p:cNvPr id="11616" name="Google Shape;11616;gd20afeacc7_0_34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7" name="Google Shape;11617;gd20afeacc7_0_34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8"/>
        <p:cNvGrpSpPr/>
        <p:nvPr/>
      </p:nvGrpSpPr>
      <p:grpSpPr>
        <a:xfrm>
          <a:off x="0" y="0"/>
          <a:ext cx="0" cy="0"/>
          <a:chOff x="0" y="0"/>
          <a:chExt cx="0" cy="0"/>
        </a:xfrm>
      </p:grpSpPr>
      <p:sp>
        <p:nvSpPr>
          <p:cNvPr id="8039" name="Google Shape;8039;g1168376c62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0" name="Google Shape;8040;g1168376c6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5"/>
        <p:cNvGrpSpPr/>
        <p:nvPr/>
      </p:nvGrpSpPr>
      <p:grpSpPr>
        <a:xfrm>
          <a:off x="0" y="0"/>
          <a:ext cx="0" cy="0"/>
          <a:chOff x="0" y="0"/>
          <a:chExt cx="0" cy="0"/>
        </a:xfrm>
      </p:grpSpPr>
      <p:sp>
        <p:nvSpPr>
          <p:cNvPr id="11656" name="Google Shape;11656;g15d755e121f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7" name="Google Shape;11657;g15d755e121f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7"/>
        <p:cNvGrpSpPr/>
        <p:nvPr/>
      </p:nvGrpSpPr>
      <p:grpSpPr>
        <a:xfrm>
          <a:off x="0" y="0"/>
          <a:ext cx="0" cy="0"/>
          <a:chOff x="0" y="0"/>
          <a:chExt cx="0" cy="0"/>
        </a:xfrm>
      </p:grpSpPr>
      <p:sp>
        <p:nvSpPr>
          <p:cNvPr id="11698" name="Google Shape;11698;g118ff7beeb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9" name="Google Shape;11699;g118ff7beeb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6"/>
        <p:cNvGrpSpPr/>
        <p:nvPr/>
      </p:nvGrpSpPr>
      <p:grpSpPr>
        <a:xfrm>
          <a:off x="0" y="0"/>
          <a:ext cx="0" cy="0"/>
          <a:chOff x="0" y="0"/>
          <a:chExt cx="0" cy="0"/>
        </a:xfrm>
      </p:grpSpPr>
      <p:sp>
        <p:nvSpPr>
          <p:cNvPr id="11757" name="Google Shape;11757;g15d755e121f_0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8" name="Google Shape;11758;g15d755e121f_0_1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0"/>
        <p:cNvGrpSpPr/>
        <p:nvPr/>
      </p:nvGrpSpPr>
      <p:grpSpPr>
        <a:xfrm>
          <a:off x="0" y="0"/>
          <a:ext cx="0" cy="0"/>
          <a:chOff x="0" y="0"/>
          <a:chExt cx="0" cy="0"/>
        </a:xfrm>
      </p:grpSpPr>
      <p:sp>
        <p:nvSpPr>
          <p:cNvPr id="11811" name="Google Shape;11811;gd20afeacc7_0_3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2" name="Google Shape;11812;gd20afeacc7_0_3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3"/>
        <p:cNvGrpSpPr/>
        <p:nvPr/>
      </p:nvGrpSpPr>
      <p:grpSpPr>
        <a:xfrm>
          <a:off x="0" y="0"/>
          <a:ext cx="0" cy="0"/>
          <a:chOff x="0" y="0"/>
          <a:chExt cx="0" cy="0"/>
        </a:xfrm>
      </p:grpSpPr>
      <p:sp>
        <p:nvSpPr>
          <p:cNvPr id="11854" name="Google Shape;11854;g15c7d8c465e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5" name="Google Shape;11855;g15c7d8c465e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9"/>
        <p:cNvGrpSpPr/>
        <p:nvPr/>
      </p:nvGrpSpPr>
      <p:grpSpPr>
        <a:xfrm>
          <a:off x="0" y="0"/>
          <a:ext cx="0" cy="0"/>
          <a:chOff x="0" y="0"/>
          <a:chExt cx="0" cy="0"/>
        </a:xfrm>
      </p:grpSpPr>
      <p:sp>
        <p:nvSpPr>
          <p:cNvPr id="11910" name="Google Shape;11910;g118ff7beeb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1" name="Google Shape;11911;g118ff7beeb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6"/>
        <p:cNvGrpSpPr/>
        <p:nvPr/>
      </p:nvGrpSpPr>
      <p:grpSpPr>
        <a:xfrm>
          <a:off x="0" y="0"/>
          <a:ext cx="0" cy="0"/>
          <a:chOff x="0" y="0"/>
          <a:chExt cx="0" cy="0"/>
        </a:xfrm>
      </p:grpSpPr>
      <p:sp>
        <p:nvSpPr>
          <p:cNvPr id="11987" name="Google Shape;11987;g15d755e121f_0_1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8" name="Google Shape;11988;g15d755e121f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7"/>
        <p:cNvGrpSpPr/>
        <p:nvPr/>
      </p:nvGrpSpPr>
      <p:grpSpPr>
        <a:xfrm>
          <a:off x="0" y="0"/>
          <a:ext cx="0" cy="0"/>
          <a:chOff x="0" y="0"/>
          <a:chExt cx="0" cy="0"/>
        </a:xfrm>
      </p:grpSpPr>
      <p:sp>
        <p:nvSpPr>
          <p:cNvPr id="12048" name="Google Shape;12048;g118ff7beeb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9" name="Google Shape;12049;g118ff7beeb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3"/>
        <p:cNvGrpSpPr/>
        <p:nvPr/>
      </p:nvGrpSpPr>
      <p:grpSpPr>
        <a:xfrm>
          <a:off x="0" y="0"/>
          <a:ext cx="0" cy="0"/>
          <a:chOff x="0" y="0"/>
          <a:chExt cx="0" cy="0"/>
        </a:xfrm>
      </p:grpSpPr>
      <p:sp>
        <p:nvSpPr>
          <p:cNvPr id="12104" name="Google Shape;12104;g15d755e121f_0_1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5" name="Google Shape;12105;g15d755e121f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9"/>
        <p:cNvGrpSpPr/>
        <p:nvPr/>
      </p:nvGrpSpPr>
      <p:grpSpPr>
        <a:xfrm>
          <a:off x="0" y="0"/>
          <a:ext cx="0" cy="0"/>
          <a:chOff x="0" y="0"/>
          <a:chExt cx="0" cy="0"/>
        </a:xfrm>
      </p:grpSpPr>
      <p:sp>
        <p:nvSpPr>
          <p:cNvPr id="12130" name="Google Shape;12130;g118ff7beeb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1" name="Google Shape;12131;g118ff7bee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8"/>
        <p:cNvGrpSpPr/>
        <p:nvPr/>
      </p:nvGrpSpPr>
      <p:grpSpPr>
        <a:xfrm>
          <a:off x="0" y="0"/>
          <a:ext cx="0" cy="0"/>
          <a:chOff x="0" y="0"/>
          <a:chExt cx="0" cy="0"/>
        </a:xfrm>
      </p:grpSpPr>
      <p:sp>
        <p:nvSpPr>
          <p:cNvPr id="8239" name="Google Shape;8239;gff5abc375e_0_1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0" name="Google Shape;8240;gff5abc375e_0_1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6"/>
        <p:cNvGrpSpPr/>
        <p:nvPr/>
      </p:nvGrpSpPr>
      <p:grpSpPr>
        <a:xfrm>
          <a:off x="0" y="0"/>
          <a:ext cx="0" cy="0"/>
          <a:chOff x="0" y="0"/>
          <a:chExt cx="0" cy="0"/>
        </a:xfrm>
      </p:grpSpPr>
      <p:sp>
        <p:nvSpPr>
          <p:cNvPr id="12207" name="Google Shape;12207;gd20afeacc7_0_34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8" name="Google Shape;12208;gd20afeacc7_0_34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8"/>
        <p:cNvGrpSpPr/>
        <p:nvPr/>
      </p:nvGrpSpPr>
      <p:grpSpPr>
        <a:xfrm>
          <a:off x="0" y="0"/>
          <a:ext cx="0" cy="0"/>
          <a:chOff x="0" y="0"/>
          <a:chExt cx="0" cy="0"/>
        </a:xfrm>
      </p:grpSpPr>
      <p:sp>
        <p:nvSpPr>
          <p:cNvPr id="12249" name="Google Shape;12249;g15d755e121f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0" name="Google Shape;12250;g15d755e121f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2"/>
        <p:cNvGrpSpPr/>
        <p:nvPr/>
      </p:nvGrpSpPr>
      <p:grpSpPr>
        <a:xfrm>
          <a:off x="0" y="0"/>
          <a:ext cx="0" cy="0"/>
          <a:chOff x="0" y="0"/>
          <a:chExt cx="0" cy="0"/>
        </a:xfrm>
      </p:grpSpPr>
      <p:sp>
        <p:nvSpPr>
          <p:cNvPr id="12313" name="Google Shape;12313;gd20afeacc7_0_3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4" name="Google Shape;12314;gd20afeacc7_0_3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8"/>
        <p:cNvGrpSpPr/>
        <p:nvPr/>
      </p:nvGrpSpPr>
      <p:grpSpPr>
        <a:xfrm>
          <a:off x="0" y="0"/>
          <a:ext cx="0" cy="0"/>
          <a:chOff x="0" y="0"/>
          <a:chExt cx="0" cy="0"/>
        </a:xfrm>
      </p:grpSpPr>
      <p:sp>
        <p:nvSpPr>
          <p:cNvPr id="12489" name="Google Shape;12489;g15d755e121f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0" name="Google Shape;12490;g15d755e121f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5"/>
        <p:cNvGrpSpPr/>
        <p:nvPr/>
      </p:nvGrpSpPr>
      <p:grpSpPr>
        <a:xfrm>
          <a:off x="0" y="0"/>
          <a:ext cx="0" cy="0"/>
          <a:chOff x="0" y="0"/>
          <a:chExt cx="0" cy="0"/>
        </a:xfrm>
      </p:grpSpPr>
      <p:sp>
        <p:nvSpPr>
          <p:cNvPr id="12536" name="Google Shape;12536;gd20afeacc7_0_32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7" name="Google Shape;12537;gd20afeacc7_0_32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1"/>
        <p:cNvGrpSpPr/>
        <p:nvPr/>
      </p:nvGrpSpPr>
      <p:grpSpPr>
        <a:xfrm>
          <a:off x="0" y="0"/>
          <a:ext cx="0" cy="0"/>
          <a:chOff x="0" y="0"/>
          <a:chExt cx="0" cy="0"/>
        </a:xfrm>
      </p:grpSpPr>
      <p:sp>
        <p:nvSpPr>
          <p:cNvPr id="13112" name="Google Shape;13112;g15c7d8c465e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3" name="Google Shape;13113;g15c7d8c465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7"/>
        <p:cNvGrpSpPr/>
        <p:nvPr/>
      </p:nvGrpSpPr>
      <p:grpSpPr>
        <a:xfrm>
          <a:off x="0" y="0"/>
          <a:ext cx="0" cy="0"/>
          <a:chOff x="0" y="0"/>
          <a:chExt cx="0" cy="0"/>
        </a:xfrm>
      </p:grpSpPr>
      <p:sp>
        <p:nvSpPr>
          <p:cNvPr id="13818" name="Google Shape;13818;g118ff7beeb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9" name="Google Shape;13819;g118ff7beeb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2"/>
        <p:cNvGrpSpPr/>
        <p:nvPr/>
      </p:nvGrpSpPr>
      <p:grpSpPr>
        <a:xfrm>
          <a:off x="0" y="0"/>
          <a:ext cx="0" cy="0"/>
          <a:chOff x="0" y="0"/>
          <a:chExt cx="0" cy="0"/>
        </a:xfrm>
      </p:grpSpPr>
      <p:sp>
        <p:nvSpPr>
          <p:cNvPr id="13853" name="Google Shape;13853;gd20afeacc7_0_3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4" name="Google Shape;13854;gd20afeacc7_0_3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4"/>
        <p:cNvGrpSpPr/>
        <p:nvPr/>
      </p:nvGrpSpPr>
      <p:grpSpPr>
        <a:xfrm>
          <a:off x="0" y="0"/>
          <a:ext cx="0" cy="0"/>
          <a:chOff x="0" y="0"/>
          <a:chExt cx="0" cy="0"/>
        </a:xfrm>
      </p:grpSpPr>
      <p:sp>
        <p:nvSpPr>
          <p:cNvPr id="13895" name="Google Shape;13895;g118ff7beeb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6" name="Google Shape;13896;g118ff7beeb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6"/>
        <p:cNvGrpSpPr/>
        <p:nvPr/>
      </p:nvGrpSpPr>
      <p:grpSpPr>
        <a:xfrm>
          <a:off x="0" y="0"/>
          <a:ext cx="0" cy="0"/>
          <a:chOff x="0" y="0"/>
          <a:chExt cx="0" cy="0"/>
        </a:xfrm>
      </p:grpSpPr>
      <p:sp>
        <p:nvSpPr>
          <p:cNvPr id="13927" name="Google Shape;13927;g15d755e121f_0_1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8" name="Google Shape;13928;g15d755e121f_0_1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7"/>
        <p:cNvGrpSpPr/>
        <p:nvPr/>
      </p:nvGrpSpPr>
      <p:grpSpPr>
        <a:xfrm>
          <a:off x="0" y="0"/>
          <a:ext cx="0" cy="0"/>
          <a:chOff x="0" y="0"/>
          <a:chExt cx="0" cy="0"/>
        </a:xfrm>
      </p:grpSpPr>
      <p:sp>
        <p:nvSpPr>
          <p:cNvPr id="8438" name="Google Shape;8438;gff5abc375e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9" name="Google Shape;8439;gff5abc375e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8"/>
        <p:cNvGrpSpPr/>
        <p:nvPr/>
      </p:nvGrpSpPr>
      <p:grpSpPr>
        <a:xfrm>
          <a:off x="0" y="0"/>
          <a:ext cx="0" cy="0"/>
          <a:chOff x="0" y="0"/>
          <a:chExt cx="0" cy="0"/>
        </a:xfrm>
      </p:grpSpPr>
      <p:sp>
        <p:nvSpPr>
          <p:cNvPr id="13969" name="Google Shape;13969;gd20afeacc7_0_32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0" name="Google Shape;13970;gd20afeacc7_0_3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9"/>
        <p:cNvGrpSpPr/>
        <p:nvPr/>
      </p:nvGrpSpPr>
      <p:grpSpPr>
        <a:xfrm>
          <a:off x="0" y="0"/>
          <a:ext cx="0" cy="0"/>
          <a:chOff x="0" y="0"/>
          <a:chExt cx="0" cy="0"/>
        </a:xfrm>
      </p:grpSpPr>
      <p:sp>
        <p:nvSpPr>
          <p:cNvPr id="14150" name="Google Shape;14150;gd20afeacc7_0_3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1" name="Google Shape;14151;gd20afeacc7_0_31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2"/>
        <p:cNvGrpSpPr/>
        <p:nvPr/>
      </p:nvGrpSpPr>
      <p:grpSpPr>
        <a:xfrm>
          <a:off x="0" y="0"/>
          <a:ext cx="0" cy="0"/>
          <a:chOff x="0" y="0"/>
          <a:chExt cx="0" cy="0"/>
        </a:xfrm>
      </p:grpSpPr>
      <p:sp>
        <p:nvSpPr>
          <p:cNvPr id="14613" name="Google Shape;14613;gff5abc375e_2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14" name="Google Shape;14614;gff5abc375e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5"/>
        <p:cNvGrpSpPr/>
        <p:nvPr/>
      </p:nvGrpSpPr>
      <p:grpSpPr>
        <a:xfrm>
          <a:off x="0" y="0"/>
          <a:ext cx="0" cy="0"/>
          <a:chOff x="0" y="0"/>
          <a:chExt cx="0" cy="0"/>
        </a:xfrm>
      </p:grpSpPr>
      <p:sp>
        <p:nvSpPr>
          <p:cNvPr id="14986" name="Google Shape;14986;gd20afeacc7_0_35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7" name="Google Shape;14987;gd20afeacc7_0_35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9"/>
        <p:cNvGrpSpPr/>
        <p:nvPr/>
      </p:nvGrpSpPr>
      <p:grpSpPr>
        <a:xfrm>
          <a:off x="0" y="0"/>
          <a:ext cx="0" cy="0"/>
          <a:chOff x="0" y="0"/>
          <a:chExt cx="0" cy="0"/>
        </a:xfrm>
      </p:grpSpPr>
      <p:sp>
        <p:nvSpPr>
          <p:cNvPr id="15010" name="Google Shape;15010;g14bfc75a9a9_0_2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11" name="Google Shape;15011;g14bfc75a9a9_0_2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4"/>
        <p:cNvGrpSpPr/>
        <p:nvPr/>
      </p:nvGrpSpPr>
      <p:grpSpPr>
        <a:xfrm>
          <a:off x="0" y="0"/>
          <a:ext cx="0" cy="0"/>
          <a:chOff x="0" y="0"/>
          <a:chExt cx="0" cy="0"/>
        </a:xfrm>
      </p:grpSpPr>
      <p:sp>
        <p:nvSpPr>
          <p:cNvPr id="15035" name="Google Shape;15035;g15d800b3aa6_8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6" name="Google Shape;15036;g15d800b3aa6_8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1"/>
        <p:cNvGrpSpPr/>
        <p:nvPr/>
      </p:nvGrpSpPr>
      <p:grpSpPr>
        <a:xfrm>
          <a:off x="0" y="0"/>
          <a:ext cx="0" cy="0"/>
          <a:chOff x="0" y="0"/>
          <a:chExt cx="0" cy="0"/>
        </a:xfrm>
      </p:grpSpPr>
      <p:sp>
        <p:nvSpPr>
          <p:cNvPr id="15122" name="Google Shape;15122;g15d800b3aa6_8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3" name="Google Shape;15123;g15d800b3aa6_8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3"/>
        <p:cNvGrpSpPr/>
        <p:nvPr/>
      </p:nvGrpSpPr>
      <p:grpSpPr>
        <a:xfrm>
          <a:off x="0" y="0"/>
          <a:ext cx="0" cy="0"/>
          <a:chOff x="0" y="0"/>
          <a:chExt cx="0" cy="0"/>
        </a:xfrm>
      </p:grpSpPr>
      <p:sp>
        <p:nvSpPr>
          <p:cNvPr id="15204" name="Google Shape;15204;g15d800b3aa6_8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5" name="Google Shape;15205;g15d800b3aa6_8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8"/>
        <p:cNvGrpSpPr/>
        <p:nvPr/>
      </p:nvGrpSpPr>
      <p:grpSpPr>
        <a:xfrm>
          <a:off x="0" y="0"/>
          <a:ext cx="0" cy="0"/>
          <a:chOff x="0" y="0"/>
          <a:chExt cx="0" cy="0"/>
        </a:xfrm>
      </p:grpSpPr>
      <p:sp>
        <p:nvSpPr>
          <p:cNvPr id="15249" name="Google Shape;15249;g14bfc75a9a9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0" name="Google Shape;15250;g14bfc75a9a9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6"/>
        <p:cNvGrpSpPr/>
        <p:nvPr/>
      </p:nvGrpSpPr>
      <p:grpSpPr>
        <a:xfrm>
          <a:off x="0" y="0"/>
          <a:ext cx="0" cy="0"/>
          <a:chOff x="0" y="0"/>
          <a:chExt cx="0" cy="0"/>
        </a:xfrm>
      </p:grpSpPr>
      <p:sp>
        <p:nvSpPr>
          <p:cNvPr id="15327" name="Google Shape;15327;gd20afeacc7_0_35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8" name="Google Shape;15328;gd20afeacc7_0_35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8"/>
        <p:cNvGrpSpPr/>
        <p:nvPr/>
      </p:nvGrpSpPr>
      <p:grpSpPr>
        <a:xfrm>
          <a:off x="0" y="0"/>
          <a:ext cx="0" cy="0"/>
          <a:chOff x="0" y="0"/>
          <a:chExt cx="0" cy="0"/>
        </a:xfrm>
      </p:grpSpPr>
      <p:sp>
        <p:nvSpPr>
          <p:cNvPr id="8629" name="Google Shape;8629;g1168376c62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0" name="Google Shape;8630;g1168376c62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0"/>
        <p:cNvGrpSpPr/>
        <p:nvPr/>
      </p:nvGrpSpPr>
      <p:grpSpPr>
        <a:xfrm>
          <a:off x="0" y="0"/>
          <a:ext cx="0" cy="0"/>
          <a:chOff x="0" y="0"/>
          <a:chExt cx="0" cy="0"/>
        </a:xfrm>
      </p:grpSpPr>
      <p:sp>
        <p:nvSpPr>
          <p:cNvPr id="8801" name="Google Shape;8801;gd20afeacc7_0_32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2" name="Google Shape;8802;gd20afeacc7_0_32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9"/>
        <p:cNvGrpSpPr/>
        <p:nvPr/>
      </p:nvGrpSpPr>
      <p:grpSpPr>
        <a:xfrm>
          <a:off x="0" y="0"/>
          <a:ext cx="0" cy="0"/>
          <a:chOff x="0" y="0"/>
          <a:chExt cx="0" cy="0"/>
        </a:xfrm>
      </p:grpSpPr>
      <p:sp>
        <p:nvSpPr>
          <p:cNvPr id="8860" name="Google Shape;8860;gff5abc375e_0_1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1" name="Google Shape;8861;gff5abc375e_0_1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499" y="85"/>
            <a:ext cx="9153479" cy="5143338"/>
            <a:chOff x="-4499" y="85"/>
            <a:chExt cx="9153479" cy="5143338"/>
          </a:xfrm>
        </p:grpSpPr>
        <p:sp>
          <p:nvSpPr>
            <p:cNvPr id="10" name="Google Shape;10;p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2"/>
          <p:cNvGrpSpPr/>
          <p:nvPr/>
        </p:nvGrpSpPr>
        <p:grpSpPr>
          <a:xfrm>
            <a:off x="347375" y="249475"/>
            <a:ext cx="8449275" cy="4648800"/>
            <a:chOff x="347375" y="249475"/>
            <a:chExt cx="8449275" cy="4648800"/>
          </a:xfrm>
        </p:grpSpPr>
        <p:grpSp>
          <p:nvGrpSpPr>
            <p:cNvPr id="160" name="Google Shape;160;p2"/>
            <p:cNvGrpSpPr/>
            <p:nvPr/>
          </p:nvGrpSpPr>
          <p:grpSpPr>
            <a:xfrm>
              <a:off x="347375" y="249475"/>
              <a:ext cx="8449200" cy="369900"/>
              <a:chOff x="347375" y="249475"/>
              <a:chExt cx="8449200" cy="369900"/>
            </a:xfrm>
          </p:grpSpPr>
          <p:sp>
            <p:nvSpPr>
              <p:cNvPr id="161" name="Google Shape;161;p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62" name="Google Shape;162;p2"/>
              <p:cNvGrpSpPr/>
              <p:nvPr/>
            </p:nvGrpSpPr>
            <p:grpSpPr>
              <a:xfrm>
                <a:off x="7968325" y="355525"/>
                <a:ext cx="655400" cy="157800"/>
                <a:chOff x="7968325" y="355525"/>
                <a:chExt cx="655400" cy="157800"/>
              </a:xfrm>
            </p:grpSpPr>
            <p:sp>
              <p:nvSpPr>
                <p:cNvPr id="163" name="Google Shape;163;p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164;p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67" name="Google Shape;167;p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70" name="Google Shape;170;p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71" name="Google Shape;171;p2"/>
          <p:cNvSpPr txBox="1">
            <a:spLocks noGrp="1"/>
          </p:cNvSpPr>
          <p:nvPr>
            <p:ph type="ctrTitle"/>
          </p:nvPr>
        </p:nvSpPr>
        <p:spPr>
          <a:xfrm>
            <a:off x="954000" y="1260431"/>
            <a:ext cx="7236000" cy="2186100"/>
          </a:xfrm>
          <a:prstGeom prst="rect">
            <a:avLst/>
          </a:prstGeom>
        </p:spPr>
        <p:txBody>
          <a:bodyPr spcFirstLastPara="1" wrap="square" lIns="91425" tIns="91425" rIns="91425" bIns="91425" anchor="b" anchorCtr="0">
            <a:noAutofit/>
          </a:bodyPr>
          <a:lstStyle>
            <a:lvl1pPr lvl="0" algn="ctr">
              <a:lnSpc>
                <a:spcPct val="90000"/>
              </a:lnSpc>
              <a:spcBef>
                <a:spcPts val="100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2" name="Google Shape;172;p2"/>
          <p:cNvSpPr txBox="1">
            <a:spLocks noGrp="1"/>
          </p:cNvSpPr>
          <p:nvPr>
            <p:ph type="subTitle" idx="1"/>
          </p:nvPr>
        </p:nvSpPr>
        <p:spPr>
          <a:xfrm>
            <a:off x="1871462" y="3550363"/>
            <a:ext cx="5404800" cy="33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3" name="Google Shape;173;p2">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4" name="Google Shape;174;p2">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01"/>
        <p:cNvGrpSpPr/>
        <p:nvPr/>
      </p:nvGrpSpPr>
      <p:grpSpPr>
        <a:xfrm>
          <a:off x="0" y="0"/>
          <a:ext cx="0" cy="0"/>
          <a:chOff x="0" y="0"/>
          <a:chExt cx="0" cy="0"/>
        </a:xfrm>
      </p:grpSpPr>
      <p:grpSp>
        <p:nvGrpSpPr>
          <p:cNvPr id="1502" name="Google Shape;1502;p11"/>
          <p:cNvGrpSpPr/>
          <p:nvPr/>
        </p:nvGrpSpPr>
        <p:grpSpPr>
          <a:xfrm>
            <a:off x="-4499" y="85"/>
            <a:ext cx="9153479" cy="5143338"/>
            <a:chOff x="-4499" y="85"/>
            <a:chExt cx="9153479" cy="5143338"/>
          </a:xfrm>
        </p:grpSpPr>
        <p:sp>
          <p:nvSpPr>
            <p:cNvPr id="1503" name="Google Shape;1503;p1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11"/>
          <p:cNvGrpSpPr/>
          <p:nvPr/>
        </p:nvGrpSpPr>
        <p:grpSpPr>
          <a:xfrm>
            <a:off x="347375" y="249475"/>
            <a:ext cx="8449275" cy="4648800"/>
            <a:chOff x="347375" y="249475"/>
            <a:chExt cx="8449275" cy="4648800"/>
          </a:xfrm>
        </p:grpSpPr>
        <p:grpSp>
          <p:nvGrpSpPr>
            <p:cNvPr id="1653" name="Google Shape;1653;p11"/>
            <p:cNvGrpSpPr/>
            <p:nvPr/>
          </p:nvGrpSpPr>
          <p:grpSpPr>
            <a:xfrm>
              <a:off x="347375" y="249475"/>
              <a:ext cx="8449200" cy="369900"/>
              <a:chOff x="347375" y="249475"/>
              <a:chExt cx="8449200" cy="369900"/>
            </a:xfrm>
          </p:grpSpPr>
          <p:sp>
            <p:nvSpPr>
              <p:cNvPr id="1654" name="Google Shape;1654;p1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655" name="Google Shape;1655;p11"/>
              <p:cNvGrpSpPr/>
              <p:nvPr/>
            </p:nvGrpSpPr>
            <p:grpSpPr>
              <a:xfrm>
                <a:off x="7968325" y="355525"/>
                <a:ext cx="655400" cy="157800"/>
                <a:chOff x="7968325" y="355525"/>
                <a:chExt cx="655400" cy="157800"/>
              </a:xfrm>
            </p:grpSpPr>
            <p:sp>
              <p:nvSpPr>
                <p:cNvPr id="1656" name="Google Shape;1656;p1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7" name="Google Shape;1657;p1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658" name="Google Shape;1658;p1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9" name="Google Shape;1659;p1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660" name="Google Shape;1660;p1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2" name="Google Shape;1662;p1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663" name="Google Shape;1663;p1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664" name="Google Shape;1664;p11"/>
          <p:cNvSpPr txBox="1">
            <a:spLocks noGrp="1"/>
          </p:cNvSpPr>
          <p:nvPr>
            <p:ph type="title" hasCustomPrompt="1"/>
          </p:nvPr>
        </p:nvSpPr>
        <p:spPr>
          <a:xfrm>
            <a:off x="1931840" y="1645750"/>
            <a:ext cx="5280300" cy="14001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1665" name="Google Shape;1665;p11"/>
          <p:cNvSpPr txBox="1">
            <a:spLocks noGrp="1"/>
          </p:cNvSpPr>
          <p:nvPr>
            <p:ph type="subTitle" idx="1"/>
          </p:nvPr>
        </p:nvSpPr>
        <p:spPr>
          <a:xfrm>
            <a:off x="1931850" y="3104150"/>
            <a:ext cx="5280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66" name="Google Shape;1666;p11">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67" name="Google Shape;1667;p11">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669"/>
        <p:cNvGrpSpPr/>
        <p:nvPr/>
      </p:nvGrpSpPr>
      <p:grpSpPr>
        <a:xfrm>
          <a:off x="0" y="0"/>
          <a:ext cx="0" cy="0"/>
          <a:chOff x="0" y="0"/>
          <a:chExt cx="0" cy="0"/>
        </a:xfrm>
      </p:grpSpPr>
      <p:grpSp>
        <p:nvGrpSpPr>
          <p:cNvPr id="1670" name="Google Shape;1670;p13"/>
          <p:cNvGrpSpPr/>
          <p:nvPr/>
        </p:nvGrpSpPr>
        <p:grpSpPr>
          <a:xfrm>
            <a:off x="-4499" y="85"/>
            <a:ext cx="9153479" cy="5143338"/>
            <a:chOff x="-4499" y="85"/>
            <a:chExt cx="9153479" cy="5143338"/>
          </a:xfrm>
        </p:grpSpPr>
        <p:sp>
          <p:nvSpPr>
            <p:cNvPr id="1671" name="Google Shape;1671;p1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13"/>
          <p:cNvGrpSpPr/>
          <p:nvPr/>
        </p:nvGrpSpPr>
        <p:grpSpPr>
          <a:xfrm>
            <a:off x="347375" y="249475"/>
            <a:ext cx="8449275" cy="4648800"/>
            <a:chOff x="347375" y="249475"/>
            <a:chExt cx="8449275" cy="4648800"/>
          </a:xfrm>
        </p:grpSpPr>
        <p:grpSp>
          <p:nvGrpSpPr>
            <p:cNvPr id="1821" name="Google Shape;1821;p13"/>
            <p:cNvGrpSpPr/>
            <p:nvPr/>
          </p:nvGrpSpPr>
          <p:grpSpPr>
            <a:xfrm>
              <a:off x="347375" y="249475"/>
              <a:ext cx="8449200" cy="369900"/>
              <a:chOff x="347375" y="249475"/>
              <a:chExt cx="8449200" cy="369900"/>
            </a:xfrm>
          </p:grpSpPr>
          <p:sp>
            <p:nvSpPr>
              <p:cNvPr id="1822" name="Google Shape;1822;p1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823" name="Google Shape;1823;p13"/>
              <p:cNvGrpSpPr/>
              <p:nvPr/>
            </p:nvGrpSpPr>
            <p:grpSpPr>
              <a:xfrm>
                <a:off x="7968325" y="355525"/>
                <a:ext cx="655400" cy="157800"/>
                <a:chOff x="7968325" y="355525"/>
                <a:chExt cx="655400" cy="157800"/>
              </a:xfrm>
            </p:grpSpPr>
            <p:sp>
              <p:nvSpPr>
                <p:cNvPr id="1824" name="Google Shape;1824;p1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5" name="Google Shape;1825;p1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826" name="Google Shape;1826;p1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7" name="Google Shape;1827;p1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828" name="Google Shape;1828;p1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0" name="Google Shape;1830;p1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831" name="Google Shape;1831;p1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832" name="Google Shape;1832;p1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33" name="Google Shape;1833;p13"/>
          <p:cNvSpPr txBox="1">
            <a:spLocks noGrp="1"/>
          </p:cNvSpPr>
          <p:nvPr>
            <p:ph type="title" idx="2"/>
          </p:nvPr>
        </p:nvSpPr>
        <p:spPr>
          <a:xfrm>
            <a:off x="2156869" y="1706090"/>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4" name="Google Shape;1834;p13"/>
          <p:cNvSpPr txBox="1">
            <a:spLocks noGrp="1"/>
          </p:cNvSpPr>
          <p:nvPr>
            <p:ph type="subTitle" idx="1"/>
          </p:nvPr>
        </p:nvSpPr>
        <p:spPr>
          <a:xfrm>
            <a:off x="2156875" y="2042808"/>
            <a:ext cx="2122500" cy="5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5" name="Google Shape;1835;p13"/>
          <p:cNvSpPr txBox="1">
            <a:spLocks noGrp="1"/>
          </p:cNvSpPr>
          <p:nvPr>
            <p:ph type="title" idx="3" hasCustomPrompt="1"/>
          </p:nvPr>
        </p:nvSpPr>
        <p:spPr>
          <a:xfrm>
            <a:off x="1470403" y="1706089"/>
            <a:ext cx="565500" cy="39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36" name="Google Shape;1836;p13"/>
          <p:cNvSpPr txBox="1">
            <a:spLocks noGrp="1"/>
          </p:cNvSpPr>
          <p:nvPr>
            <p:ph type="title" idx="4"/>
          </p:nvPr>
        </p:nvSpPr>
        <p:spPr>
          <a:xfrm>
            <a:off x="5551097" y="1702589"/>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7" name="Google Shape;1837;p13"/>
          <p:cNvSpPr txBox="1">
            <a:spLocks noGrp="1"/>
          </p:cNvSpPr>
          <p:nvPr>
            <p:ph type="subTitle" idx="5"/>
          </p:nvPr>
        </p:nvSpPr>
        <p:spPr>
          <a:xfrm>
            <a:off x="5551100" y="2038579"/>
            <a:ext cx="2122500" cy="53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8" name="Google Shape;1838;p13"/>
          <p:cNvSpPr txBox="1">
            <a:spLocks noGrp="1"/>
          </p:cNvSpPr>
          <p:nvPr>
            <p:ph type="title" idx="6" hasCustomPrompt="1"/>
          </p:nvPr>
        </p:nvSpPr>
        <p:spPr>
          <a:xfrm>
            <a:off x="4864630" y="170258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39" name="Google Shape;1839;p13"/>
          <p:cNvSpPr txBox="1">
            <a:spLocks noGrp="1"/>
          </p:cNvSpPr>
          <p:nvPr>
            <p:ph type="title" idx="7"/>
          </p:nvPr>
        </p:nvSpPr>
        <p:spPr>
          <a:xfrm>
            <a:off x="2156869" y="3149665"/>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40" name="Google Shape;1840;p13"/>
          <p:cNvSpPr txBox="1">
            <a:spLocks noGrp="1"/>
          </p:cNvSpPr>
          <p:nvPr>
            <p:ph type="subTitle" idx="8"/>
          </p:nvPr>
        </p:nvSpPr>
        <p:spPr>
          <a:xfrm>
            <a:off x="2156875" y="3483929"/>
            <a:ext cx="21225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1" name="Google Shape;1841;p13"/>
          <p:cNvSpPr txBox="1">
            <a:spLocks noGrp="1"/>
          </p:cNvSpPr>
          <p:nvPr>
            <p:ph type="title" idx="9" hasCustomPrompt="1"/>
          </p:nvPr>
        </p:nvSpPr>
        <p:spPr>
          <a:xfrm>
            <a:off x="1470403" y="3153383"/>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42" name="Google Shape;1842;p13"/>
          <p:cNvSpPr txBox="1">
            <a:spLocks noGrp="1"/>
          </p:cNvSpPr>
          <p:nvPr>
            <p:ph type="title" idx="13"/>
          </p:nvPr>
        </p:nvSpPr>
        <p:spPr>
          <a:xfrm>
            <a:off x="5551097" y="3153376"/>
            <a:ext cx="21225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43" name="Google Shape;1843;p13"/>
          <p:cNvSpPr txBox="1">
            <a:spLocks noGrp="1"/>
          </p:cNvSpPr>
          <p:nvPr>
            <p:ph type="subTitle" idx="14"/>
          </p:nvPr>
        </p:nvSpPr>
        <p:spPr>
          <a:xfrm>
            <a:off x="5551100" y="3483929"/>
            <a:ext cx="2122500" cy="53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44" name="Google Shape;1844;p13"/>
          <p:cNvSpPr txBox="1">
            <a:spLocks noGrp="1"/>
          </p:cNvSpPr>
          <p:nvPr>
            <p:ph type="title" idx="15" hasCustomPrompt="1"/>
          </p:nvPr>
        </p:nvSpPr>
        <p:spPr>
          <a:xfrm>
            <a:off x="4864630" y="3153383"/>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1845" name="Google Shape;1845;p13">
            <a:hlinkClick r:id="" action="ppaction://hlinkshowjump?jump=previousslide"/>
          </p:cNvPr>
          <p:cNvSpPr txBox="1">
            <a:spLocks noGrp="1"/>
          </p:cNvSpPr>
          <p:nvPr>
            <p:ph type="subTitle" idx="16"/>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46" name="Google Shape;1846;p13">
            <a:hlinkClick r:id="" action="ppaction://hlinkshowjump?jump=nextslide"/>
          </p:cNvPr>
          <p:cNvSpPr txBox="1">
            <a:spLocks noGrp="1"/>
          </p:cNvSpPr>
          <p:nvPr>
            <p:ph type="subTitle" idx="17"/>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1847"/>
        <p:cNvGrpSpPr/>
        <p:nvPr/>
      </p:nvGrpSpPr>
      <p:grpSpPr>
        <a:xfrm>
          <a:off x="0" y="0"/>
          <a:ext cx="0" cy="0"/>
          <a:chOff x="0" y="0"/>
          <a:chExt cx="0" cy="0"/>
        </a:xfrm>
      </p:grpSpPr>
      <p:grpSp>
        <p:nvGrpSpPr>
          <p:cNvPr id="1848" name="Google Shape;1848;p14"/>
          <p:cNvGrpSpPr/>
          <p:nvPr/>
        </p:nvGrpSpPr>
        <p:grpSpPr>
          <a:xfrm>
            <a:off x="-4499" y="85"/>
            <a:ext cx="9153479" cy="5143338"/>
            <a:chOff x="-4499" y="85"/>
            <a:chExt cx="9153479" cy="5143338"/>
          </a:xfrm>
        </p:grpSpPr>
        <p:sp>
          <p:nvSpPr>
            <p:cNvPr id="1849" name="Google Shape;1849;p1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14"/>
          <p:cNvGrpSpPr/>
          <p:nvPr/>
        </p:nvGrpSpPr>
        <p:grpSpPr>
          <a:xfrm>
            <a:off x="347375" y="249475"/>
            <a:ext cx="8449275" cy="4648800"/>
            <a:chOff x="347375" y="249475"/>
            <a:chExt cx="8449275" cy="4648800"/>
          </a:xfrm>
        </p:grpSpPr>
        <p:grpSp>
          <p:nvGrpSpPr>
            <p:cNvPr id="1999" name="Google Shape;1999;p14"/>
            <p:cNvGrpSpPr/>
            <p:nvPr/>
          </p:nvGrpSpPr>
          <p:grpSpPr>
            <a:xfrm>
              <a:off x="347375" y="249475"/>
              <a:ext cx="8449200" cy="369900"/>
              <a:chOff x="347375" y="249475"/>
              <a:chExt cx="8449200" cy="369900"/>
            </a:xfrm>
          </p:grpSpPr>
          <p:sp>
            <p:nvSpPr>
              <p:cNvPr id="2000" name="Google Shape;2000;p1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001" name="Google Shape;2001;p14"/>
              <p:cNvGrpSpPr/>
              <p:nvPr/>
            </p:nvGrpSpPr>
            <p:grpSpPr>
              <a:xfrm>
                <a:off x="7968325" y="355525"/>
                <a:ext cx="655400" cy="157800"/>
                <a:chOff x="7968325" y="355525"/>
                <a:chExt cx="655400" cy="157800"/>
              </a:xfrm>
            </p:grpSpPr>
            <p:sp>
              <p:nvSpPr>
                <p:cNvPr id="2002" name="Google Shape;2002;p1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3" name="Google Shape;2003;p1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004" name="Google Shape;2004;p1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5" name="Google Shape;2005;p1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006" name="Google Shape;2006;p1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8" name="Google Shape;2008;p1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009" name="Google Shape;2009;p1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010" name="Google Shape;2010;p1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11" name="Google Shape;2011;p14"/>
          <p:cNvSpPr txBox="1">
            <a:spLocks noGrp="1"/>
          </p:cNvSpPr>
          <p:nvPr>
            <p:ph type="title" idx="2"/>
          </p:nvPr>
        </p:nvSpPr>
        <p:spPr>
          <a:xfrm>
            <a:off x="2043650" y="14986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2" name="Google Shape;2012;p14"/>
          <p:cNvSpPr txBox="1">
            <a:spLocks noGrp="1"/>
          </p:cNvSpPr>
          <p:nvPr>
            <p:ph type="subTitle" idx="1"/>
          </p:nvPr>
        </p:nvSpPr>
        <p:spPr>
          <a:xfrm>
            <a:off x="2043650" y="1773787"/>
            <a:ext cx="33384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3" name="Google Shape;2013;p14"/>
          <p:cNvSpPr txBox="1">
            <a:spLocks noGrp="1"/>
          </p:cNvSpPr>
          <p:nvPr>
            <p:ph type="title" idx="3" hasCustomPrompt="1"/>
          </p:nvPr>
        </p:nvSpPr>
        <p:spPr>
          <a:xfrm>
            <a:off x="1357178" y="1498610"/>
            <a:ext cx="565500" cy="3936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14" name="Google Shape;2014;p14"/>
          <p:cNvSpPr txBox="1">
            <a:spLocks noGrp="1"/>
          </p:cNvSpPr>
          <p:nvPr>
            <p:ph type="title" idx="4"/>
          </p:nvPr>
        </p:nvSpPr>
        <p:spPr>
          <a:xfrm>
            <a:off x="2043652" y="25130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5" name="Google Shape;2015;p14"/>
          <p:cNvSpPr txBox="1">
            <a:spLocks noGrp="1"/>
          </p:cNvSpPr>
          <p:nvPr>
            <p:ph type="subTitle" idx="5"/>
          </p:nvPr>
        </p:nvSpPr>
        <p:spPr>
          <a:xfrm>
            <a:off x="2043650" y="2786963"/>
            <a:ext cx="3338400" cy="39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6" name="Google Shape;2016;p14"/>
          <p:cNvSpPr txBox="1">
            <a:spLocks noGrp="1"/>
          </p:cNvSpPr>
          <p:nvPr>
            <p:ph type="title" idx="6" hasCustomPrompt="1"/>
          </p:nvPr>
        </p:nvSpPr>
        <p:spPr>
          <a:xfrm>
            <a:off x="1357180" y="251501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17" name="Google Shape;2017;p14"/>
          <p:cNvSpPr txBox="1">
            <a:spLocks noGrp="1"/>
          </p:cNvSpPr>
          <p:nvPr>
            <p:ph type="title" idx="7"/>
          </p:nvPr>
        </p:nvSpPr>
        <p:spPr>
          <a:xfrm>
            <a:off x="2043653" y="3527421"/>
            <a:ext cx="3338400" cy="393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18" name="Google Shape;2018;p14"/>
          <p:cNvSpPr txBox="1">
            <a:spLocks noGrp="1"/>
          </p:cNvSpPr>
          <p:nvPr>
            <p:ph type="subTitle" idx="8"/>
          </p:nvPr>
        </p:nvSpPr>
        <p:spPr>
          <a:xfrm>
            <a:off x="2043675" y="3800138"/>
            <a:ext cx="33384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19" name="Google Shape;2019;p14"/>
          <p:cNvSpPr txBox="1">
            <a:spLocks noGrp="1"/>
          </p:cNvSpPr>
          <p:nvPr>
            <p:ph type="title" idx="9" hasCustomPrompt="1"/>
          </p:nvPr>
        </p:nvSpPr>
        <p:spPr>
          <a:xfrm>
            <a:off x="1357178" y="3531129"/>
            <a:ext cx="565500" cy="3933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2020" name="Google Shape;2020;p14">
            <a:hlinkClick r:id="" action="ppaction://hlinkshowjump?jump=previousslide"/>
          </p:cNvPr>
          <p:cNvSpPr txBox="1">
            <a:spLocks noGrp="1"/>
          </p:cNvSpPr>
          <p:nvPr>
            <p:ph type="subTitle" idx="1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21" name="Google Shape;2021;p14">
            <a:hlinkClick r:id="" action="ppaction://hlinkshowjump?jump=nextslide"/>
          </p:cNvPr>
          <p:cNvSpPr txBox="1">
            <a:spLocks noGrp="1"/>
          </p:cNvSpPr>
          <p:nvPr>
            <p:ph type="subTitle" idx="1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22" name="Google Shape;2022;p14"/>
          <p:cNvSpPr>
            <a:spLocks noGrp="1"/>
          </p:cNvSpPr>
          <p:nvPr>
            <p:ph type="pic" idx="15"/>
          </p:nvPr>
        </p:nvSpPr>
        <p:spPr>
          <a:xfrm>
            <a:off x="5679463" y="1284200"/>
            <a:ext cx="2313900" cy="907500"/>
          </a:xfrm>
          <a:prstGeom prst="rect">
            <a:avLst/>
          </a:prstGeom>
          <a:noFill/>
          <a:ln w="9525" cap="flat" cmpd="sng">
            <a:solidFill>
              <a:schemeClr val="dk1"/>
            </a:solidFill>
            <a:prstDash val="solid"/>
            <a:round/>
            <a:headEnd type="none" w="sm" len="sm"/>
            <a:tailEnd type="none" w="sm" len="sm"/>
          </a:ln>
        </p:spPr>
      </p:sp>
      <p:sp>
        <p:nvSpPr>
          <p:cNvPr id="2023" name="Google Shape;2023;p14"/>
          <p:cNvSpPr>
            <a:spLocks noGrp="1"/>
          </p:cNvSpPr>
          <p:nvPr>
            <p:ph type="pic" idx="16"/>
          </p:nvPr>
        </p:nvSpPr>
        <p:spPr>
          <a:xfrm>
            <a:off x="5679439" y="3320025"/>
            <a:ext cx="2313900" cy="907500"/>
          </a:xfrm>
          <a:prstGeom prst="rect">
            <a:avLst/>
          </a:prstGeom>
          <a:noFill/>
          <a:ln w="9525" cap="flat" cmpd="sng">
            <a:solidFill>
              <a:schemeClr val="dk1"/>
            </a:solidFill>
            <a:prstDash val="solid"/>
            <a:round/>
            <a:headEnd type="none" w="sm" len="sm"/>
            <a:tailEnd type="none" w="sm" len="sm"/>
          </a:ln>
        </p:spPr>
      </p:sp>
      <p:sp>
        <p:nvSpPr>
          <p:cNvPr id="2024" name="Google Shape;2024;p14"/>
          <p:cNvSpPr>
            <a:spLocks noGrp="1"/>
          </p:cNvSpPr>
          <p:nvPr>
            <p:ph type="pic" idx="17"/>
          </p:nvPr>
        </p:nvSpPr>
        <p:spPr>
          <a:xfrm>
            <a:off x="5679439" y="2301875"/>
            <a:ext cx="2313900" cy="9075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12">
    <p:spTree>
      <p:nvGrpSpPr>
        <p:cNvPr id="1" name="Shape 2025"/>
        <p:cNvGrpSpPr/>
        <p:nvPr/>
      </p:nvGrpSpPr>
      <p:grpSpPr>
        <a:xfrm>
          <a:off x="0" y="0"/>
          <a:ext cx="0" cy="0"/>
          <a:chOff x="0" y="0"/>
          <a:chExt cx="0" cy="0"/>
        </a:xfrm>
      </p:grpSpPr>
      <p:grpSp>
        <p:nvGrpSpPr>
          <p:cNvPr id="2026" name="Google Shape;2026;p15"/>
          <p:cNvGrpSpPr/>
          <p:nvPr/>
        </p:nvGrpSpPr>
        <p:grpSpPr>
          <a:xfrm>
            <a:off x="-4499" y="85"/>
            <a:ext cx="9153479" cy="5143338"/>
            <a:chOff x="-4499" y="85"/>
            <a:chExt cx="9153479" cy="5143338"/>
          </a:xfrm>
        </p:grpSpPr>
        <p:sp>
          <p:nvSpPr>
            <p:cNvPr id="2027" name="Google Shape;2027;p1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6" name="Google Shape;2176;p15"/>
          <p:cNvGrpSpPr/>
          <p:nvPr/>
        </p:nvGrpSpPr>
        <p:grpSpPr>
          <a:xfrm>
            <a:off x="347375" y="249475"/>
            <a:ext cx="8449275" cy="4648800"/>
            <a:chOff x="347375" y="249475"/>
            <a:chExt cx="8449275" cy="4648800"/>
          </a:xfrm>
        </p:grpSpPr>
        <p:grpSp>
          <p:nvGrpSpPr>
            <p:cNvPr id="2177" name="Google Shape;2177;p15"/>
            <p:cNvGrpSpPr/>
            <p:nvPr/>
          </p:nvGrpSpPr>
          <p:grpSpPr>
            <a:xfrm>
              <a:off x="347375" y="249475"/>
              <a:ext cx="8449200" cy="369900"/>
              <a:chOff x="347375" y="249475"/>
              <a:chExt cx="8449200" cy="369900"/>
            </a:xfrm>
          </p:grpSpPr>
          <p:sp>
            <p:nvSpPr>
              <p:cNvPr id="2178" name="Google Shape;2178;p1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179" name="Google Shape;2179;p15"/>
              <p:cNvGrpSpPr/>
              <p:nvPr/>
            </p:nvGrpSpPr>
            <p:grpSpPr>
              <a:xfrm>
                <a:off x="7968325" y="355525"/>
                <a:ext cx="655400" cy="157800"/>
                <a:chOff x="7968325" y="355525"/>
                <a:chExt cx="655400" cy="157800"/>
              </a:xfrm>
            </p:grpSpPr>
            <p:sp>
              <p:nvSpPr>
                <p:cNvPr id="2180" name="Google Shape;2180;p1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1" name="Google Shape;2181;p1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182" name="Google Shape;2182;p1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3" name="Google Shape;2183;p1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184" name="Google Shape;2184;p1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6" name="Google Shape;2186;p1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187" name="Google Shape;2187;p1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188" name="Google Shape;2188;p15"/>
          <p:cNvSpPr txBox="1">
            <a:spLocks noGrp="1"/>
          </p:cNvSpPr>
          <p:nvPr>
            <p:ph type="title"/>
          </p:nvPr>
        </p:nvSpPr>
        <p:spPr>
          <a:xfrm>
            <a:off x="4240225" y="2474367"/>
            <a:ext cx="37509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89" name="Google Shape;2189;p15"/>
          <p:cNvSpPr txBox="1">
            <a:spLocks noGrp="1"/>
          </p:cNvSpPr>
          <p:nvPr>
            <p:ph type="subTitle" idx="1"/>
          </p:nvPr>
        </p:nvSpPr>
        <p:spPr>
          <a:xfrm>
            <a:off x="4922387" y="3235950"/>
            <a:ext cx="2394300" cy="57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190" name="Google Shape;2190;p15"/>
          <p:cNvSpPr txBox="1">
            <a:spLocks noGrp="1"/>
          </p:cNvSpPr>
          <p:nvPr>
            <p:ph type="title" idx="2" hasCustomPrompt="1"/>
          </p:nvPr>
        </p:nvSpPr>
        <p:spPr>
          <a:xfrm>
            <a:off x="5513875" y="1738839"/>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191" name="Google Shape;2191;p15">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92" name="Google Shape;2192;p15">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12_1">
    <p:spTree>
      <p:nvGrpSpPr>
        <p:cNvPr id="1" name="Shape 2193"/>
        <p:cNvGrpSpPr/>
        <p:nvPr/>
      </p:nvGrpSpPr>
      <p:grpSpPr>
        <a:xfrm>
          <a:off x="0" y="0"/>
          <a:ext cx="0" cy="0"/>
          <a:chOff x="0" y="0"/>
          <a:chExt cx="0" cy="0"/>
        </a:xfrm>
      </p:grpSpPr>
      <p:grpSp>
        <p:nvGrpSpPr>
          <p:cNvPr id="2194" name="Google Shape;2194;p16"/>
          <p:cNvGrpSpPr/>
          <p:nvPr/>
        </p:nvGrpSpPr>
        <p:grpSpPr>
          <a:xfrm>
            <a:off x="-4499" y="85"/>
            <a:ext cx="9153479" cy="5143338"/>
            <a:chOff x="-4499" y="85"/>
            <a:chExt cx="9153479" cy="5143338"/>
          </a:xfrm>
        </p:grpSpPr>
        <p:sp>
          <p:nvSpPr>
            <p:cNvPr id="2195" name="Google Shape;2195;p1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2344;p16"/>
          <p:cNvGrpSpPr/>
          <p:nvPr/>
        </p:nvGrpSpPr>
        <p:grpSpPr>
          <a:xfrm>
            <a:off x="347375" y="249475"/>
            <a:ext cx="8449275" cy="4648800"/>
            <a:chOff x="347375" y="249475"/>
            <a:chExt cx="8449275" cy="4648800"/>
          </a:xfrm>
        </p:grpSpPr>
        <p:grpSp>
          <p:nvGrpSpPr>
            <p:cNvPr id="2345" name="Google Shape;2345;p16"/>
            <p:cNvGrpSpPr/>
            <p:nvPr/>
          </p:nvGrpSpPr>
          <p:grpSpPr>
            <a:xfrm>
              <a:off x="347375" y="249475"/>
              <a:ext cx="8449200" cy="369900"/>
              <a:chOff x="347375" y="249475"/>
              <a:chExt cx="8449200" cy="369900"/>
            </a:xfrm>
          </p:grpSpPr>
          <p:sp>
            <p:nvSpPr>
              <p:cNvPr id="2346" name="Google Shape;2346;p1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347" name="Google Shape;2347;p16"/>
              <p:cNvGrpSpPr/>
              <p:nvPr/>
            </p:nvGrpSpPr>
            <p:grpSpPr>
              <a:xfrm>
                <a:off x="7968325" y="355525"/>
                <a:ext cx="655400" cy="157800"/>
                <a:chOff x="7968325" y="355525"/>
                <a:chExt cx="655400" cy="157800"/>
              </a:xfrm>
            </p:grpSpPr>
            <p:sp>
              <p:nvSpPr>
                <p:cNvPr id="2348" name="Google Shape;2348;p1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9" name="Google Shape;2349;p1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350" name="Google Shape;2350;p1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1" name="Google Shape;2351;p1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352" name="Google Shape;2352;p1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4" name="Google Shape;2354;p1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355" name="Google Shape;2355;p1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356" name="Google Shape;2356;p16"/>
          <p:cNvSpPr txBox="1">
            <a:spLocks noGrp="1"/>
          </p:cNvSpPr>
          <p:nvPr>
            <p:ph type="title"/>
          </p:nvPr>
        </p:nvSpPr>
        <p:spPr>
          <a:xfrm>
            <a:off x="2682000" y="3313725"/>
            <a:ext cx="2491800" cy="744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57" name="Google Shape;2357;p16"/>
          <p:cNvSpPr txBox="1">
            <a:spLocks noGrp="1"/>
          </p:cNvSpPr>
          <p:nvPr>
            <p:ph type="subTitle" idx="1"/>
          </p:nvPr>
        </p:nvSpPr>
        <p:spPr>
          <a:xfrm>
            <a:off x="5358013" y="3313725"/>
            <a:ext cx="2491800" cy="74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358" name="Google Shape;2358;p16"/>
          <p:cNvSpPr txBox="1">
            <a:spLocks noGrp="1"/>
          </p:cNvSpPr>
          <p:nvPr>
            <p:ph type="title" idx="2" hasCustomPrompt="1"/>
          </p:nvPr>
        </p:nvSpPr>
        <p:spPr>
          <a:xfrm>
            <a:off x="1294188" y="3313725"/>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2359" name="Google Shape;2359;p16">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0" name="Google Shape;2360;p16">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61" name="Google Shape;2361;p16"/>
          <p:cNvSpPr>
            <a:spLocks noGrp="1"/>
          </p:cNvSpPr>
          <p:nvPr>
            <p:ph type="pic" idx="5"/>
          </p:nvPr>
        </p:nvSpPr>
        <p:spPr>
          <a:xfrm>
            <a:off x="1008900" y="726250"/>
            <a:ext cx="7126200" cy="19893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2362"/>
        <p:cNvGrpSpPr/>
        <p:nvPr/>
      </p:nvGrpSpPr>
      <p:grpSpPr>
        <a:xfrm>
          <a:off x="0" y="0"/>
          <a:ext cx="0" cy="0"/>
          <a:chOff x="0" y="0"/>
          <a:chExt cx="0" cy="0"/>
        </a:xfrm>
      </p:grpSpPr>
      <p:grpSp>
        <p:nvGrpSpPr>
          <p:cNvPr id="2363" name="Google Shape;2363;p17"/>
          <p:cNvGrpSpPr/>
          <p:nvPr/>
        </p:nvGrpSpPr>
        <p:grpSpPr>
          <a:xfrm>
            <a:off x="-4499" y="85"/>
            <a:ext cx="9153479" cy="5143338"/>
            <a:chOff x="-4499" y="85"/>
            <a:chExt cx="9153479" cy="5143338"/>
          </a:xfrm>
        </p:grpSpPr>
        <p:sp>
          <p:nvSpPr>
            <p:cNvPr id="2364" name="Google Shape;2364;p1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17"/>
          <p:cNvGrpSpPr/>
          <p:nvPr/>
        </p:nvGrpSpPr>
        <p:grpSpPr>
          <a:xfrm>
            <a:off x="347375" y="249475"/>
            <a:ext cx="8449275" cy="4648800"/>
            <a:chOff x="347375" y="249475"/>
            <a:chExt cx="8449275" cy="4648800"/>
          </a:xfrm>
        </p:grpSpPr>
        <p:grpSp>
          <p:nvGrpSpPr>
            <p:cNvPr id="2514" name="Google Shape;2514;p17"/>
            <p:cNvGrpSpPr/>
            <p:nvPr/>
          </p:nvGrpSpPr>
          <p:grpSpPr>
            <a:xfrm>
              <a:off x="347375" y="249475"/>
              <a:ext cx="8449200" cy="369900"/>
              <a:chOff x="347375" y="249475"/>
              <a:chExt cx="8449200" cy="369900"/>
            </a:xfrm>
          </p:grpSpPr>
          <p:sp>
            <p:nvSpPr>
              <p:cNvPr id="2515" name="Google Shape;2515;p1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516" name="Google Shape;2516;p17"/>
              <p:cNvGrpSpPr/>
              <p:nvPr/>
            </p:nvGrpSpPr>
            <p:grpSpPr>
              <a:xfrm>
                <a:off x="7968325" y="355525"/>
                <a:ext cx="655400" cy="157800"/>
                <a:chOff x="7968325" y="355525"/>
                <a:chExt cx="655400" cy="157800"/>
              </a:xfrm>
            </p:grpSpPr>
            <p:sp>
              <p:nvSpPr>
                <p:cNvPr id="2517" name="Google Shape;2517;p1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8" name="Google Shape;2518;p1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519" name="Google Shape;2519;p1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0" name="Google Shape;2520;p1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521" name="Google Shape;2521;p1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3" name="Google Shape;2523;p1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524" name="Google Shape;2524;p1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525" name="Google Shape;2525;p17"/>
          <p:cNvSpPr txBox="1">
            <a:spLocks noGrp="1"/>
          </p:cNvSpPr>
          <p:nvPr>
            <p:ph type="title"/>
          </p:nvPr>
        </p:nvSpPr>
        <p:spPr>
          <a:xfrm>
            <a:off x="2798850" y="3273809"/>
            <a:ext cx="3546300" cy="4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4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2526" name="Google Shape;2526;p17"/>
          <p:cNvSpPr txBox="1">
            <a:spLocks noGrp="1"/>
          </p:cNvSpPr>
          <p:nvPr>
            <p:ph type="subTitle" idx="1"/>
          </p:nvPr>
        </p:nvSpPr>
        <p:spPr>
          <a:xfrm>
            <a:off x="2182500" y="1770670"/>
            <a:ext cx="4779000" cy="136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2527" name="Google Shape;2527;p17">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28" name="Google Shape;2528;p17">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BLANK_16">
    <p:spTree>
      <p:nvGrpSpPr>
        <p:cNvPr id="1" name="Shape 2529"/>
        <p:cNvGrpSpPr/>
        <p:nvPr/>
      </p:nvGrpSpPr>
      <p:grpSpPr>
        <a:xfrm>
          <a:off x="0" y="0"/>
          <a:ext cx="0" cy="0"/>
          <a:chOff x="0" y="0"/>
          <a:chExt cx="0" cy="0"/>
        </a:xfrm>
      </p:grpSpPr>
      <p:grpSp>
        <p:nvGrpSpPr>
          <p:cNvPr id="2530" name="Google Shape;2530;p18"/>
          <p:cNvGrpSpPr/>
          <p:nvPr/>
        </p:nvGrpSpPr>
        <p:grpSpPr>
          <a:xfrm>
            <a:off x="-4499" y="85"/>
            <a:ext cx="9153479" cy="5143338"/>
            <a:chOff x="-4499" y="85"/>
            <a:chExt cx="9153479" cy="5143338"/>
          </a:xfrm>
        </p:grpSpPr>
        <p:sp>
          <p:nvSpPr>
            <p:cNvPr id="2531" name="Google Shape;2531;p1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18"/>
          <p:cNvGrpSpPr/>
          <p:nvPr/>
        </p:nvGrpSpPr>
        <p:grpSpPr>
          <a:xfrm>
            <a:off x="347375" y="249475"/>
            <a:ext cx="8449275" cy="4648800"/>
            <a:chOff x="347375" y="249475"/>
            <a:chExt cx="8449275" cy="4648800"/>
          </a:xfrm>
        </p:grpSpPr>
        <p:grpSp>
          <p:nvGrpSpPr>
            <p:cNvPr id="2681" name="Google Shape;2681;p18"/>
            <p:cNvGrpSpPr/>
            <p:nvPr/>
          </p:nvGrpSpPr>
          <p:grpSpPr>
            <a:xfrm>
              <a:off x="347375" y="249475"/>
              <a:ext cx="8449200" cy="369900"/>
              <a:chOff x="347375" y="249475"/>
              <a:chExt cx="8449200" cy="369900"/>
            </a:xfrm>
          </p:grpSpPr>
          <p:sp>
            <p:nvSpPr>
              <p:cNvPr id="2682" name="Google Shape;2682;p1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683" name="Google Shape;2683;p18"/>
              <p:cNvGrpSpPr/>
              <p:nvPr/>
            </p:nvGrpSpPr>
            <p:grpSpPr>
              <a:xfrm>
                <a:off x="7968325" y="355525"/>
                <a:ext cx="655400" cy="157800"/>
                <a:chOff x="7968325" y="355525"/>
                <a:chExt cx="655400" cy="157800"/>
              </a:xfrm>
            </p:grpSpPr>
            <p:sp>
              <p:nvSpPr>
                <p:cNvPr id="2684" name="Google Shape;2684;p1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5" name="Google Shape;2685;p1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686" name="Google Shape;2686;p1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7" name="Google Shape;2687;p1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688" name="Google Shape;2688;p1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0" name="Google Shape;2690;p1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691" name="Google Shape;2691;p1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692" name="Google Shape;2692;p1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93" name="Google Shape;2693;p18"/>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Clr>
                <a:schemeClr val="accent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694" name="Google Shape;2694;p18"/>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lvl1pPr lvl="0" rtl="0">
              <a:lnSpc>
                <a:spcPct val="100000"/>
              </a:lnSpc>
              <a:spcBef>
                <a:spcPts val="1000"/>
              </a:spcBef>
              <a:spcAft>
                <a:spcPts val="0"/>
              </a:spcAft>
              <a:buClr>
                <a:schemeClr val="accent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2695" name="Google Shape;2695;p18">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96" name="Google Shape;2696;p18">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697"/>
        <p:cNvGrpSpPr/>
        <p:nvPr/>
      </p:nvGrpSpPr>
      <p:grpSpPr>
        <a:xfrm>
          <a:off x="0" y="0"/>
          <a:ext cx="0" cy="0"/>
          <a:chOff x="0" y="0"/>
          <a:chExt cx="0" cy="0"/>
        </a:xfrm>
      </p:grpSpPr>
      <p:grpSp>
        <p:nvGrpSpPr>
          <p:cNvPr id="2698" name="Google Shape;2698;p19"/>
          <p:cNvGrpSpPr/>
          <p:nvPr/>
        </p:nvGrpSpPr>
        <p:grpSpPr>
          <a:xfrm>
            <a:off x="-4499" y="85"/>
            <a:ext cx="9153479" cy="5143338"/>
            <a:chOff x="-4499" y="85"/>
            <a:chExt cx="9153479" cy="5143338"/>
          </a:xfrm>
        </p:grpSpPr>
        <p:sp>
          <p:nvSpPr>
            <p:cNvPr id="2699" name="Google Shape;2699;p1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8" name="Google Shape;2848;p19"/>
          <p:cNvGrpSpPr/>
          <p:nvPr/>
        </p:nvGrpSpPr>
        <p:grpSpPr>
          <a:xfrm>
            <a:off x="347375" y="249475"/>
            <a:ext cx="8449275" cy="4648800"/>
            <a:chOff x="347375" y="249475"/>
            <a:chExt cx="8449275" cy="4648800"/>
          </a:xfrm>
        </p:grpSpPr>
        <p:grpSp>
          <p:nvGrpSpPr>
            <p:cNvPr id="2849" name="Google Shape;2849;p19"/>
            <p:cNvGrpSpPr/>
            <p:nvPr/>
          </p:nvGrpSpPr>
          <p:grpSpPr>
            <a:xfrm>
              <a:off x="347375" y="249475"/>
              <a:ext cx="8449200" cy="369900"/>
              <a:chOff x="347375" y="249475"/>
              <a:chExt cx="8449200" cy="369900"/>
            </a:xfrm>
          </p:grpSpPr>
          <p:sp>
            <p:nvSpPr>
              <p:cNvPr id="2850" name="Google Shape;2850;p1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2851" name="Google Shape;2851;p19"/>
              <p:cNvGrpSpPr/>
              <p:nvPr/>
            </p:nvGrpSpPr>
            <p:grpSpPr>
              <a:xfrm>
                <a:off x="7968325" y="355525"/>
                <a:ext cx="655400" cy="157800"/>
                <a:chOff x="7968325" y="355525"/>
                <a:chExt cx="655400" cy="157800"/>
              </a:xfrm>
            </p:grpSpPr>
            <p:sp>
              <p:nvSpPr>
                <p:cNvPr id="2852" name="Google Shape;2852;p1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3" name="Google Shape;2853;p1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2854" name="Google Shape;2854;p1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5" name="Google Shape;2855;p1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2856" name="Google Shape;2856;p1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58" name="Google Shape;2858;p1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2859" name="Google Shape;2859;p1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2860" name="Google Shape;2860;p1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61" name="Google Shape;2861;p19"/>
          <p:cNvSpPr txBox="1">
            <a:spLocks noGrp="1"/>
          </p:cNvSpPr>
          <p:nvPr>
            <p:ph type="subTitle" idx="1"/>
          </p:nvPr>
        </p:nvSpPr>
        <p:spPr>
          <a:xfrm>
            <a:off x="903250" y="1862375"/>
            <a:ext cx="36141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862" name="Google Shape;2862;p19"/>
          <p:cNvSpPr txBox="1">
            <a:spLocks noGrp="1"/>
          </p:cNvSpPr>
          <p:nvPr>
            <p:ph type="subTitle" idx="2"/>
          </p:nvPr>
        </p:nvSpPr>
        <p:spPr>
          <a:xfrm>
            <a:off x="903250" y="2179775"/>
            <a:ext cx="36141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63" name="Google Shape;2863;p19"/>
          <p:cNvSpPr txBox="1">
            <a:spLocks noGrp="1"/>
          </p:cNvSpPr>
          <p:nvPr>
            <p:ph type="subTitle" idx="3"/>
          </p:nvPr>
        </p:nvSpPr>
        <p:spPr>
          <a:xfrm>
            <a:off x="4626675" y="1862375"/>
            <a:ext cx="36141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2864" name="Google Shape;2864;p19"/>
          <p:cNvSpPr txBox="1">
            <a:spLocks noGrp="1"/>
          </p:cNvSpPr>
          <p:nvPr>
            <p:ph type="subTitle" idx="4"/>
          </p:nvPr>
        </p:nvSpPr>
        <p:spPr>
          <a:xfrm>
            <a:off x="4626675" y="2179775"/>
            <a:ext cx="3614100" cy="16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865" name="Google Shape;2865;p19">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66" name="Google Shape;2866;p19">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2867"/>
        <p:cNvGrpSpPr/>
        <p:nvPr/>
      </p:nvGrpSpPr>
      <p:grpSpPr>
        <a:xfrm>
          <a:off x="0" y="0"/>
          <a:ext cx="0" cy="0"/>
          <a:chOff x="0" y="0"/>
          <a:chExt cx="0" cy="0"/>
        </a:xfrm>
      </p:grpSpPr>
      <p:grpSp>
        <p:nvGrpSpPr>
          <p:cNvPr id="2868" name="Google Shape;2868;p20"/>
          <p:cNvGrpSpPr/>
          <p:nvPr/>
        </p:nvGrpSpPr>
        <p:grpSpPr>
          <a:xfrm>
            <a:off x="-4499" y="85"/>
            <a:ext cx="9153479" cy="5143338"/>
            <a:chOff x="-4499" y="85"/>
            <a:chExt cx="9153479" cy="5143338"/>
          </a:xfrm>
        </p:grpSpPr>
        <p:sp>
          <p:nvSpPr>
            <p:cNvPr id="2869" name="Google Shape;2869;p2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3018;p20"/>
          <p:cNvGrpSpPr/>
          <p:nvPr/>
        </p:nvGrpSpPr>
        <p:grpSpPr>
          <a:xfrm>
            <a:off x="347375" y="249475"/>
            <a:ext cx="8449275" cy="4648800"/>
            <a:chOff x="347375" y="249475"/>
            <a:chExt cx="8449275" cy="4648800"/>
          </a:xfrm>
        </p:grpSpPr>
        <p:grpSp>
          <p:nvGrpSpPr>
            <p:cNvPr id="3019" name="Google Shape;3019;p20"/>
            <p:cNvGrpSpPr/>
            <p:nvPr/>
          </p:nvGrpSpPr>
          <p:grpSpPr>
            <a:xfrm>
              <a:off x="347375" y="249475"/>
              <a:ext cx="8449200" cy="369900"/>
              <a:chOff x="347375" y="249475"/>
              <a:chExt cx="8449200" cy="369900"/>
            </a:xfrm>
          </p:grpSpPr>
          <p:sp>
            <p:nvSpPr>
              <p:cNvPr id="3020" name="Google Shape;3020;p2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021" name="Google Shape;3021;p20"/>
              <p:cNvGrpSpPr/>
              <p:nvPr/>
            </p:nvGrpSpPr>
            <p:grpSpPr>
              <a:xfrm>
                <a:off x="7968325" y="355525"/>
                <a:ext cx="655400" cy="157800"/>
                <a:chOff x="7968325" y="355525"/>
                <a:chExt cx="655400" cy="157800"/>
              </a:xfrm>
            </p:grpSpPr>
            <p:sp>
              <p:nvSpPr>
                <p:cNvPr id="3022" name="Google Shape;3022;p2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3" name="Google Shape;3023;p2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024" name="Google Shape;3024;p2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5" name="Google Shape;3025;p2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026" name="Google Shape;3026;p2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8" name="Google Shape;3028;p2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029" name="Google Shape;3029;p2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030" name="Google Shape;3030;p2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31" name="Google Shape;3031;p20"/>
          <p:cNvSpPr txBox="1">
            <a:spLocks noGrp="1"/>
          </p:cNvSpPr>
          <p:nvPr>
            <p:ph type="subTitle" idx="1"/>
          </p:nvPr>
        </p:nvSpPr>
        <p:spPr>
          <a:xfrm>
            <a:off x="1045525"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2" name="Google Shape;3032;p20"/>
          <p:cNvSpPr txBox="1">
            <a:spLocks noGrp="1"/>
          </p:cNvSpPr>
          <p:nvPr>
            <p:ph type="subTitle" idx="2"/>
          </p:nvPr>
        </p:nvSpPr>
        <p:spPr>
          <a:xfrm>
            <a:off x="1045525"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3" name="Google Shape;3033;p20"/>
          <p:cNvSpPr txBox="1">
            <a:spLocks noGrp="1"/>
          </p:cNvSpPr>
          <p:nvPr>
            <p:ph type="subTitle" idx="3"/>
          </p:nvPr>
        </p:nvSpPr>
        <p:spPr>
          <a:xfrm>
            <a:off x="3529200"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4" name="Google Shape;3034;p20"/>
          <p:cNvSpPr txBox="1">
            <a:spLocks noGrp="1"/>
          </p:cNvSpPr>
          <p:nvPr>
            <p:ph type="subTitle" idx="4"/>
          </p:nvPr>
        </p:nvSpPr>
        <p:spPr>
          <a:xfrm>
            <a:off x="3529200"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5" name="Google Shape;3035;p20"/>
          <p:cNvSpPr txBox="1">
            <a:spLocks noGrp="1"/>
          </p:cNvSpPr>
          <p:nvPr>
            <p:ph type="subTitle" idx="5"/>
          </p:nvPr>
        </p:nvSpPr>
        <p:spPr>
          <a:xfrm>
            <a:off x="6012875" y="2805365"/>
            <a:ext cx="2085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036" name="Google Shape;3036;p20"/>
          <p:cNvSpPr txBox="1">
            <a:spLocks noGrp="1"/>
          </p:cNvSpPr>
          <p:nvPr>
            <p:ph type="subTitle" idx="6"/>
          </p:nvPr>
        </p:nvSpPr>
        <p:spPr>
          <a:xfrm>
            <a:off x="6012875" y="31989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7" name="Google Shape;3037;p20">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38" name="Google Shape;3038;p20">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grpSp>
        <p:nvGrpSpPr>
          <p:cNvPr id="176" name="Google Shape;176;p3"/>
          <p:cNvGrpSpPr/>
          <p:nvPr/>
        </p:nvGrpSpPr>
        <p:grpSpPr>
          <a:xfrm>
            <a:off x="-4499" y="85"/>
            <a:ext cx="9153479" cy="5143338"/>
            <a:chOff x="-4499" y="85"/>
            <a:chExt cx="9153479" cy="5143338"/>
          </a:xfrm>
        </p:grpSpPr>
        <p:sp>
          <p:nvSpPr>
            <p:cNvPr id="177" name="Google Shape;177;p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
          <p:cNvGrpSpPr/>
          <p:nvPr/>
        </p:nvGrpSpPr>
        <p:grpSpPr>
          <a:xfrm>
            <a:off x="347375" y="249475"/>
            <a:ext cx="8449275" cy="4648800"/>
            <a:chOff x="347375" y="249475"/>
            <a:chExt cx="8449275" cy="4648800"/>
          </a:xfrm>
        </p:grpSpPr>
        <p:grpSp>
          <p:nvGrpSpPr>
            <p:cNvPr id="327" name="Google Shape;327;p3"/>
            <p:cNvGrpSpPr/>
            <p:nvPr/>
          </p:nvGrpSpPr>
          <p:grpSpPr>
            <a:xfrm>
              <a:off x="347375" y="249475"/>
              <a:ext cx="8449200" cy="369900"/>
              <a:chOff x="347375" y="249475"/>
              <a:chExt cx="8449200" cy="369900"/>
            </a:xfrm>
          </p:grpSpPr>
          <p:sp>
            <p:nvSpPr>
              <p:cNvPr id="328" name="Google Shape;328;p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29" name="Google Shape;329;p3"/>
              <p:cNvGrpSpPr/>
              <p:nvPr/>
            </p:nvGrpSpPr>
            <p:grpSpPr>
              <a:xfrm>
                <a:off x="7968325" y="355525"/>
                <a:ext cx="655400" cy="157800"/>
                <a:chOff x="7968325" y="355525"/>
                <a:chExt cx="655400" cy="157800"/>
              </a:xfrm>
            </p:grpSpPr>
            <p:sp>
              <p:nvSpPr>
                <p:cNvPr id="330" name="Google Shape;330;p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3" name="Google Shape;333;p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34" name="Google Shape;334;p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 name="Google Shape;336;p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37" name="Google Shape;337;p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38" name="Google Shape;338;p3"/>
          <p:cNvSpPr txBox="1">
            <a:spLocks noGrp="1"/>
          </p:cNvSpPr>
          <p:nvPr>
            <p:ph type="title"/>
          </p:nvPr>
        </p:nvSpPr>
        <p:spPr>
          <a:xfrm>
            <a:off x="829525" y="2493912"/>
            <a:ext cx="3750900" cy="74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9" name="Google Shape;339;p3"/>
          <p:cNvSpPr txBox="1">
            <a:spLocks noGrp="1"/>
          </p:cNvSpPr>
          <p:nvPr>
            <p:ph type="subTitle" idx="1"/>
          </p:nvPr>
        </p:nvSpPr>
        <p:spPr>
          <a:xfrm>
            <a:off x="1491176" y="3240000"/>
            <a:ext cx="2427600" cy="57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1800"/>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40" name="Google Shape;340;p3"/>
          <p:cNvSpPr txBox="1">
            <a:spLocks noGrp="1"/>
          </p:cNvSpPr>
          <p:nvPr>
            <p:ph type="title" idx="2" hasCustomPrompt="1"/>
          </p:nvPr>
        </p:nvSpPr>
        <p:spPr>
          <a:xfrm>
            <a:off x="2103175" y="1747164"/>
            <a:ext cx="1203600" cy="74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341" name="Google Shape;341;p3">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2" name="Google Shape;342;p3">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5">
    <p:spTree>
      <p:nvGrpSpPr>
        <p:cNvPr id="1" name="Shape 3039"/>
        <p:cNvGrpSpPr/>
        <p:nvPr/>
      </p:nvGrpSpPr>
      <p:grpSpPr>
        <a:xfrm>
          <a:off x="0" y="0"/>
          <a:ext cx="0" cy="0"/>
          <a:chOff x="0" y="0"/>
          <a:chExt cx="0" cy="0"/>
        </a:xfrm>
      </p:grpSpPr>
      <p:grpSp>
        <p:nvGrpSpPr>
          <p:cNvPr id="3040" name="Google Shape;3040;p21"/>
          <p:cNvGrpSpPr/>
          <p:nvPr/>
        </p:nvGrpSpPr>
        <p:grpSpPr>
          <a:xfrm>
            <a:off x="-4499" y="85"/>
            <a:ext cx="9153479" cy="5143338"/>
            <a:chOff x="-4499" y="85"/>
            <a:chExt cx="9153479" cy="5143338"/>
          </a:xfrm>
        </p:grpSpPr>
        <p:sp>
          <p:nvSpPr>
            <p:cNvPr id="3041" name="Google Shape;3041;p2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21"/>
          <p:cNvGrpSpPr/>
          <p:nvPr/>
        </p:nvGrpSpPr>
        <p:grpSpPr>
          <a:xfrm>
            <a:off x="347375" y="249475"/>
            <a:ext cx="8449275" cy="4648800"/>
            <a:chOff x="347375" y="249475"/>
            <a:chExt cx="8449275" cy="4648800"/>
          </a:xfrm>
        </p:grpSpPr>
        <p:grpSp>
          <p:nvGrpSpPr>
            <p:cNvPr id="3191" name="Google Shape;3191;p21"/>
            <p:cNvGrpSpPr/>
            <p:nvPr/>
          </p:nvGrpSpPr>
          <p:grpSpPr>
            <a:xfrm>
              <a:off x="347375" y="249475"/>
              <a:ext cx="8449200" cy="369900"/>
              <a:chOff x="347375" y="249475"/>
              <a:chExt cx="8449200" cy="369900"/>
            </a:xfrm>
          </p:grpSpPr>
          <p:sp>
            <p:nvSpPr>
              <p:cNvPr id="3192" name="Google Shape;3192;p2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193" name="Google Shape;3193;p21"/>
              <p:cNvGrpSpPr/>
              <p:nvPr/>
            </p:nvGrpSpPr>
            <p:grpSpPr>
              <a:xfrm>
                <a:off x="7968325" y="355525"/>
                <a:ext cx="655400" cy="157800"/>
                <a:chOff x="7968325" y="355525"/>
                <a:chExt cx="655400" cy="157800"/>
              </a:xfrm>
            </p:grpSpPr>
            <p:sp>
              <p:nvSpPr>
                <p:cNvPr id="3194" name="Google Shape;3194;p2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5" name="Google Shape;3195;p2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196" name="Google Shape;3196;p2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97" name="Google Shape;3197;p2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198" name="Google Shape;3198;p2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0" name="Google Shape;3200;p2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201" name="Google Shape;3201;p2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202" name="Google Shape;3202;p21"/>
          <p:cNvSpPr txBox="1">
            <a:spLocks noGrp="1"/>
          </p:cNvSpPr>
          <p:nvPr>
            <p:ph type="subTitle" idx="1"/>
          </p:nvPr>
        </p:nvSpPr>
        <p:spPr>
          <a:xfrm>
            <a:off x="5326488" y="1337980"/>
            <a:ext cx="2745000" cy="354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3" name="Google Shape;3203;p21"/>
          <p:cNvSpPr txBox="1">
            <a:spLocks noGrp="1"/>
          </p:cNvSpPr>
          <p:nvPr>
            <p:ph type="subTitle" idx="2"/>
          </p:nvPr>
        </p:nvSpPr>
        <p:spPr>
          <a:xfrm>
            <a:off x="5326475" y="1669245"/>
            <a:ext cx="27450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4" name="Google Shape;3204;p21"/>
          <p:cNvSpPr txBox="1">
            <a:spLocks noGrp="1"/>
          </p:cNvSpPr>
          <p:nvPr>
            <p:ph type="subTitle" idx="3"/>
          </p:nvPr>
        </p:nvSpPr>
        <p:spPr>
          <a:xfrm>
            <a:off x="1072513" y="2364081"/>
            <a:ext cx="2745000" cy="3543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5" name="Google Shape;3205;p21"/>
          <p:cNvSpPr txBox="1">
            <a:spLocks noGrp="1"/>
          </p:cNvSpPr>
          <p:nvPr>
            <p:ph type="subTitle" idx="4"/>
          </p:nvPr>
        </p:nvSpPr>
        <p:spPr>
          <a:xfrm>
            <a:off x="1072500" y="2694465"/>
            <a:ext cx="2745000" cy="623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6" name="Google Shape;3206;p21"/>
          <p:cNvSpPr txBox="1">
            <a:spLocks noGrp="1"/>
          </p:cNvSpPr>
          <p:nvPr>
            <p:ph type="subTitle" idx="5"/>
          </p:nvPr>
        </p:nvSpPr>
        <p:spPr>
          <a:xfrm>
            <a:off x="5326488" y="3390181"/>
            <a:ext cx="2745000" cy="354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algn="ctr"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3207" name="Google Shape;3207;p21"/>
          <p:cNvSpPr txBox="1">
            <a:spLocks noGrp="1"/>
          </p:cNvSpPr>
          <p:nvPr>
            <p:ph type="subTitle" idx="6"/>
          </p:nvPr>
        </p:nvSpPr>
        <p:spPr>
          <a:xfrm>
            <a:off x="5326475" y="3721316"/>
            <a:ext cx="27450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08" name="Google Shape;3208;p2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09" name="Google Shape;3209;p21">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10" name="Google Shape;3210;p21">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2">
  <p:cSld name="BLANK_5_1">
    <p:spTree>
      <p:nvGrpSpPr>
        <p:cNvPr id="1" name="Shape 3211"/>
        <p:cNvGrpSpPr/>
        <p:nvPr/>
      </p:nvGrpSpPr>
      <p:grpSpPr>
        <a:xfrm>
          <a:off x="0" y="0"/>
          <a:ext cx="0" cy="0"/>
          <a:chOff x="0" y="0"/>
          <a:chExt cx="0" cy="0"/>
        </a:xfrm>
      </p:grpSpPr>
      <p:grpSp>
        <p:nvGrpSpPr>
          <p:cNvPr id="3212" name="Google Shape;3212;p22"/>
          <p:cNvGrpSpPr/>
          <p:nvPr/>
        </p:nvGrpSpPr>
        <p:grpSpPr>
          <a:xfrm>
            <a:off x="-4499" y="85"/>
            <a:ext cx="9153479" cy="5143338"/>
            <a:chOff x="-4499" y="85"/>
            <a:chExt cx="9153479" cy="5143338"/>
          </a:xfrm>
        </p:grpSpPr>
        <p:sp>
          <p:nvSpPr>
            <p:cNvPr id="3213" name="Google Shape;3213;p2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2" name="Google Shape;3362;p22"/>
          <p:cNvGrpSpPr/>
          <p:nvPr/>
        </p:nvGrpSpPr>
        <p:grpSpPr>
          <a:xfrm>
            <a:off x="347375" y="249475"/>
            <a:ext cx="8449275" cy="4648800"/>
            <a:chOff x="347375" y="249475"/>
            <a:chExt cx="8449275" cy="4648800"/>
          </a:xfrm>
        </p:grpSpPr>
        <p:grpSp>
          <p:nvGrpSpPr>
            <p:cNvPr id="3363" name="Google Shape;3363;p22"/>
            <p:cNvGrpSpPr/>
            <p:nvPr/>
          </p:nvGrpSpPr>
          <p:grpSpPr>
            <a:xfrm>
              <a:off x="347375" y="249475"/>
              <a:ext cx="8449200" cy="369900"/>
              <a:chOff x="347375" y="249475"/>
              <a:chExt cx="8449200" cy="369900"/>
            </a:xfrm>
          </p:grpSpPr>
          <p:sp>
            <p:nvSpPr>
              <p:cNvPr id="3364" name="Google Shape;3364;p2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365" name="Google Shape;3365;p22"/>
              <p:cNvGrpSpPr/>
              <p:nvPr/>
            </p:nvGrpSpPr>
            <p:grpSpPr>
              <a:xfrm>
                <a:off x="7968325" y="355525"/>
                <a:ext cx="655400" cy="157800"/>
                <a:chOff x="7968325" y="355525"/>
                <a:chExt cx="655400" cy="157800"/>
              </a:xfrm>
            </p:grpSpPr>
            <p:sp>
              <p:nvSpPr>
                <p:cNvPr id="3366" name="Google Shape;3366;p2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7" name="Google Shape;3367;p2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368" name="Google Shape;3368;p2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69" name="Google Shape;3369;p2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370" name="Google Shape;3370;p2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72" name="Google Shape;3372;p2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373" name="Google Shape;3373;p2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374" name="Google Shape;3374;p2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75" name="Google Shape;3375;p22"/>
          <p:cNvSpPr txBox="1">
            <a:spLocks noGrp="1"/>
          </p:cNvSpPr>
          <p:nvPr>
            <p:ph type="subTitle" idx="1"/>
          </p:nvPr>
        </p:nvSpPr>
        <p:spPr>
          <a:xfrm>
            <a:off x="2097575" y="1266475"/>
            <a:ext cx="33666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76" name="Google Shape;3376;p22"/>
          <p:cNvSpPr txBox="1">
            <a:spLocks noGrp="1"/>
          </p:cNvSpPr>
          <p:nvPr>
            <p:ph type="subTitle" idx="2"/>
          </p:nvPr>
        </p:nvSpPr>
        <p:spPr>
          <a:xfrm>
            <a:off x="2097575" y="1583875"/>
            <a:ext cx="33666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7" name="Google Shape;3377;p22"/>
          <p:cNvSpPr txBox="1">
            <a:spLocks noGrp="1"/>
          </p:cNvSpPr>
          <p:nvPr>
            <p:ph type="subTitle" idx="3"/>
          </p:nvPr>
        </p:nvSpPr>
        <p:spPr>
          <a:xfrm>
            <a:off x="3679838" y="2251000"/>
            <a:ext cx="3366600" cy="393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78" name="Google Shape;3378;p22"/>
          <p:cNvSpPr txBox="1">
            <a:spLocks noGrp="1"/>
          </p:cNvSpPr>
          <p:nvPr>
            <p:ph type="subTitle" idx="4"/>
          </p:nvPr>
        </p:nvSpPr>
        <p:spPr>
          <a:xfrm>
            <a:off x="3679838" y="2568401"/>
            <a:ext cx="33666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9" name="Google Shape;3379;p22"/>
          <p:cNvSpPr txBox="1">
            <a:spLocks noGrp="1"/>
          </p:cNvSpPr>
          <p:nvPr>
            <p:ph type="subTitle" idx="5"/>
          </p:nvPr>
        </p:nvSpPr>
        <p:spPr>
          <a:xfrm>
            <a:off x="2097563" y="3235525"/>
            <a:ext cx="33666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380" name="Google Shape;3380;p22"/>
          <p:cNvSpPr txBox="1">
            <a:spLocks noGrp="1"/>
          </p:cNvSpPr>
          <p:nvPr>
            <p:ph type="subTitle" idx="6"/>
          </p:nvPr>
        </p:nvSpPr>
        <p:spPr>
          <a:xfrm>
            <a:off x="2097563" y="3552927"/>
            <a:ext cx="33666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1" name="Google Shape;3381;p2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82" name="Google Shape;3382;p2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3">
  <p:cSld name="BLANK_5_2">
    <p:spTree>
      <p:nvGrpSpPr>
        <p:cNvPr id="1" name="Shape 3383"/>
        <p:cNvGrpSpPr/>
        <p:nvPr/>
      </p:nvGrpSpPr>
      <p:grpSpPr>
        <a:xfrm>
          <a:off x="0" y="0"/>
          <a:ext cx="0" cy="0"/>
          <a:chOff x="0" y="0"/>
          <a:chExt cx="0" cy="0"/>
        </a:xfrm>
      </p:grpSpPr>
      <p:grpSp>
        <p:nvGrpSpPr>
          <p:cNvPr id="3384" name="Google Shape;3384;p23"/>
          <p:cNvGrpSpPr/>
          <p:nvPr/>
        </p:nvGrpSpPr>
        <p:grpSpPr>
          <a:xfrm>
            <a:off x="-4499" y="85"/>
            <a:ext cx="9153479" cy="5143338"/>
            <a:chOff x="-4499" y="85"/>
            <a:chExt cx="9153479" cy="5143338"/>
          </a:xfrm>
        </p:grpSpPr>
        <p:sp>
          <p:nvSpPr>
            <p:cNvPr id="3385" name="Google Shape;3385;p2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23"/>
          <p:cNvGrpSpPr/>
          <p:nvPr/>
        </p:nvGrpSpPr>
        <p:grpSpPr>
          <a:xfrm>
            <a:off x="347375" y="249475"/>
            <a:ext cx="8449275" cy="4648800"/>
            <a:chOff x="347375" y="249475"/>
            <a:chExt cx="8449275" cy="4648800"/>
          </a:xfrm>
        </p:grpSpPr>
        <p:grpSp>
          <p:nvGrpSpPr>
            <p:cNvPr id="3535" name="Google Shape;3535;p23"/>
            <p:cNvGrpSpPr/>
            <p:nvPr/>
          </p:nvGrpSpPr>
          <p:grpSpPr>
            <a:xfrm>
              <a:off x="347375" y="249475"/>
              <a:ext cx="8449200" cy="369900"/>
              <a:chOff x="347375" y="249475"/>
              <a:chExt cx="8449200" cy="369900"/>
            </a:xfrm>
          </p:grpSpPr>
          <p:sp>
            <p:nvSpPr>
              <p:cNvPr id="3536" name="Google Shape;3536;p2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537" name="Google Shape;3537;p23"/>
              <p:cNvGrpSpPr/>
              <p:nvPr/>
            </p:nvGrpSpPr>
            <p:grpSpPr>
              <a:xfrm>
                <a:off x="7968325" y="355525"/>
                <a:ext cx="655400" cy="157800"/>
                <a:chOff x="7968325" y="355525"/>
                <a:chExt cx="655400" cy="157800"/>
              </a:xfrm>
            </p:grpSpPr>
            <p:sp>
              <p:nvSpPr>
                <p:cNvPr id="3538" name="Google Shape;3538;p2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9" name="Google Shape;3539;p2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540" name="Google Shape;3540;p2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1" name="Google Shape;3541;p2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542" name="Google Shape;3542;p2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4" name="Google Shape;3544;p2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545" name="Google Shape;3545;p2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546" name="Google Shape;3546;p2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47" name="Google Shape;3547;p23"/>
          <p:cNvSpPr txBox="1">
            <a:spLocks noGrp="1"/>
          </p:cNvSpPr>
          <p:nvPr>
            <p:ph type="subTitle" idx="1"/>
          </p:nvPr>
        </p:nvSpPr>
        <p:spPr>
          <a:xfrm>
            <a:off x="1045525"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48" name="Google Shape;3548;p23"/>
          <p:cNvSpPr txBox="1">
            <a:spLocks noGrp="1"/>
          </p:cNvSpPr>
          <p:nvPr>
            <p:ph type="subTitle" idx="2"/>
          </p:nvPr>
        </p:nvSpPr>
        <p:spPr>
          <a:xfrm>
            <a:off x="1045525"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9" name="Google Shape;3549;p23"/>
          <p:cNvSpPr txBox="1">
            <a:spLocks noGrp="1"/>
          </p:cNvSpPr>
          <p:nvPr>
            <p:ph type="subTitle" idx="3"/>
          </p:nvPr>
        </p:nvSpPr>
        <p:spPr>
          <a:xfrm>
            <a:off x="3529200"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50" name="Google Shape;3550;p23"/>
          <p:cNvSpPr txBox="1">
            <a:spLocks noGrp="1"/>
          </p:cNvSpPr>
          <p:nvPr>
            <p:ph type="subTitle" idx="4"/>
          </p:nvPr>
        </p:nvSpPr>
        <p:spPr>
          <a:xfrm>
            <a:off x="3529200"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1" name="Google Shape;3551;p23"/>
          <p:cNvSpPr txBox="1">
            <a:spLocks noGrp="1"/>
          </p:cNvSpPr>
          <p:nvPr>
            <p:ph type="subTitle" idx="5"/>
          </p:nvPr>
        </p:nvSpPr>
        <p:spPr>
          <a:xfrm>
            <a:off x="6012875" y="1506190"/>
            <a:ext cx="2085600" cy="44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552" name="Google Shape;3552;p23"/>
          <p:cNvSpPr txBox="1">
            <a:spLocks noGrp="1"/>
          </p:cNvSpPr>
          <p:nvPr>
            <p:ph type="subTitle" idx="6"/>
          </p:nvPr>
        </p:nvSpPr>
        <p:spPr>
          <a:xfrm>
            <a:off x="6012875" y="1887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3" name="Google Shape;3553;p2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54" name="Google Shape;3554;p2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4">
  <p:cSld name="BLANK_5_3">
    <p:spTree>
      <p:nvGrpSpPr>
        <p:cNvPr id="1" name="Shape 3555"/>
        <p:cNvGrpSpPr/>
        <p:nvPr/>
      </p:nvGrpSpPr>
      <p:grpSpPr>
        <a:xfrm>
          <a:off x="0" y="0"/>
          <a:ext cx="0" cy="0"/>
          <a:chOff x="0" y="0"/>
          <a:chExt cx="0" cy="0"/>
        </a:xfrm>
      </p:grpSpPr>
      <p:grpSp>
        <p:nvGrpSpPr>
          <p:cNvPr id="3556" name="Google Shape;3556;p24"/>
          <p:cNvGrpSpPr/>
          <p:nvPr/>
        </p:nvGrpSpPr>
        <p:grpSpPr>
          <a:xfrm>
            <a:off x="-4499" y="85"/>
            <a:ext cx="9153479" cy="5143338"/>
            <a:chOff x="-4499" y="85"/>
            <a:chExt cx="9153479" cy="5143338"/>
          </a:xfrm>
        </p:grpSpPr>
        <p:sp>
          <p:nvSpPr>
            <p:cNvPr id="3557" name="Google Shape;3557;p2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24"/>
          <p:cNvGrpSpPr/>
          <p:nvPr/>
        </p:nvGrpSpPr>
        <p:grpSpPr>
          <a:xfrm>
            <a:off x="347375" y="249475"/>
            <a:ext cx="8449275" cy="4648800"/>
            <a:chOff x="347375" y="249475"/>
            <a:chExt cx="8449275" cy="4648800"/>
          </a:xfrm>
        </p:grpSpPr>
        <p:grpSp>
          <p:nvGrpSpPr>
            <p:cNvPr id="3707" name="Google Shape;3707;p24"/>
            <p:cNvGrpSpPr/>
            <p:nvPr/>
          </p:nvGrpSpPr>
          <p:grpSpPr>
            <a:xfrm>
              <a:off x="347375" y="249475"/>
              <a:ext cx="8449200" cy="369900"/>
              <a:chOff x="347375" y="249475"/>
              <a:chExt cx="8449200" cy="369900"/>
            </a:xfrm>
          </p:grpSpPr>
          <p:sp>
            <p:nvSpPr>
              <p:cNvPr id="3708" name="Google Shape;3708;p2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709" name="Google Shape;3709;p24"/>
              <p:cNvGrpSpPr/>
              <p:nvPr/>
            </p:nvGrpSpPr>
            <p:grpSpPr>
              <a:xfrm>
                <a:off x="7968325" y="355525"/>
                <a:ext cx="655400" cy="157800"/>
                <a:chOff x="7968325" y="355525"/>
                <a:chExt cx="655400" cy="157800"/>
              </a:xfrm>
            </p:grpSpPr>
            <p:sp>
              <p:nvSpPr>
                <p:cNvPr id="3710" name="Google Shape;3710;p2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1" name="Google Shape;3711;p2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712" name="Google Shape;3712;p2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3" name="Google Shape;3713;p2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714" name="Google Shape;3714;p2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6" name="Google Shape;3716;p2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717" name="Google Shape;3717;p2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718" name="Google Shape;3718;p2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719" name="Google Shape;3719;p24"/>
          <p:cNvSpPr txBox="1">
            <a:spLocks noGrp="1"/>
          </p:cNvSpPr>
          <p:nvPr>
            <p:ph type="subTitle" idx="1"/>
          </p:nvPr>
        </p:nvSpPr>
        <p:spPr>
          <a:xfrm>
            <a:off x="961838"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0" name="Google Shape;3720;p24"/>
          <p:cNvSpPr txBox="1">
            <a:spLocks noGrp="1"/>
          </p:cNvSpPr>
          <p:nvPr>
            <p:ph type="subTitle" idx="2"/>
          </p:nvPr>
        </p:nvSpPr>
        <p:spPr>
          <a:xfrm>
            <a:off x="961838"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1" name="Google Shape;3721;p24"/>
          <p:cNvSpPr txBox="1">
            <a:spLocks noGrp="1"/>
          </p:cNvSpPr>
          <p:nvPr>
            <p:ph type="subTitle" idx="3"/>
          </p:nvPr>
        </p:nvSpPr>
        <p:spPr>
          <a:xfrm>
            <a:off x="3445513"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2" name="Google Shape;3722;p24"/>
          <p:cNvSpPr txBox="1">
            <a:spLocks noGrp="1"/>
          </p:cNvSpPr>
          <p:nvPr>
            <p:ph type="subTitle" idx="4"/>
          </p:nvPr>
        </p:nvSpPr>
        <p:spPr>
          <a:xfrm>
            <a:off x="3445513"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3" name="Google Shape;3723;p24"/>
          <p:cNvSpPr txBox="1">
            <a:spLocks noGrp="1"/>
          </p:cNvSpPr>
          <p:nvPr>
            <p:ph type="subTitle" idx="5"/>
          </p:nvPr>
        </p:nvSpPr>
        <p:spPr>
          <a:xfrm>
            <a:off x="5929188" y="2376665"/>
            <a:ext cx="20856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724" name="Google Shape;3724;p24"/>
          <p:cNvSpPr txBox="1">
            <a:spLocks noGrp="1"/>
          </p:cNvSpPr>
          <p:nvPr>
            <p:ph type="subTitle" idx="6"/>
          </p:nvPr>
        </p:nvSpPr>
        <p:spPr>
          <a:xfrm>
            <a:off x="5929188" y="2694076"/>
            <a:ext cx="20856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25" name="Google Shape;3725;p24">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26" name="Google Shape;3726;p24">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27" name="Google Shape;3727;p24"/>
          <p:cNvSpPr txBox="1">
            <a:spLocks noGrp="1"/>
          </p:cNvSpPr>
          <p:nvPr>
            <p:ph type="title" idx="9" hasCustomPrompt="1"/>
          </p:nvPr>
        </p:nvSpPr>
        <p:spPr>
          <a:xfrm>
            <a:off x="1533636"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728" name="Google Shape;3728;p24"/>
          <p:cNvSpPr txBox="1">
            <a:spLocks noGrp="1"/>
          </p:cNvSpPr>
          <p:nvPr>
            <p:ph type="title" idx="13" hasCustomPrompt="1"/>
          </p:nvPr>
        </p:nvSpPr>
        <p:spPr>
          <a:xfrm>
            <a:off x="4017311"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
        <p:nvSpPr>
          <p:cNvPr id="3729" name="Google Shape;3729;p24"/>
          <p:cNvSpPr txBox="1">
            <a:spLocks noGrp="1"/>
          </p:cNvSpPr>
          <p:nvPr>
            <p:ph type="title" idx="14" hasCustomPrompt="1"/>
          </p:nvPr>
        </p:nvSpPr>
        <p:spPr>
          <a:xfrm>
            <a:off x="6500986" y="3602925"/>
            <a:ext cx="9420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200"/>
              <a:buNone/>
              <a:defRPr sz="30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5">
  <p:cSld name="BLANK_5_4">
    <p:spTree>
      <p:nvGrpSpPr>
        <p:cNvPr id="1" name="Shape 3730"/>
        <p:cNvGrpSpPr/>
        <p:nvPr/>
      </p:nvGrpSpPr>
      <p:grpSpPr>
        <a:xfrm>
          <a:off x="0" y="0"/>
          <a:ext cx="0" cy="0"/>
          <a:chOff x="0" y="0"/>
          <a:chExt cx="0" cy="0"/>
        </a:xfrm>
      </p:grpSpPr>
      <p:grpSp>
        <p:nvGrpSpPr>
          <p:cNvPr id="3731" name="Google Shape;3731;p25"/>
          <p:cNvGrpSpPr/>
          <p:nvPr/>
        </p:nvGrpSpPr>
        <p:grpSpPr>
          <a:xfrm>
            <a:off x="-4499" y="85"/>
            <a:ext cx="9153479" cy="5143338"/>
            <a:chOff x="-4499" y="85"/>
            <a:chExt cx="9153479" cy="5143338"/>
          </a:xfrm>
        </p:grpSpPr>
        <p:sp>
          <p:nvSpPr>
            <p:cNvPr id="3732" name="Google Shape;3732;p2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2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2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25"/>
          <p:cNvGrpSpPr/>
          <p:nvPr/>
        </p:nvGrpSpPr>
        <p:grpSpPr>
          <a:xfrm>
            <a:off x="347375" y="249475"/>
            <a:ext cx="8449275" cy="4648800"/>
            <a:chOff x="347375" y="249475"/>
            <a:chExt cx="8449275" cy="4648800"/>
          </a:xfrm>
        </p:grpSpPr>
        <p:grpSp>
          <p:nvGrpSpPr>
            <p:cNvPr id="3882" name="Google Shape;3882;p25"/>
            <p:cNvGrpSpPr/>
            <p:nvPr/>
          </p:nvGrpSpPr>
          <p:grpSpPr>
            <a:xfrm>
              <a:off x="347375" y="249475"/>
              <a:ext cx="8449200" cy="369900"/>
              <a:chOff x="347375" y="249475"/>
              <a:chExt cx="8449200" cy="369900"/>
            </a:xfrm>
          </p:grpSpPr>
          <p:sp>
            <p:nvSpPr>
              <p:cNvPr id="3883" name="Google Shape;3883;p2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3884" name="Google Shape;3884;p25"/>
              <p:cNvGrpSpPr/>
              <p:nvPr/>
            </p:nvGrpSpPr>
            <p:grpSpPr>
              <a:xfrm>
                <a:off x="7968325" y="355525"/>
                <a:ext cx="655400" cy="157800"/>
                <a:chOff x="7968325" y="355525"/>
                <a:chExt cx="655400" cy="157800"/>
              </a:xfrm>
            </p:grpSpPr>
            <p:sp>
              <p:nvSpPr>
                <p:cNvPr id="3885" name="Google Shape;3885;p2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6" name="Google Shape;3886;p2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3887" name="Google Shape;3887;p2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8" name="Google Shape;3888;p2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3889" name="Google Shape;3889;p2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1" name="Google Shape;3891;p2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3892" name="Google Shape;3892;p2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3893" name="Google Shape;3893;p2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94" name="Google Shape;3894;p25"/>
          <p:cNvSpPr txBox="1">
            <a:spLocks noGrp="1"/>
          </p:cNvSpPr>
          <p:nvPr>
            <p:ph type="subTitle" idx="1"/>
          </p:nvPr>
        </p:nvSpPr>
        <p:spPr>
          <a:xfrm>
            <a:off x="1091913" y="3434927"/>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895" name="Google Shape;3895;p25"/>
          <p:cNvSpPr txBox="1">
            <a:spLocks noGrp="1"/>
          </p:cNvSpPr>
          <p:nvPr>
            <p:ph type="subTitle" idx="2"/>
          </p:nvPr>
        </p:nvSpPr>
        <p:spPr>
          <a:xfrm>
            <a:off x="1091913" y="3696702"/>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96" name="Google Shape;3896;p25">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97" name="Google Shape;3897;p25">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898" name="Google Shape;3898;p25"/>
          <p:cNvSpPr txBox="1">
            <a:spLocks noGrp="1"/>
          </p:cNvSpPr>
          <p:nvPr>
            <p:ph type="subTitle" idx="5"/>
          </p:nvPr>
        </p:nvSpPr>
        <p:spPr>
          <a:xfrm>
            <a:off x="3493038" y="3434929"/>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899" name="Google Shape;3899;p25"/>
          <p:cNvSpPr txBox="1">
            <a:spLocks noGrp="1"/>
          </p:cNvSpPr>
          <p:nvPr>
            <p:ph type="subTitle" idx="6"/>
          </p:nvPr>
        </p:nvSpPr>
        <p:spPr>
          <a:xfrm>
            <a:off x="3493038" y="3696704"/>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0" name="Google Shape;3900;p25"/>
          <p:cNvSpPr txBox="1">
            <a:spLocks noGrp="1"/>
          </p:cNvSpPr>
          <p:nvPr>
            <p:ph type="subTitle" idx="7"/>
          </p:nvPr>
        </p:nvSpPr>
        <p:spPr>
          <a:xfrm>
            <a:off x="5894163" y="3434933"/>
            <a:ext cx="21579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3901" name="Google Shape;3901;p25"/>
          <p:cNvSpPr txBox="1">
            <a:spLocks noGrp="1"/>
          </p:cNvSpPr>
          <p:nvPr>
            <p:ph type="subTitle" idx="8"/>
          </p:nvPr>
        </p:nvSpPr>
        <p:spPr>
          <a:xfrm>
            <a:off x="5894163" y="3696709"/>
            <a:ext cx="2157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02" name="Google Shape;3902;p25"/>
          <p:cNvSpPr>
            <a:spLocks noGrp="1"/>
          </p:cNvSpPr>
          <p:nvPr>
            <p:ph type="pic" idx="9"/>
          </p:nvPr>
        </p:nvSpPr>
        <p:spPr>
          <a:xfrm>
            <a:off x="4195352" y="2595925"/>
            <a:ext cx="753300" cy="753300"/>
          </a:xfrm>
          <a:prstGeom prst="rect">
            <a:avLst/>
          </a:prstGeom>
          <a:noFill/>
          <a:ln w="9525" cap="flat" cmpd="sng">
            <a:solidFill>
              <a:srgbClr val="000000"/>
            </a:solidFill>
            <a:prstDash val="solid"/>
            <a:round/>
            <a:headEnd type="none" w="sm" len="sm"/>
            <a:tailEnd type="none" w="sm" len="sm"/>
          </a:ln>
        </p:spPr>
      </p:sp>
      <p:sp>
        <p:nvSpPr>
          <p:cNvPr id="3903" name="Google Shape;3903;p25"/>
          <p:cNvSpPr>
            <a:spLocks noGrp="1"/>
          </p:cNvSpPr>
          <p:nvPr>
            <p:ph type="pic" idx="13"/>
          </p:nvPr>
        </p:nvSpPr>
        <p:spPr>
          <a:xfrm>
            <a:off x="1794223" y="2595915"/>
            <a:ext cx="753300" cy="753300"/>
          </a:xfrm>
          <a:prstGeom prst="rect">
            <a:avLst/>
          </a:prstGeom>
          <a:noFill/>
          <a:ln w="9525" cap="flat" cmpd="sng">
            <a:solidFill>
              <a:srgbClr val="000000"/>
            </a:solidFill>
            <a:prstDash val="solid"/>
            <a:round/>
            <a:headEnd type="none" w="sm" len="sm"/>
            <a:tailEnd type="none" w="sm" len="sm"/>
          </a:ln>
        </p:spPr>
      </p:sp>
      <p:sp>
        <p:nvSpPr>
          <p:cNvPr id="3904" name="Google Shape;3904;p25"/>
          <p:cNvSpPr>
            <a:spLocks noGrp="1"/>
          </p:cNvSpPr>
          <p:nvPr>
            <p:ph type="pic" idx="14"/>
          </p:nvPr>
        </p:nvSpPr>
        <p:spPr>
          <a:xfrm>
            <a:off x="6596481" y="2595915"/>
            <a:ext cx="753300" cy="753300"/>
          </a:xfrm>
          <a:prstGeom prst="rect">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4">
    <p:spTree>
      <p:nvGrpSpPr>
        <p:cNvPr id="1" name="Shape 3905"/>
        <p:cNvGrpSpPr/>
        <p:nvPr/>
      </p:nvGrpSpPr>
      <p:grpSpPr>
        <a:xfrm>
          <a:off x="0" y="0"/>
          <a:ext cx="0" cy="0"/>
          <a:chOff x="0" y="0"/>
          <a:chExt cx="0" cy="0"/>
        </a:xfrm>
      </p:grpSpPr>
      <p:grpSp>
        <p:nvGrpSpPr>
          <p:cNvPr id="3906" name="Google Shape;3906;p26"/>
          <p:cNvGrpSpPr/>
          <p:nvPr/>
        </p:nvGrpSpPr>
        <p:grpSpPr>
          <a:xfrm>
            <a:off x="-4499" y="85"/>
            <a:ext cx="9153479" cy="5143338"/>
            <a:chOff x="-4499" y="85"/>
            <a:chExt cx="9153479" cy="5143338"/>
          </a:xfrm>
        </p:grpSpPr>
        <p:sp>
          <p:nvSpPr>
            <p:cNvPr id="3907" name="Google Shape;3907;p2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26"/>
          <p:cNvGrpSpPr/>
          <p:nvPr/>
        </p:nvGrpSpPr>
        <p:grpSpPr>
          <a:xfrm>
            <a:off x="347375" y="249475"/>
            <a:ext cx="8449275" cy="4648800"/>
            <a:chOff x="347375" y="249475"/>
            <a:chExt cx="8449275" cy="4648800"/>
          </a:xfrm>
        </p:grpSpPr>
        <p:grpSp>
          <p:nvGrpSpPr>
            <p:cNvPr id="4057" name="Google Shape;4057;p26"/>
            <p:cNvGrpSpPr/>
            <p:nvPr/>
          </p:nvGrpSpPr>
          <p:grpSpPr>
            <a:xfrm>
              <a:off x="347375" y="249475"/>
              <a:ext cx="8449200" cy="369900"/>
              <a:chOff x="347375" y="249475"/>
              <a:chExt cx="8449200" cy="369900"/>
            </a:xfrm>
          </p:grpSpPr>
          <p:sp>
            <p:nvSpPr>
              <p:cNvPr id="4058" name="Google Shape;4058;p2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059" name="Google Shape;4059;p26"/>
              <p:cNvGrpSpPr/>
              <p:nvPr/>
            </p:nvGrpSpPr>
            <p:grpSpPr>
              <a:xfrm>
                <a:off x="7968325" y="355525"/>
                <a:ext cx="655400" cy="157800"/>
                <a:chOff x="7968325" y="355525"/>
                <a:chExt cx="655400" cy="157800"/>
              </a:xfrm>
            </p:grpSpPr>
            <p:sp>
              <p:nvSpPr>
                <p:cNvPr id="4060" name="Google Shape;4060;p2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1" name="Google Shape;4061;p2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062" name="Google Shape;4062;p2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3" name="Google Shape;4063;p2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064" name="Google Shape;4064;p2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6" name="Google Shape;4066;p2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067" name="Google Shape;4067;p2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068" name="Google Shape;4068;p2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69" name="Google Shape;4069;p26"/>
          <p:cNvSpPr txBox="1">
            <a:spLocks noGrp="1"/>
          </p:cNvSpPr>
          <p:nvPr>
            <p:ph type="subTitle" idx="1"/>
          </p:nvPr>
        </p:nvSpPr>
        <p:spPr>
          <a:xfrm>
            <a:off x="1026501" y="1698250"/>
            <a:ext cx="19818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0" name="Google Shape;4070;p26"/>
          <p:cNvSpPr txBox="1">
            <a:spLocks noGrp="1"/>
          </p:cNvSpPr>
          <p:nvPr>
            <p:ph type="subTitle" idx="2"/>
          </p:nvPr>
        </p:nvSpPr>
        <p:spPr>
          <a:xfrm>
            <a:off x="1026500" y="2091850"/>
            <a:ext cx="1981800" cy="5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1" name="Google Shape;4071;p26"/>
          <p:cNvSpPr txBox="1">
            <a:spLocks noGrp="1"/>
          </p:cNvSpPr>
          <p:nvPr>
            <p:ph type="subTitle" idx="3"/>
          </p:nvPr>
        </p:nvSpPr>
        <p:spPr>
          <a:xfrm>
            <a:off x="6135699" y="1698250"/>
            <a:ext cx="19818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2" name="Google Shape;4072;p26"/>
          <p:cNvSpPr txBox="1">
            <a:spLocks noGrp="1"/>
          </p:cNvSpPr>
          <p:nvPr>
            <p:ph type="subTitle" idx="4"/>
          </p:nvPr>
        </p:nvSpPr>
        <p:spPr>
          <a:xfrm>
            <a:off x="6135700" y="2091850"/>
            <a:ext cx="1981800" cy="5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3" name="Google Shape;4073;p26"/>
          <p:cNvSpPr txBox="1">
            <a:spLocks noGrp="1"/>
          </p:cNvSpPr>
          <p:nvPr>
            <p:ph type="subTitle" idx="5"/>
          </p:nvPr>
        </p:nvSpPr>
        <p:spPr>
          <a:xfrm>
            <a:off x="1026501" y="3275661"/>
            <a:ext cx="19818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4" name="Google Shape;4074;p26"/>
          <p:cNvSpPr txBox="1">
            <a:spLocks noGrp="1"/>
          </p:cNvSpPr>
          <p:nvPr>
            <p:ph type="subTitle" idx="6"/>
          </p:nvPr>
        </p:nvSpPr>
        <p:spPr>
          <a:xfrm>
            <a:off x="1026500" y="3669249"/>
            <a:ext cx="1981800" cy="55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5" name="Google Shape;4075;p26"/>
          <p:cNvSpPr txBox="1">
            <a:spLocks noGrp="1"/>
          </p:cNvSpPr>
          <p:nvPr>
            <p:ph type="subTitle" idx="7"/>
          </p:nvPr>
        </p:nvSpPr>
        <p:spPr>
          <a:xfrm>
            <a:off x="6135699" y="3275661"/>
            <a:ext cx="19818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076" name="Google Shape;4076;p26"/>
          <p:cNvSpPr txBox="1">
            <a:spLocks noGrp="1"/>
          </p:cNvSpPr>
          <p:nvPr>
            <p:ph type="subTitle" idx="8"/>
          </p:nvPr>
        </p:nvSpPr>
        <p:spPr>
          <a:xfrm>
            <a:off x="6135700" y="3669249"/>
            <a:ext cx="1981800" cy="55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7" name="Google Shape;4077;p26">
            <a:hlinkClick r:id="" action="ppaction://hlinkshowjump?jump=previousslide"/>
          </p:cNvPr>
          <p:cNvSpPr txBox="1">
            <a:spLocks noGrp="1"/>
          </p:cNvSpPr>
          <p:nvPr>
            <p:ph type="subTitle" idx="9"/>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78" name="Google Shape;4078;p26">
            <a:hlinkClick r:id="" action="ppaction://hlinkshowjump?jump=nextslide"/>
          </p:cNvPr>
          <p:cNvSpPr txBox="1">
            <a:spLocks noGrp="1"/>
          </p:cNvSpPr>
          <p:nvPr>
            <p:ph type="subTitle" idx="1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1">
  <p:cSld name="BLANK_21">
    <p:spTree>
      <p:nvGrpSpPr>
        <p:cNvPr id="1" name="Shape 4079"/>
        <p:cNvGrpSpPr/>
        <p:nvPr/>
      </p:nvGrpSpPr>
      <p:grpSpPr>
        <a:xfrm>
          <a:off x="0" y="0"/>
          <a:ext cx="0" cy="0"/>
          <a:chOff x="0" y="0"/>
          <a:chExt cx="0" cy="0"/>
        </a:xfrm>
      </p:grpSpPr>
      <p:grpSp>
        <p:nvGrpSpPr>
          <p:cNvPr id="4080" name="Google Shape;4080;p27"/>
          <p:cNvGrpSpPr/>
          <p:nvPr/>
        </p:nvGrpSpPr>
        <p:grpSpPr>
          <a:xfrm>
            <a:off x="-4499" y="85"/>
            <a:ext cx="9153479" cy="5143338"/>
            <a:chOff x="-4499" y="85"/>
            <a:chExt cx="9153479" cy="5143338"/>
          </a:xfrm>
        </p:grpSpPr>
        <p:sp>
          <p:nvSpPr>
            <p:cNvPr id="4081" name="Google Shape;4081;p2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27"/>
          <p:cNvGrpSpPr/>
          <p:nvPr/>
        </p:nvGrpSpPr>
        <p:grpSpPr>
          <a:xfrm>
            <a:off x="347375" y="249475"/>
            <a:ext cx="8449275" cy="4648800"/>
            <a:chOff x="347375" y="249475"/>
            <a:chExt cx="8449275" cy="4648800"/>
          </a:xfrm>
        </p:grpSpPr>
        <p:grpSp>
          <p:nvGrpSpPr>
            <p:cNvPr id="4231" name="Google Shape;4231;p27"/>
            <p:cNvGrpSpPr/>
            <p:nvPr/>
          </p:nvGrpSpPr>
          <p:grpSpPr>
            <a:xfrm>
              <a:off x="347375" y="249475"/>
              <a:ext cx="8449200" cy="369900"/>
              <a:chOff x="347375" y="249475"/>
              <a:chExt cx="8449200" cy="369900"/>
            </a:xfrm>
          </p:grpSpPr>
          <p:sp>
            <p:nvSpPr>
              <p:cNvPr id="4232" name="Google Shape;4232;p2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233" name="Google Shape;4233;p27"/>
              <p:cNvGrpSpPr/>
              <p:nvPr/>
            </p:nvGrpSpPr>
            <p:grpSpPr>
              <a:xfrm>
                <a:off x="7968325" y="355525"/>
                <a:ext cx="655400" cy="157800"/>
                <a:chOff x="7968325" y="355525"/>
                <a:chExt cx="655400" cy="157800"/>
              </a:xfrm>
            </p:grpSpPr>
            <p:sp>
              <p:nvSpPr>
                <p:cNvPr id="4234" name="Google Shape;4234;p2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5" name="Google Shape;4235;p2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236" name="Google Shape;4236;p2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7" name="Google Shape;4237;p2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238" name="Google Shape;4238;p2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0" name="Google Shape;4240;p2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241" name="Google Shape;4241;p2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242" name="Google Shape;4242;p2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43" name="Google Shape;4243;p27"/>
          <p:cNvSpPr txBox="1">
            <a:spLocks noGrp="1"/>
          </p:cNvSpPr>
          <p:nvPr>
            <p:ph type="subTitle" idx="1"/>
          </p:nvPr>
        </p:nvSpPr>
        <p:spPr>
          <a:xfrm>
            <a:off x="1026500" y="1736100"/>
            <a:ext cx="1853400" cy="31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4" name="Google Shape;4244;p27"/>
          <p:cNvSpPr txBox="1">
            <a:spLocks noGrp="1"/>
          </p:cNvSpPr>
          <p:nvPr>
            <p:ph type="subTitle" idx="2"/>
          </p:nvPr>
        </p:nvSpPr>
        <p:spPr>
          <a:xfrm>
            <a:off x="1026500" y="2040552"/>
            <a:ext cx="18534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5" name="Google Shape;4245;p27"/>
          <p:cNvSpPr txBox="1">
            <a:spLocks noGrp="1"/>
          </p:cNvSpPr>
          <p:nvPr>
            <p:ph type="subTitle" idx="3"/>
          </p:nvPr>
        </p:nvSpPr>
        <p:spPr>
          <a:xfrm>
            <a:off x="6264100" y="1736100"/>
            <a:ext cx="18534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6" name="Google Shape;4246;p27"/>
          <p:cNvSpPr txBox="1">
            <a:spLocks noGrp="1"/>
          </p:cNvSpPr>
          <p:nvPr>
            <p:ph type="subTitle" idx="4"/>
          </p:nvPr>
        </p:nvSpPr>
        <p:spPr>
          <a:xfrm>
            <a:off x="6264100" y="2040550"/>
            <a:ext cx="18534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7" name="Google Shape;4247;p27"/>
          <p:cNvSpPr txBox="1">
            <a:spLocks noGrp="1"/>
          </p:cNvSpPr>
          <p:nvPr>
            <p:ph type="subTitle" idx="5"/>
          </p:nvPr>
        </p:nvSpPr>
        <p:spPr>
          <a:xfrm>
            <a:off x="1026500" y="3174674"/>
            <a:ext cx="1853400" cy="31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48" name="Google Shape;4248;p27"/>
          <p:cNvSpPr txBox="1">
            <a:spLocks noGrp="1"/>
          </p:cNvSpPr>
          <p:nvPr>
            <p:ph type="subTitle" idx="6"/>
          </p:nvPr>
        </p:nvSpPr>
        <p:spPr>
          <a:xfrm>
            <a:off x="1026500" y="3483798"/>
            <a:ext cx="1853400" cy="60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9" name="Google Shape;4249;p27"/>
          <p:cNvSpPr txBox="1">
            <a:spLocks noGrp="1"/>
          </p:cNvSpPr>
          <p:nvPr>
            <p:ph type="subTitle" idx="7"/>
          </p:nvPr>
        </p:nvSpPr>
        <p:spPr>
          <a:xfrm>
            <a:off x="6264100" y="3174677"/>
            <a:ext cx="1853400" cy="31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250" name="Google Shape;4250;p27"/>
          <p:cNvSpPr txBox="1">
            <a:spLocks noGrp="1"/>
          </p:cNvSpPr>
          <p:nvPr>
            <p:ph type="subTitle" idx="8"/>
          </p:nvPr>
        </p:nvSpPr>
        <p:spPr>
          <a:xfrm>
            <a:off x="6264100" y="3483801"/>
            <a:ext cx="1853400" cy="60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1" name="Google Shape;4251;p27">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2" name="Google Shape;4252;p27">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2">
  <p:cSld name="BLANK_21_1">
    <p:spTree>
      <p:nvGrpSpPr>
        <p:cNvPr id="1" name="Shape 4253"/>
        <p:cNvGrpSpPr/>
        <p:nvPr/>
      </p:nvGrpSpPr>
      <p:grpSpPr>
        <a:xfrm>
          <a:off x="0" y="0"/>
          <a:ext cx="0" cy="0"/>
          <a:chOff x="0" y="0"/>
          <a:chExt cx="0" cy="0"/>
        </a:xfrm>
      </p:grpSpPr>
      <p:grpSp>
        <p:nvGrpSpPr>
          <p:cNvPr id="4254" name="Google Shape;4254;p28"/>
          <p:cNvGrpSpPr/>
          <p:nvPr/>
        </p:nvGrpSpPr>
        <p:grpSpPr>
          <a:xfrm>
            <a:off x="-4499" y="85"/>
            <a:ext cx="9153479" cy="5143338"/>
            <a:chOff x="-4499" y="85"/>
            <a:chExt cx="9153479" cy="5143338"/>
          </a:xfrm>
        </p:grpSpPr>
        <p:sp>
          <p:nvSpPr>
            <p:cNvPr id="4255" name="Google Shape;4255;p2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28"/>
          <p:cNvGrpSpPr/>
          <p:nvPr/>
        </p:nvGrpSpPr>
        <p:grpSpPr>
          <a:xfrm>
            <a:off x="347375" y="249475"/>
            <a:ext cx="8449275" cy="4648800"/>
            <a:chOff x="347375" y="249475"/>
            <a:chExt cx="8449275" cy="4648800"/>
          </a:xfrm>
        </p:grpSpPr>
        <p:grpSp>
          <p:nvGrpSpPr>
            <p:cNvPr id="4405" name="Google Shape;4405;p28"/>
            <p:cNvGrpSpPr/>
            <p:nvPr/>
          </p:nvGrpSpPr>
          <p:grpSpPr>
            <a:xfrm>
              <a:off x="347375" y="249475"/>
              <a:ext cx="8449200" cy="369900"/>
              <a:chOff x="347375" y="249475"/>
              <a:chExt cx="8449200" cy="369900"/>
            </a:xfrm>
          </p:grpSpPr>
          <p:sp>
            <p:nvSpPr>
              <p:cNvPr id="4406" name="Google Shape;4406;p2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407" name="Google Shape;4407;p28"/>
              <p:cNvGrpSpPr/>
              <p:nvPr/>
            </p:nvGrpSpPr>
            <p:grpSpPr>
              <a:xfrm>
                <a:off x="7968325" y="355525"/>
                <a:ext cx="655400" cy="157800"/>
                <a:chOff x="7968325" y="355525"/>
                <a:chExt cx="655400" cy="157800"/>
              </a:xfrm>
            </p:grpSpPr>
            <p:sp>
              <p:nvSpPr>
                <p:cNvPr id="4408" name="Google Shape;4408;p2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9" name="Google Shape;4409;p2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410" name="Google Shape;4410;p2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1" name="Google Shape;4411;p2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412" name="Google Shape;4412;p2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4" name="Google Shape;4414;p2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415" name="Google Shape;4415;p2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416" name="Google Shape;4416;p2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17" name="Google Shape;4417;p28"/>
          <p:cNvSpPr txBox="1">
            <a:spLocks noGrp="1"/>
          </p:cNvSpPr>
          <p:nvPr>
            <p:ph type="subTitle" idx="1"/>
          </p:nvPr>
        </p:nvSpPr>
        <p:spPr>
          <a:xfrm>
            <a:off x="2565817" y="2919328"/>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18" name="Google Shape;4418;p28"/>
          <p:cNvSpPr txBox="1">
            <a:spLocks noGrp="1"/>
          </p:cNvSpPr>
          <p:nvPr>
            <p:ph type="subTitle" idx="2"/>
          </p:nvPr>
        </p:nvSpPr>
        <p:spPr>
          <a:xfrm>
            <a:off x="2565817" y="3223221"/>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19" name="Google Shape;4419;p28"/>
          <p:cNvSpPr txBox="1">
            <a:spLocks noGrp="1"/>
          </p:cNvSpPr>
          <p:nvPr>
            <p:ph type="subTitle" idx="3"/>
          </p:nvPr>
        </p:nvSpPr>
        <p:spPr>
          <a:xfrm>
            <a:off x="4414958" y="2919328"/>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0" name="Google Shape;4420;p28">
            <a:hlinkClick r:id="" action="ppaction://hlinkshowjump?jump=previousslide"/>
          </p:cNvPr>
          <p:cNvSpPr txBox="1">
            <a:spLocks noGrp="1"/>
          </p:cNvSpPr>
          <p:nvPr>
            <p:ph type="subTitle" idx="4"/>
          </p:nvPr>
        </p:nvSpPr>
        <p:spPr>
          <a:xfrm>
            <a:off x="4414958" y="3223219"/>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1" name="Google Shape;4421;p28">
            <a:hlinkClick r:id="" action="ppaction://hlinkshowjump?jump=nextslide"/>
          </p:cNvPr>
          <p:cNvSpPr txBox="1">
            <a:spLocks noGrp="1"/>
          </p:cNvSpPr>
          <p:nvPr>
            <p:ph type="subTitle" idx="5"/>
          </p:nvPr>
        </p:nvSpPr>
        <p:spPr>
          <a:xfrm>
            <a:off x="716675" y="2919326"/>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2" name="Google Shape;4422;p28"/>
          <p:cNvSpPr txBox="1">
            <a:spLocks noGrp="1"/>
          </p:cNvSpPr>
          <p:nvPr>
            <p:ph type="subTitle" idx="6"/>
          </p:nvPr>
        </p:nvSpPr>
        <p:spPr>
          <a:xfrm>
            <a:off x="716675" y="3218688"/>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3" name="Google Shape;4423;p28"/>
          <p:cNvSpPr txBox="1">
            <a:spLocks noGrp="1"/>
          </p:cNvSpPr>
          <p:nvPr>
            <p:ph type="subTitle" idx="7"/>
          </p:nvPr>
        </p:nvSpPr>
        <p:spPr>
          <a:xfrm>
            <a:off x="6264100" y="2919330"/>
            <a:ext cx="1853400" cy="386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424" name="Google Shape;4424;p28"/>
          <p:cNvSpPr txBox="1">
            <a:spLocks noGrp="1"/>
          </p:cNvSpPr>
          <p:nvPr>
            <p:ph type="subTitle" idx="8"/>
          </p:nvPr>
        </p:nvSpPr>
        <p:spPr>
          <a:xfrm>
            <a:off x="6264100" y="3218691"/>
            <a:ext cx="1853400" cy="60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5" name="Google Shape;4425;p28">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426" name="Google Shape;4426;p28">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p:cSld name="BLANK_13">
    <p:spTree>
      <p:nvGrpSpPr>
        <p:cNvPr id="1" name="Shape 4427"/>
        <p:cNvGrpSpPr/>
        <p:nvPr/>
      </p:nvGrpSpPr>
      <p:grpSpPr>
        <a:xfrm>
          <a:off x="0" y="0"/>
          <a:ext cx="0" cy="0"/>
          <a:chOff x="0" y="0"/>
          <a:chExt cx="0" cy="0"/>
        </a:xfrm>
      </p:grpSpPr>
      <p:grpSp>
        <p:nvGrpSpPr>
          <p:cNvPr id="4428" name="Google Shape;4428;p29"/>
          <p:cNvGrpSpPr/>
          <p:nvPr/>
        </p:nvGrpSpPr>
        <p:grpSpPr>
          <a:xfrm>
            <a:off x="-4499" y="85"/>
            <a:ext cx="9153479" cy="5143338"/>
            <a:chOff x="-4499" y="85"/>
            <a:chExt cx="9153479" cy="5143338"/>
          </a:xfrm>
        </p:grpSpPr>
        <p:sp>
          <p:nvSpPr>
            <p:cNvPr id="4429" name="Google Shape;4429;p2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29"/>
          <p:cNvGrpSpPr/>
          <p:nvPr/>
        </p:nvGrpSpPr>
        <p:grpSpPr>
          <a:xfrm>
            <a:off x="347375" y="249475"/>
            <a:ext cx="8449275" cy="4648800"/>
            <a:chOff x="347375" y="249475"/>
            <a:chExt cx="8449275" cy="4648800"/>
          </a:xfrm>
        </p:grpSpPr>
        <p:grpSp>
          <p:nvGrpSpPr>
            <p:cNvPr id="4579" name="Google Shape;4579;p29"/>
            <p:cNvGrpSpPr/>
            <p:nvPr/>
          </p:nvGrpSpPr>
          <p:grpSpPr>
            <a:xfrm>
              <a:off x="347375" y="249475"/>
              <a:ext cx="8449200" cy="369900"/>
              <a:chOff x="347375" y="249475"/>
              <a:chExt cx="8449200" cy="369900"/>
            </a:xfrm>
          </p:grpSpPr>
          <p:sp>
            <p:nvSpPr>
              <p:cNvPr id="4580" name="Google Shape;4580;p2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581" name="Google Shape;4581;p29"/>
              <p:cNvGrpSpPr/>
              <p:nvPr/>
            </p:nvGrpSpPr>
            <p:grpSpPr>
              <a:xfrm>
                <a:off x="7968325" y="355525"/>
                <a:ext cx="655400" cy="157800"/>
                <a:chOff x="7968325" y="355525"/>
                <a:chExt cx="655400" cy="157800"/>
              </a:xfrm>
            </p:grpSpPr>
            <p:sp>
              <p:nvSpPr>
                <p:cNvPr id="4582" name="Google Shape;4582;p2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3" name="Google Shape;4583;p2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584" name="Google Shape;4584;p2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5" name="Google Shape;4585;p2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586" name="Google Shape;4586;p2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8" name="Google Shape;4588;p2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589" name="Google Shape;4589;p2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590" name="Google Shape;4590;p2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91" name="Google Shape;4591;p29"/>
          <p:cNvSpPr txBox="1">
            <a:spLocks noGrp="1"/>
          </p:cNvSpPr>
          <p:nvPr>
            <p:ph type="subTitle" idx="1"/>
          </p:nvPr>
        </p:nvSpPr>
        <p:spPr>
          <a:xfrm>
            <a:off x="1367125"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2" name="Google Shape;4592;p29"/>
          <p:cNvSpPr txBox="1">
            <a:spLocks noGrp="1"/>
          </p:cNvSpPr>
          <p:nvPr>
            <p:ph type="subTitle" idx="2"/>
          </p:nvPr>
        </p:nvSpPr>
        <p:spPr>
          <a:xfrm>
            <a:off x="1367125"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3" name="Google Shape;4593;p29"/>
          <p:cNvSpPr txBox="1">
            <a:spLocks noGrp="1"/>
          </p:cNvSpPr>
          <p:nvPr>
            <p:ph type="subTitle" idx="3"/>
          </p:nvPr>
        </p:nvSpPr>
        <p:spPr>
          <a:xfrm>
            <a:off x="3632850"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4" name="Google Shape;4594;p29"/>
          <p:cNvSpPr txBox="1">
            <a:spLocks noGrp="1"/>
          </p:cNvSpPr>
          <p:nvPr>
            <p:ph type="subTitle" idx="4"/>
          </p:nvPr>
        </p:nvSpPr>
        <p:spPr>
          <a:xfrm>
            <a:off x="3632850"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5" name="Google Shape;4595;p29"/>
          <p:cNvSpPr txBox="1">
            <a:spLocks noGrp="1"/>
          </p:cNvSpPr>
          <p:nvPr>
            <p:ph type="subTitle" idx="5"/>
          </p:nvPr>
        </p:nvSpPr>
        <p:spPr>
          <a:xfrm>
            <a:off x="5898575" y="198368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6" name="Google Shape;4596;p29"/>
          <p:cNvSpPr txBox="1">
            <a:spLocks noGrp="1"/>
          </p:cNvSpPr>
          <p:nvPr>
            <p:ph type="subTitle" idx="6"/>
          </p:nvPr>
        </p:nvSpPr>
        <p:spPr>
          <a:xfrm>
            <a:off x="5898575" y="2301074"/>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7" name="Google Shape;4597;p29"/>
          <p:cNvSpPr txBox="1">
            <a:spLocks noGrp="1"/>
          </p:cNvSpPr>
          <p:nvPr>
            <p:ph type="subTitle" idx="7"/>
          </p:nvPr>
        </p:nvSpPr>
        <p:spPr>
          <a:xfrm>
            <a:off x="2499988" y="357156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598" name="Google Shape;4598;p29"/>
          <p:cNvSpPr txBox="1">
            <a:spLocks noGrp="1"/>
          </p:cNvSpPr>
          <p:nvPr>
            <p:ph type="subTitle" idx="8"/>
          </p:nvPr>
        </p:nvSpPr>
        <p:spPr>
          <a:xfrm>
            <a:off x="2499975" y="3888975"/>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99" name="Google Shape;4599;p29"/>
          <p:cNvSpPr txBox="1">
            <a:spLocks noGrp="1"/>
          </p:cNvSpPr>
          <p:nvPr>
            <p:ph type="subTitle" idx="9"/>
          </p:nvPr>
        </p:nvSpPr>
        <p:spPr>
          <a:xfrm>
            <a:off x="4765713" y="3571561"/>
            <a:ext cx="18783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600" name="Google Shape;4600;p29"/>
          <p:cNvSpPr txBox="1">
            <a:spLocks noGrp="1"/>
          </p:cNvSpPr>
          <p:nvPr>
            <p:ph type="subTitle" idx="13"/>
          </p:nvPr>
        </p:nvSpPr>
        <p:spPr>
          <a:xfrm>
            <a:off x="4765700" y="3888975"/>
            <a:ext cx="1878300" cy="5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01" name="Google Shape;4601;p29">
            <a:hlinkClick r:id="" action="ppaction://hlinkshowjump?jump=previousslide"/>
          </p:cNvPr>
          <p:cNvSpPr txBox="1">
            <a:spLocks noGrp="1"/>
          </p:cNvSpPr>
          <p:nvPr>
            <p:ph type="subTitle" idx="1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02" name="Google Shape;4602;p29">
            <a:hlinkClick r:id="" action="ppaction://hlinkshowjump?jump=nextslide"/>
          </p:cNvPr>
          <p:cNvSpPr txBox="1">
            <a:spLocks noGrp="1"/>
          </p:cNvSpPr>
          <p:nvPr>
            <p:ph type="subTitle" idx="1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BLANK_3">
    <p:spTree>
      <p:nvGrpSpPr>
        <p:cNvPr id="1" name="Shape 4603"/>
        <p:cNvGrpSpPr/>
        <p:nvPr/>
      </p:nvGrpSpPr>
      <p:grpSpPr>
        <a:xfrm>
          <a:off x="0" y="0"/>
          <a:ext cx="0" cy="0"/>
          <a:chOff x="0" y="0"/>
          <a:chExt cx="0" cy="0"/>
        </a:xfrm>
      </p:grpSpPr>
      <p:grpSp>
        <p:nvGrpSpPr>
          <p:cNvPr id="4604" name="Google Shape;4604;p30"/>
          <p:cNvGrpSpPr/>
          <p:nvPr/>
        </p:nvGrpSpPr>
        <p:grpSpPr>
          <a:xfrm>
            <a:off x="-4499" y="85"/>
            <a:ext cx="9153479" cy="5143338"/>
            <a:chOff x="-4499" y="85"/>
            <a:chExt cx="9153479" cy="5143338"/>
          </a:xfrm>
        </p:grpSpPr>
        <p:sp>
          <p:nvSpPr>
            <p:cNvPr id="4605" name="Google Shape;4605;p3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30"/>
          <p:cNvGrpSpPr/>
          <p:nvPr/>
        </p:nvGrpSpPr>
        <p:grpSpPr>
          <a:xfrm>
            <a:off x="347375" y="249475"/>
            <a:ext cx="8449275" cy="4648800"/>
            <a:chOff x="347375" y="249475"/>
            <a:chExt cx="8449275" cy="4648800"/>
          </a:xfrm>
        </p:grpSpPr>
        <p:grpSp>
          <p:nvGrpSpPr>
            <p:cNvPr id="4755" name="Google Shape;4755;p30"/>
            <p:cNvGrpSpPr/>
            <p:nvPr/>
          </p:nvGrpSpPr>
          <p:grpSpPr>
            <a:xfrm>
              <a:off x="347375" y="249475"/>
              <a:ext cx="8449200" cy="369900"/>
              <a:chOff x="347375" y="249475"/>
              <a:chExt cx="8449200" cy="369900"/>
            </a:xfrm>
          </p:grpSpPr>
          <p:sp>
            <p:nvSpPr>
              <p:cNvPr id="4756" name="Google Shape;4756;p3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757" name="Google Shape;4757;p30"/>
              <p:cNvGrpSpPr/>
              <p:nvPr/>
            </p:nvGrpSpPr>
            <p:grpSpPr>
              <a:xfrm>
                <a:off x="7968325" y="355525"/>
                <a:ext cx="655400" cy="157800"/>
                <a:chOff x="7968325" y="355525"/>
                <a:chExt cx="655400" cy="157800"/>
              </a:xfrm>
            </p:grpSpPr>
            <p:sp>
              <p:nvSpPr>
                <p:cNvPr id="4758" name="Google Shape;4758;p3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9" name="Google Shape;4759;p3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760" name="Google Shape;4760;p3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1" name="Google Shape;4761;p3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762" name="Google Shape;4762;p3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4" name="Google Shape;4764;p3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765" name="Google Shape;4765;p3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766" name="Google Shape;4766;p3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767" name="Google Shape;4767;p30"/>
          <p:cNvSpPr txBox="1">
            <a:spLocks noGrp="1"/>
          </p:cNvSpPr>
          <p:nvPr>
            <p:ph type="subTitle" idx="1"/>
          </p:nvPr>
        </p:nvSpPr>
        <p:spPr>
          <a:xfrm>
            <a:off x="1486485" y="127310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68" name="Google Shape;4768;p30"/>
          <p:cNvSpPr txBox="1">
            <a:spLocks noGrp="1"/>
          </p:cNvSpPr>
          <p:nvPr>
            <p:ph type="subTitle" idx="2"/>
          </p:nvPr>
        </p:nvSpPr>
        <p:spPr>
          <a:xfrm>
            <a:off x="1486475" y="1590500"/>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69" name="Google Shape;4769;p30"/>
          <p:cNvSpPr txBox="1">
            <a:spLocks noGrp="1"/>
          </p:cNvSpPr>
          <p:nvPr>
            <p:ph type="subTitle" idx="3"/>
          </p:nvPr>
        </p:nvSpPr>
        <p:spPr>
          <a:xfrm>
            <a:off x="5785410" y="1270976"/>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0" name="Google Shape;4770;p30"/>
          <p:cNvSpPr txBox="1">
            <a:spLocks noGrp="1"/>
          </p:cNvSpPr>
          <p:nvPr>
            <p:ph type="subTitle" idx="4"/>
          </p:nvPr>
        </p:nvSpPr>
        <p:spPr>
          <a:xfrm>
            <a:off x="5785400" y="1588375"/>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1" name="Google Shape;4771;p30"/>
          <p:cNvSpPr txBox="1">
            <a:spLocks noGrp="1"/>
          </p:cNvSpPr>
          <p:nvPr>
            <p:ph type="subTitle" idx="5"/>
          </p:nvPr>
        </p:nvSpPr>
        <p:spPr>
          <a:xfrm>
            <a:off x="5785410" y="2311101"/>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2" name="Google Shape;4772;p30"/>
          <p:cNvSpPr txBox="1">
            <a:spLocks noGrp="1"/>
          </p:cNvSpPr>
          <p:nvPr>
            <p:ph type="subTitle" idx="6"/>
          </p:nvPr>
        </p:nvSpPr>
        <p:spPr>
          <a:xfrm>
            <a:off x="5785400" y="2628501"/>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3" name="Google Shape;4773;p30"/>
          <p:cNvSpPr txBox="1">
            <a:spLocks noGrp="1"/>
          </p:cNvSpPr>
          <p:nvPr>
            <p:ph type="subTitle" idx="7"/>
          </p:nvPr>
        </p:nvSpPr>
        <p:spPr>
          <a:xfrm>
            <a:off x="1486485" y="335015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4" name="Google Shape;4774;p30"/>
          <p:cNvSpPr txBox="1">
            <a:spLocks noGrp="1"/>
          </p:cNvSpPr>
          <p:nvPr>
            <p:ph type="subTitle" idx="8"/>
          </p:nvPr>
        </p:nvSpPr>
        <p:spPr>
          <a:xfrm>
            <a:off x="1486475" y="3668625"/>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5" name="Google Shape;4775;p30"/>
          <p:cNvSpPr txBox="1">
            <a:spLocks noGrp="1"/>
          </p:cNvSpPr>
          <p:nvPr>
            <p:ph type="subTitle" idx="9"/>
          </p:nvPr>
        </p:nvSpPr>
        <p:spPr>
          <a:xfrm>
            <a:off x="1486485" y="2311081"/>
            <a:ext cx="18783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6" name="Google Shape;4776;p30"/>
          <p:cNvSpPr txBox="1">
            <a:spLocks noGrp="1"/>
          </p:cNvSpPr>
          <p:nvPr>
            <p:ph type="subTitle" idx="13"/>
          </p:nvPr>
        </p:nvSpPr>
        <p:spPr>
          <a:xfrm>
            <a:off x="1486475" y="2628475"/>
            <a:ext cx="1878300" cy="58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7" name="Google Shape;4777;p30"/>
          <p:cNvSpPr txBox="1">
            <a:spLocks noGrp="1"/>
          </p:cNvSpPr>
          <p:nvPr>
            <p:ph type="subTitle" idx="14"/>
          </p:nvPr>
        </p:nvSpPr>
        <p:spPr>
          <a:xfrm>
            <a:off x="5785410" y="3350151"/>
            <a:ext cx="1878300" cy="39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778" name="Google Shape;4778;p30"/>
          <p:cNvSpPr txBox="1">
            <a:spLocks noGrp="1"/>
          </p:cNvSpPr>
          <p:nvPr>
            <p:ph type="subTitle" idx="15"/>
          </p:nvPr>
        </p:nvSpPr>
        <p:spPr>
          <a:xfrm>
            <a:off x="5785400" y="3668625"/>
            <a:ext cx="1878300" cy="58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79" name="Google Shape;4779;p30">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80" name="Google Shape;4780;p30">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3"/>
        <p:cNvGrpSpPr/>
        <p:nvPr/>
      </p:nvGrpSpPr>
      <p:grpSpPr>
        <a:xfrm>
          <a:off x="0" y="0"/>
          <a:ext cx="0" cy="0"/>
          <a:chOff x="0" y="0"/>
          <a:chExt cx="0" cy="0"/>
        </a:xfrm>
      </p:grpSpPr>
      <p:grpSp>
        <p:nvGrpSpPr>
          <p:cNvPr id="344" name="Google Shape;344;p4"/>
          <p:cNvGrpSpPr/>
          <p:nvPr/>
        </p:nvGrpSpPr>
        <p:grpSpPr>
          <a:xfrm>
            <a:off x="-4499" y="85"/>
            <a:ext cx="9153479" cy="5143338"/>
            <a:chOff x="-4499" y="85"/>
            <a:chExt cx="9153479" cy="5143338"/>
          </a:xfrm>
        </p:grpSpPr>
        <p:sp>
          <p:nvSpPr>
            <p:cNvPr id="345" name="Google Shape;345;p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4"/>
          <p:cNvGrpSpPr/>
          <p:nvPr/>
        </p:nvGrpSpPr>
        <p:grpSpPr>
          <a:xfrm>
            <a:off x="347375" y="249475"/>
            <a:ext cx="8449275" cy="4648800"/>
            <a:chOff x="347375" y="249475"/>
            <a:chExt cx="8449275" cy="4648800"/>
          </a:xfrm>
        </p:grpSpPr>
        <p:grpSp>
          <p:nvGrpSpPr>
            <p:cNvPr id="495" name="Google Shape;495;p4"/>
            <p:cNvGrpSpPr/>
            <p:nvPr/>
          </p:nvGrpSpPr>
          <p:grpSpPr>
            <a:xfrm>
              <a:off x="347375" y="249475"/>
              <a:ext cx="8449200" cy="369900"/>
              <a:chOff x="347375" y="249475"/>
              <a:chExt cx="8449200" cy="369900"/>
            </a:xfrm>
          </p:grpSpPr>
          <p:sp>
            <p:nvSpPr>
              <p:cNvPr id="496" name="Google Shape;496;p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97" name="Google Shape;497;p4"/>
              <p:cNvGrpSpPr/>
              <p:nvPr/>
            </p:nvGrpSpPr>
            <p:grpSpPr>
              <a:xfrm>
                <a:off x="7968325" y="355525"/>
                <a:ext cx="655400" cy="157800"/>
                <a:chOff x="7968325" y="355525"/>
                <a:chExt cx="655400" cy="157800"/>
              </a:xfrm>
            </p:grpSpPr>
            <p:sp>
              <p:nvSpPr>
                <p:cNvPr id="498" name="Google Shape;498;p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 name="Google Shape;501;p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02" name="Google Shape;502;p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 name="Google Shape;504;p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05" name="Google Shape;505;p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06" name="Google Shape;506;p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7" name="Google Shape;507;p4"/>
          <p:cNvSpPr txBox="1">
            <a:spLocks noGrp="1"/>
          </p:cNvSpPr>
          <p:nvPr>
            <p:ph type="body" idx="1"/>
          </p:nvPr>
        </p:nvSpPr>
        <p:spPr>
          <a:xfrm>
            <a:off x="713100" y="1152475"/>
            <a:ext cx="7524000" cy="313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accent1"/>
              </a:buClr>
              <a:buSzPts val="1400"/>
              <a:buFont typeface="Dosis"/>
              <a:buChar char="●"/>
              <a:defRPr sz="1100">
                <a:latin typeface="Dosis"/>
                <a:ea typeface="Dosis"/>
                <a:cs typeface="Dosis"/>
                <a:sym typeface="Dosis"/>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08" name="Google Shape;508;p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9" name="Google Shape;509;p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1">
  <p:cSld name="BLANK_3_1">
    <p:spTree>
      <p:nvGrpSpPr>
        <p:cNvPr id="1" name="Shape 4781"/>
        <p:cNvGrpSpPr/>
        <p:nvPr/>
      </p:nvGrpSpPr>
      <p:grpSpPr>
        <a:xfrm>
          <a:off x="0" y="0"/>
          <a:ext cx="0" cy="0"/>
          <a:chOff x="0" y="0"/>
          <a:chExt cx="0" cy="0"/>
        </a:xfrm>
      </p:grpSpPr>
      <p:grpSp>
        <p:nvGrpSpPr>
          <p:cNvPr id="4782" name="Google Shape;4782;p31"/>
          <p:cNvGrpSpPr/>
          <p:nvPr/>
        </p:nvGrpSpPr>
        <p:grpSpPr>
          <a:xfrm>
            <a:off x="-4499" y="85"/>
            <a:ext cx="9153479" cy="5143338"/>
            <a:chOff x="-4499" y="85"/>
            <a:chExt cx="9153479" cy="5143338"/>
          </a:xfrm>
        </p:grpSpPr>
        <p:sp>
          <p:nvSpPr>
            <p:cNvPr id="4783" name="Google Shape;4783;p3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3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3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3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3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3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3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3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3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3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3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3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3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3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3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3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3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3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3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3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3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3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3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3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3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3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3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3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3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3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3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3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3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3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3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3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3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3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3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3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3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31"/>
          <p:cNvGrpSpPr/>
          <p:nvPr/>
        </p:nvGrpSpPr>
        <p:grpSpPr>
          <a:xfrm>
            <a:off x="347375" y="249475"/>
            <a:ext cx="8449275" cy="4648800"/>
            <a:chOff x="347375" y="249475"/>
            <a:chExt cx="8449275" cy="4648800"/>
          </a:xfrm>
        </p:grpSpPr>
        <p:grpSp>
          <p:nvGrpSpPr>
            <p:cNvPr id="4933" name="Google Shape;4933;p31"/>
            <p:cNvGrpSpPr/>
            <p:nvPr/>
          </p:nvGrpSpPr>
          <p:grpSpPr>
            <a:xfrm>
              <a:off x="347375" y="249475"/>
              <a:ext cx="8449200" cy="369900"/>
              <a:chOff x="347375" y="249475"/>
              <a:chExt cx="8449200" cy="369900"/>
            </a:xfrm>
          </p:grpSpPr>
          <p:sp>
            <p:nvSpPr>
              <p:cNvPr id="4934" name="Google Shape;4934;p3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4935" name="Google Shape;4935;p31"/>
              <p:cNvGrpSpPr/>
              <p:nvPr/>
            </p:nvGrpSpPr>
            <p:grpSpPr>
              <a:xfrm>
                <a:off x="7968325" y="355525"/>
                <a:ext cx="655400" cy="157800"/>
                <a:chOff x="7968325" y="355525"/>
                <a:chExt cx="655400" cy="157800"/>
              </a:xfrm>
            </p:grpSpPr>
            <p:sp>
              <p:nvSpPr>
                <p:cNvPr id="4936" name="Google Shape;4936;p3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7" name="Google Shape;4937;p3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4938" name="Google Shape;4938;p3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9" name="Google Shape;4939;p3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4940" name="Google Shape;4940;p3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3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2" name="Google Shape;4942;p3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4943" name="Google Shape;4943;p3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4944" name="Google Shape;4944;p3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45" name="Google Shape;4945;p31"/>
          <p:cNvSpPr txBox="1">
            <a:spLocks noGrp="1"/>
          </p:cNvSpPr>
          <p:nvPr>
            <p:ph type="subTitle" idx="1"/>
          </p:nvPr>
        </p:nvSpPr>
        <p:spPr>
          <a:xfrm>
            <a:off x="1046335" y="34057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46" name="Google Shape;4946;p31"/>
          <p:cNvSpPr txBox="1">
            <a:spLocks noGrp="1"/>
          </p:cNvSpPr>
          <p:nvPr>
            <p:ph type="subTitle" idx="2"/>
          </p:nvPr>
        </p:nvSpPr>
        <p:spPr>
          <a:xfrm>
            <a:off x="1046325" y="36686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7" name="Google Shape;4947;p31"/>
          <p:cNvSpPr txBox="1">
            <a:spLocks noGrp="1"/>
          </p:cNvSpPr>
          <p:nvPr>
            <p:ph type="subTitle" idx="3"/>
          </p:nvPr>
        </p:nvSpPr>
        <p:spPr>
          <a:xfrm>
            <a:off x="3633098" y="3405784"/>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48" name="Google Shape;4948;p31"/>
          <p:cNvSpPr txBox="1">
            <a:spLocks noGrp="1"/>
          </p:cNvSpPr>
          <p:nvPr>
            <p:ph type="subTitle" idx="4"/>
          </p:nvPr>
        </p:nvSpPr>
        <p:spPr>
          <a:xfrm>
            <a:off x="3633088" y="3667550"/>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9" name="Google Shape;4949;p31"/>
          <p:cNvSpPr txBox="1">
            <a:spLocks noGrp="1"/>
          </p:cNvSpPr>
          <p:nvPr>
            <p:ph type="subTitle" idx="5"/>
          </p:nvPr>
        </p:nvSpPr>
        <p:spPr>
          <a:xfrm>
            <a:off x="6219860" y="34057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0" name="Google Shape;4950;p31"/>
          <p:cNvSpPr txBox="1">
            <a:spLocks noGrp="1"/>
          </p:cNvSpPr>
          <p:nvPr>
            <p:ph type="subTitle" idx="6"/>
          </p:nvPr>
        </p:nvSpPr>
        <p:spPr>
          <a:xfrm>
            <a:off x="6219850" y="36686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1" name="Google Shape;4951;p31">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2" name="Google Shape;4952;p31">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953" name="Google Shape;4953;p31"/>
          <p:cNvSpPr txBox="1">
            <a:spLocks noGrp="1"/>
          </p:cNvSpPr>
          <p:nvPr>
            <p:ph type="subTitle" idx="9"/>
          </p:nvPr>
        </p:nvSpPr>
        <p:spPr>
          <a:xfrm>
            <a:off x="1046330" y="18148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4" name="Google Shape;4954;p31"/>
          <p:cNvSpPr txBox="1">
            <a:spLocks noGrp="1"/>
          </p:cNvSpPr>
          <p:nvPr>
            <p:ph type="subTitle" idx="13"/>
          </p:nvPr>
        </p:nvSpPr>
        <p:spPr>
          <a:xfrm>
            <a:off x="1046330" y="20777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5" name="Google Shape;4955;p31"/>
          <p:cNvSpPr txBox="1">
            <a:spLocks noGrp="1"/>
          </p:cNvSpPr>
          <p:nvPr>
            <p:ph type="subTitle" idx="14"/>
          </p:nvPr>
        </p:nvSpPr>
        <p:spPr>
          <a:xfrm>
            <a:off x="3633098" y="1814884"/>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6" name="Google Shape;4956;p31"/>
          <p:cNvSpPr txBox="1">
            <a:spLocks noGrp="1"/>
          </p:cNvSpPr>
          <p:nvPr>
            <p:ph type="subTitle" idx="15"/>
          </p:nvPr>
        </p:nvSpPr>
        <p:spPr>
          <a:xfrm>
            <a:off x="3633088" y="2076650"/>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57" name="Google Shape;4957;p31"/>
          <p:cNvSpPr txBox="1">
            <a:spLocks noGrp="1"/>
          </p:cNvSpPr>
          <p:nvPr>
            <p:ph type="subTitle" idx="16"/>
          </p:nvPr>
        </p:nvSpPr>
        <p:spPr>
          <a:xfrm>
            <a:off x="6219860" y="1814880"/>
            <a:ext cx="1878300" cy="39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4958" name="Google Shape;4958;p31"/>
          <p:cNvSpPr txBox="1">
            <a:spLocks noGrp="1"/>
          </p:cNvSpPr>
          <p:nvPr>
            <p:ph type="subTitle" idx="17"/>
          </p:nvPr>
        </p:nvSpPr>
        <p:spPr>
          <a:xfrm>
            <a:off x="6219850" y="2077725"/>
            <a:ext cx="1878300" cy="58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4959"/>
        <p:cNvGrpSpPr/>
        <p:nvPr/>
      </p:nvGrpSpPr>
      <p:grpSpPr>
        <a:xfrm>
          <a:off x="0" y="0"/>
          <a:ext cx="0" cy="0"/>
          <a:chOff x="0" y="0"/>
          <a:chExt cx="0" cy="0"/>
        </a:xfrm>
      </p:grpSpPr>
      <p:grpSp>
        <p:nvGrpSpPr>
          <p:cNvPr id="4960" name="Google Shape;4960;p32"/>
          <p:cNvGrpSpPr/>
          <p:nvPr/>
        </p:nvGrpSpPr>
        <p:grpSpPr>
          <a:xfrm>
            <a:off x="-4499" y="85"/>
            <a:ext cx="9153479" cy="5143338"/>
            <a:chOff x="-4499" y="85"/>
            <a:chExt cx="9153479" cy="5143338"/>
          </a:xfrm>
        </p:grpSpPr>
        <p:sp>
          <p:nvSpPr>
            <p:cNvPr id="4961" name="Google Shape;4961;p3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3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3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3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3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3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3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3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3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3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3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3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3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3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3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3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3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3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3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3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3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3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3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3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3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3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3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3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3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3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3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3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3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3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3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3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3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3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3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3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3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3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3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3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3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3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3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3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3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3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3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3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3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3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3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3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3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3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3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3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3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3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3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3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3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3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3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3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3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3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3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3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3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3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3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3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3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3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3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3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3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3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3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3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3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3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3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3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3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3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32"/>
          <p:cNvGrpSpPr/>
          <p:nvPr/>
        </p:nvGrpSpPr>
        <p:grpSpPr>
          <a:xfrm>
            <a:off x="347375" y="249475"/>
            <a:ext cx="8449275" cy="4648800"/>
            <a:chOff x="347375" y="249475"/>
            <a:chExt cx="8449275" cy="4648800"/>
          </a:xfrm>
        </p:grpSpPr>
        <p:grpSp>
          <p:nvGrpSpPr>
            <p:cNvPr id="5111" name="Google Shape;5111;p32"/>
            <p:cNvGrpSpPr/>
            <p:nvPr/>
          </p:nvGrpSpPr>
          <p:grpSpPr>
            <a:xfrm>
              <a:off x="347375" y="249475"/>
              <a:ext cx="8449200" cy="369900"/>
              <a:chOff x="347375" y="249475"/>
              <a:chExt cx="8449200" cy="369900"/>
            </a:xfrm>
          </p:grpSpPr>
          <p:sp>
            <p:nvSpPr>
              <p:cNvPr id="5112" name="Google Shape;5112;p3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113" name="Google Shape;5113;p32"/>
              <p:cNvGrpSpPr/>
              <p:nvPr/>
            </p:nvGrpSpPr>
            <p:grpSpPr>
              <a:xfrm>
                <a:off x="7968325" y="355525"/>
                <a:ext cx="655400" cy="157800"/>
                <a:chOff x="7968325" y="355525"/>
                <a:chExt cx="655400" cy="157800"/>
              </a:xfrm>
            </p:grpSpPr>
            <p:sp>
              <p:nvSpPr>
                <p:cNvPr id="5114" name="Google Shape;5114;p3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5" name="Google Shape;5115;p3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116" name="Google Shape;5116;p3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3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118" name="Google Shape;5118;p3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0" name="Google Shape;5120;p3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121" name="Google Shape;5121;p3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122" name="Google Shape;5122;p32"/>
          <p:cNvSpPr txBox="1">
            <a:spLocks noGrp="1"/>
          </p:cNvSpPr>
          <p:nvPr>
            <p:ph type="title"/>
          </p:nvPr>
        </p:nvSpPr>
        <p:spPr>
          <a:xfrm>
            <a:off x="4328150" y="1603199"/>
            <a:ext cx="3438300" cy="116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9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123" name="Google Shape;5123;p32"/>
          <p:cNvSpPr txBox="1">
            <a:spLocks noGrp="1"/>
          </p:cNvSpPr>
          <p:nvPr>
            <p:ph type="subTitle" idx="1"/>
          </p:nvPr>
        </p:nvSpPr>
        <p:spPr>
          <a:xfrm>
            <a:off x="4328150" y="2884194"/>
            <a:ext cx="3438300" cy="85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124" name="Google Shape;5124;p32">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25" name="Google Shape;5125;p32">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BLANK_11">
    <p:spTree>
      <p:nvGrpSpPr>
        <p:cNvPr id="1" name="Shape 5126"/>
        <p:cNvGrpSpPr/>
        <p:nvPr/>
      </p:nvGrpSpPr>
      <p:grpSpPr>
        <a:xfrm>
          <a:off x="0" y="0"/>
          <a:ext cx="0" cy="0"/>
          <a:chOff x="0" y="0"/>
          <a:chExt cx="0" cy="0"/>
        </a:xfrm>
      </p:grpSpPr>
      <p:grpSp>
        <p:nvGrpSpPr>
          <p:cNvPr id="5127" name="Google Shape;5127;p33"/>
          <p:cNvGrpSpPr/>
          <p:nvPr/>
        </p:nvGrpSpPr>
        <p:grpSpPr>
          <a:xfrm>
            <a:off x="-4499" y="85"/>
            <a:ext cx="9153479" cy="5143338"/>
            <a:chOff x="-4499" y="85"/>
            <a:chExt cx="9153479" cy="5143338"/>
          </a:xfrm>
        </p:grpSpPr>
        <p:sp>
          <p:nvSpPr>
            <p:cNvPr id="5128" name="Google Shape;5128;p3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3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3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3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3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3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3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3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3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3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3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3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3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3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3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3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3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3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3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3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3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3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3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3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3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3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3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3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3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3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3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3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3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3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3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3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3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3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3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3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3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3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3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3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3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3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3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3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3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3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3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3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3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3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3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3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3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3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3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3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3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3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3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3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3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3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3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3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3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3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3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3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3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3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3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3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3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3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3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3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3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3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33"/>
          <p:cNvGrpSpPr/>
          <p:nvPr/>
        </p:nvGrpSpPr>
        <p:grpSpPr>
          <a:xfrm>
            <a:off x="347375" y="249475"/>
            <a:ext cx="8449275" cy="4648800"/>
            <a:chOff x="347375" y="249475"/>
            <a:chExt cx="8449275" cy="4648800"/>
          </a:xfrm>
        </p:grpSpPr>
        <p:grpSp>
          <p:nvGrpSpPr>
            <p:cNvPr id="5278" name="Google Shape;5278;p33"/>
            <p:cNvGrpSpPr/>
            <p:nvPr/>
          </p:nvGrpSpPr>
          <p:grpSpPr>
            <a:xfrm>
              <a:off x="347375" y="249475"/>
              <a:ext cx="8449200" cy="369900"/>
              <a:chOff x="347375" y="249475"/>
              <a:chExt cx="8449200" cy="369900"/>
            </a:xfrm>
          </p:grpSpPr>
          <p:sp>
            <p:nvSpPr>
              <p:cNvPr id="5279" name="Google Shape;5279;p3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280" name="Google Shape;5280;p33"/>
              <p:cNvGrpSpPr/>
              <p:nvPr/>
            </p:nvGrpSpPr>
            <p:grpSpPr>
              <a:xfrm>
                <a:off x="7968325" y="355525"/>
                <a:ext cx="655400" cy="157800"/>
                <a:chOff x="7968325" y="355525"/>
                <a:chExt cx="655400" cy="157800"/>
              </a:xfrm>
            </p:grpSpPr>
            <p:sp>
              <p:nvSpPr>
                <p:cNvPr id="5281" name="Google Shape;5281;p3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2" name="Google Shape;5282;p3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283" name="Google Shape;5283;p3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4" name="Google Shape;5284;p3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285" name="Google Shape;5285;p3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7" name="Google Shape;5287;p3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288" name="Google Shape;5288;p3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289" name="Google Shape;5289;p33"/>
          <p:cNvSpPr txBox="1">
            <a:spLocks noGrp="1"/>
          </p:cNvSpPr>
          <p:nvPr>
            <p:ph type="title"/>
          </p:nvPr>
        </p:nvSpPr>
        <p:spPr>
          <a:xfrm>
            <a:off x="4181024" y="1629950"/>
            <a:ext cx="3487800" cy="1360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290" name="Google Shape;5290;p33"/>
          <p:cNvSpPr txBox="1">
            <a:spLocks noGrp="1"/>
          </p:cNvSpPr>
          <p:nvPr>
            <p:ph type="subTitle" idx="1"/>
          </p:nvPr>
        </p:nvSpPr>
        <p:spPr>
          <a:xfrm>
            <a:off x="4181024" y="3097561"/>
            <a:ext cx="3317100" cy="7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91" name="Google Shape;5291;p33">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92" name="Google Shape;5292;p33">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BLANK_17">
    <p:spTree>
      <p:nvGrpSpPr>
        <p:cNvPr id="1" name="Shape 5293"/>
        <p:cNvGrpSpPr/>
        <p:nvPr/>
      </p:nvGrpSpPr>
      <p:grpSpPr>
        <a:xfrm>
          <a:off x="0" y="0"/>
          <a:ext cx="0" cy="0"/>
          <a:chOff x="0" y="0"/>
          <a:chExt cx="0" cy="0"/>
        </a:xfrm>
      </p:grpSpPr>
      <p:grpSp>
        <p:nvGrpSpPr>
          <p:cNvPr id="5294" name="Google Shape;5294;p34"/>
          <p:cNvGrpSpPr/>
          <p:nvPr/>
        </p:nvGrpSpPr>
        <p:grpSpPr>
          <a:xfrm>
            <a:off x="-4499" y="85"/>
            <a:ext cx="9153479" cy="5143338"/>
            <a:chOff x="-4499" y="85"/>
            <a:chExt cx="9153479" cy="5143338"/>
          </a:xfrm>
        </p:grpSpPr>
        <p:sp>
          <p:nvSpPr>
            <p:cNvPr id="5295" name="Google Shape;5295;p3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34"/>
          <p:cNvGrpSpPr/>
          <p:nvPr/>
        </p:nvGrpSpPr>
        <p:grpSpPr>
          <a:xfrm>
            <a:off x="347375" y="249475"/>
            <a:ext cx="8449275" cy="4648800"/>
            <a:chOff x="347375" y="249475"/>
            <a:chExt cx="8449275" cy="4648800"/>
          </a:xfrm>
        </p:grpSpPr>
        <p:grpSp>
          <p:nvGrpSpPr>
            <p:cNvPr id="5445" name="Google Shape;5445;p34"/>
            <p:cNvGrpSpPr/>
            <p:nvPr/>
          </p:nvGrpSpPr>
          <p:grpSpPr>
            <a:xfrm>
              <a:off x="347375" y="249475"/>
              <a:ext cx="8449200" cy="369900"/>
              <a:chOff x="347375" y="249475"/>
              <a:chExt cx="8449200" cy="369900"/>
            </a:xfrm>
          </p:grpSpPr>
          <p:sp>
            <p:nvSpPr>
              <p:cNvPr id="5446" name="Google Shape;5446;p3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447" name="Google Shape;5447;p34"/>
              <p:cNvGrpSpPr/>
              <p:nvPr/>
            </p:nvGrpSpPr>
            <p:grpSpPr>
              <a:xfrm>
                <a:off x="7968325" y="355525"/>
                <a:ext cx="655400" cy="157800"/>
                <a:chOff x="7968325" y="355525"/>
                <a:chExt cx="655400" cy="157800"/>
              </a:xfrm>
            </p:grpSpPr>
            <p:sp>
              <p:nvSpPr>
                <p:cNvPr id="5448" name="Google Shape;5448;p3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3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450" name="Google Shape;5450;p3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1" name="Google Shape;5451;p3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452" name="Google Shape;5452;p3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4" name="Google Shape;5454;p3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455" name="Google Shape;5455;p3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456" name="Google Shape;5456;p34"/>
          <p:cNvSpPr txBox="1">
            <a:spLocks noGrp="1"/>
          </p:cNvSpPr>
          <p:nvPr>
            <p:ph type="title"/>
          </p:nvPr>
        </p:nvSpPr>
        <p:spPr>
          <a:xfrm>
            <a:off x="954575" y="1718125"/>
            <a:ext cx="3044100" cy="874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57" name="Google Shape;5457;p34"/>
          <p:cNvSpPr txBox="1">
            <a:spLocks noGrp="1"/>
          </p:cNvSpPr>
          <p:nvPr>
            <p:ph type="subTitle" idx="1"/>
          </p:nvPr>
        </p:nvSpPr>
        <p:spPr>
          <a:xfrm>
            <a:off x="954575" y="2700032"/>
            <a:ext cx="304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8" name="Google Shape;5458;p34">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59" name="Google Shape;5459;p34">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BLANK_18">
    <p:spTree>
      <p:nvGrpSpPr>
        <p:cNvPr id="1" name="Shape 5460"/>
        <p:cNvGrpSpPr/>
        <p:nvPr/>
      </p:nvGrpSpPr>
      <p:grpSpPr>
        <a:xfrm>
          <a:off x="0" y="0"/>
          <a:ext cx="0" cy="0"/>
          <a:chOff x="0" y="0"/>
          <a:chExt cx="0" cy="0"/>
        </a:xfrm>
      </p:grpSpPr>
      <p:grpSp>
        <p:nvGrpSpPr>
          <p:cNvPr id="5461" name="Google Shape;5461;p35"/>
          <p:cNvGrpSpPr/>
          <p:nvPr/>
        </p:nvGrpSpPr>
        <p:grpSpPr>
          <a:xfrm>
            <a:off x="-4499" y="85"/>
            <a:ext cx="9153479" cy="5143338"/>
            <a:chOff x="-4499" y="85"/>
            <a:chExt cx="9153479" cy="5143338"/>
          </a:xfrm>
        </p:grpSpPr>
        <p:sp>
          <p:nvSpPr>
            <p:cNvPr id="5462" name="Google Shape;5462;p3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35"/>
          <p:cNvGrpSpPr/>
          <p:nvPr/>
        </p:nvGrpSpPr>
        <p:grpSpPr>
          <a:xfrm>
            <a:off x="347375" y="249475"/>
            <a:ext cx="8449275" cy="4648800"/>
            <a:chOff x="347375" y="249475"/>
            <a:chExt cx="8449275" cy="4648800"/>
          </a:xfrm>
        </p:grpSpPr>
        <p:grpSp>
          <p:nvGrpSpPr>
            <p:cNvPr id="5612" name="Google Shape;5612;p35"/>
            <p:cNvGrpSpPr/>
            <p:nvPr/>
          </p:nvGrpSpPr>
          <p:grpSpPr>
            <a:xfrm>
              <a:off x="347375" y="249475"/>
              <a:ext cx="8449200" cy="369900"/>
              <a:chOff x="347375" y="249475"/>
              <a:chExt cx="8449200" cy="369900"/>
            </a:xfrm>
          </p:grpSpPr>
          <p:sp>
            <p:nvSpPr>
              <p:cNvPr id="5613" name="Google Shape;5613;p3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614" name="Google Shape;5614;p35"/>
              <p:cNvGrpSpPr/>
              <p:nvPr/>
            </p:nvGrpSpPr>
            <p:grpSpPr>
              <a:xfrm>
                <a:off x="7968325" y="355525"/>
                <a:ext cx="655400" cy="157800"/>
                <a:chOff x="7968325" y="355525"/>
                <a:chExt cx="655400" cy="157800"/>
              </a:xfrm>
            </p:grpSpPr>
            <p:sp>
              <p:nvSpPr>
                <p:cNvPr id="5615" name="Google Shape;5615;p3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6" name="Google Shape;5616;p3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617" name="Google Shape;5617;p3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8" name="Google Shape;5618;p3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619" name="Google Shape;5619;p3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1" name="Google Shape;5621;p3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622" name="Google Shape;5622;p3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623" name="Google Shape;5623;p35"/>
          <p:cNvSpPr txBox="1">
            <a:spLocks noGrp="1"/>
          </p:cNvSpPr>
          <p:nvPr>
            <p:ph type="title"/>
          </p:nvPr>
        </p:nvSpPr>
        <p:spPr>
          <a:xfrm>
            <a:off x="5072950" y="1718125"/>
            <a:ext cx="3044100" cy="8745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624" name="Google Shape;5624;p35"/>
          <p:cNvSpPr txBox="1">
            <a:spLocks noGrp="1"/>
          </p:cNvSpPr>
          <p:nvPr>
            <p:ph type="subTitle" idx="1"/>
          </p:nvPr>
        </p:nvSpPr>
        <p:spPr>
          <a:xfrm>
            <a:off x="5072950" y="2700032"/>
            <a:ext cx="30441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25" name="Google Shape;5625;p35">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26" name="Google Shape;5626;p35">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BLANK_19">
    <p:spTree>
      <p:nvGrpSpPr>
        <p:cNvPr id="1" name="Shape 5627"/>
        <p:cNvGrpSpPr/>
        <p:nvPr/>
      </p:nvGrpSpPr>
      <p:grpSpPr>
        <a:xfrm>
          <a:off x="0" y="0"/>
          <a:ext cx="0" cy="0"/>
          <a:chOff x="0" y="0"/>
          <a:chExt cx="0" cy="0"/>
        </a:xfrm>
      </p:grpSpPr>
      <p:grpSp>
        <p:nvGrpSpPr>
          <p:cNvPr id="5628" name="Google Shape;5628;p36"/>
          <p:cNvGrpSpPr/>
          <p:nvPr/>
        </p:nvGrpSpPr>
        <p:grpSpPr>
          <a:xfrm>
            <a:off x="-4499" y="85"/>
            <a:ext cx="9153479" cy="5143338"/>
            <a:chOff x="-4499" y="85"/>
            <a:chExt cx="9153479" cy="5143338"/>
          </a:xfrm>
        </p:grpSpPr>
        <p:sp>
          <p:nvSpPr>
            <p:cNvPr id="5629" name="Google Shape;5629;p3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36"/>
          <p:cNvGrpSpPr/>
          <p:nvPr/>
        </p:nvGrpSpPr>
        <p:grpSpPr>
          <a:xfrm>
            <a:off x="347375" y="249475"/>
            <a:ext cx="8449275" cy="4648800"/>
            <a:chOff x="347375" y="249475"/>
            <a:chExt cx="8449275" cy="4648800"/>
          </a:xfrm>
        </p:grpSpPr>
        <p:grpSp>
          <p:nvGrpSpPr>
            <p:cNvPr id="5779" name="Google Shape;5779;p36"/>
            <p:cNvGrpSpPr/>
            <p:nvPr/>
          </p:nvGrpSpPr>
          <p:grpSpPr>
            <a:xfrm>
              <a:off x="347375" y="249475"/>
              <a:ext cx="8449200" cy="369900"/>
              <a:chOff x="347375" y="249475"/>
              <a:chExt cx="8449200" cy="369900"/>
            </a:xfrm>
          </p:grpSpPr>
          <p:sp>
            <p:nvSpPr>
              <p:cNvPr id="5780" name="Google Shape;5780;p3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781" name="Google Shape;5781;p36"/>
              <p:cNvGrpSpPr/>
              <p:nvPr/>
            </p:nvGrpSpPr>
            <p:grpSpPr>
              <a:xfrm>
                <a:off x="7968325" y="355525"/>
                <a:ext cx="655400" cy="157800"/>
                <a:chOff x="7968325" y="355525"/>
                <a:chExt cx="655400" cy="157800"/>
              </a:xfrm>
            </p:grpSpPr>
            <p:sp>
              <p:nvSpPr>
                <p:cNvPr id="5782" name="Google Shape;5782;p3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3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784" name="Google Shape;5784;p3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5" name="Google Shape;5785;p3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786" name="Google Shape;5786;p3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3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789" name="Google Shape;5789;p3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790" name="Google Shape;5790;p36"/>
          <p:cNvSpPr txBox="1">
            <a:spLocks noGrp="1"/>
          </p:cNvSpPr>
          <p:nvPr>
            <p:ph type="subTitle" idx="1"/>
          </p:nvPr>
        </p:nvSpPr>
        <p:spPr>
          <a:xfrm>
            <a:off x="1186788" y="2871149"/>
            <a:ext cx="3044100" cy="7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91" name="Google Shape;5791;p36"/>
          <p:cNvSpPr txBox="1">
            <a:spLocks noGrp="1"/>
          </p:cNvSpPr>
          <p:nvPr>
            <p:ph type="title"/>
          </p:nvPr>
        </p:nvSpPr>
        <p:spPr>
          <a:xfrm>
            <a:off x="815012" y="1827700"/>
            <a:ext cx="3783900" cy="90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92" name="Google Shape;5792;p3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93" name="Google Shape;5793;p3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BLANK_19_1">
    <p:spTree>
      <p:nvGrpSpPr>
        <p:cNvPr id="1" name="Shape 5794"/>
        <p:cNvGrpSpPr/>
        <p:nvPr/>
      </p:nvGrpSpPr>
      <p:grpSpPr>
        <a:xfrm>
          <a:off x="0" y="0"/>
          <a:ext cx="0" cy="0"/>
          <a:chOff x="0" y="0"/>
          <a:chExt cx="0" cy="0"/>
        </a:xfrm>
      </p:grpSpPr>
      <p:grpSp>
        <p:nvGrpSpPr>
          <p:cNvPr id="5795" name="Google Shape;5795;p37"/>
          <p:cNvGrpSpPr/>
          <p:nvPr/>
        </p:nvGrpSpPr>
        <p:grpSpPr>
          <a:xfrm>
            <a:off x="-4499" y="85"/>
            <a:ext cx="9153479" cy="5143338"/>
            <a:chOff x="-4499" y="85"/>
            <a:chExt cx="9153479" cy="5143338"/>
          </a:xfrm>
        </p:grpSpPr>
        <p:sp>
          <p:nvSpPr>
            <p:cNvPr id="5796" name="Google Shape;5796;p3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37"/>
          <p:cNvGrpSpPr/>
          <p:nvPr/>
        </p:nvGrpSpPr>
        <p:grpSpPr>
          <a:xfrm>
            <a:off x="347375" y="249475"/>
            <a:ext cx="8449275" cy="4648800"/>
            <a:chOff x="347375" y="249475"/>
            <a:chExt cx="8449275" cy="4648800"/>
          </a:xfrm>
        </p:grpSpPr>
        <p:grpSp>
          <p:nvGrpSpPr>
            <p:cNvPr id="5946" name="Google Shape;5946;p37"/>
            <p:cNvGrpSpPr/>
            <p:nvPr/>
          </p:nvGrpSpPr>
          <p:grpSpPr>
            <a:xfrm>
              <a:off x="347375" y="249475"/>
              <a:ext cx="8449200" cy="369900"/>
              <a:chOff x="347375" y="249475"/>
              <a:chExt cx="8449200" cy="369900"/>
            </a:xfrm>
          </p:grpSpPr>
          <p:sp>
            <p:nvSpPr>
              <p:cNvPr id="5947" name="Google Shape;5947;p3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5948" name="Google Shape;5948;p37"/>
              <p:cNvGrpSpPr/>
              <p:nvPr/>
            </p:nvGrpSpPr>
            <p:grpSpPr>
              <a:xfrm>
                <a:off x="7968325" y="355525"/>
                <a:ext cx="655400" cy="157800"/>
                <a:chOff x="7968325" y="355525"/>
                <a:chExt cx="655400" cy="157800"/>
              </a:xfrm>
            </p:grpSpPr>
            <p:sp>
              <p:nvSpPr>
                <p:cNvPr id="5949" name="Google Shape;5949;p3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0" name="Google Shape;5950;p3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5951" name="Google Shape;5951;p3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2" name="Google Shape;5952;p3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5953" name="Google Shape;5953;p3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5" name="Google Shape;5955;p3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5956" name="Google Shape;5956;p3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5957" name="Google Shape;5957;p37"/>
          <p:cNvSpPr txBox="1">
            <a:spLocks noGrp="1"/>
          </p:cNvSpPr>
          <p:nvPr>
            <p:ph type="subTitle" idx="1"/>
          </p:nvPr>
        </p:nvSpPr>
        <p:spPr>
          <a:xfrm>
            <a:off x="2363895" y="1590300"/>
            <a:ext cx="44193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58" name="Google Shape;5958;p37"/>
          <p:cNvSpPr txBox="1">
            <a:spLocks noGrp="1"/>
          </p:cNvSpPr>
          <p:nvPr>
            <p:ph type="title"/>
          </p:nvPr>
        </p:nvSpPr>
        <p:spPr>
          <a:xfrm>
            <a:off x="2359463" y="1121450"/>
            <a:ext cx="4423800" cy="53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959" name="Google Shape;5959;p3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60" name="Google Shape;5960;p3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61" name="Google Shape;5961;p37"/>
          <p:cNvSpPr>
            <a:spLocks noGrp="1"/>
          </p:cNvSpPr>
          <p:nvPr>
            <p:ph type="pic" idx="4"/>
          </p:nvPr>
        </p:nvSpPr>
        <p:spPr>
          <a:xfrm>
            <a:off x="2093600" y="2567175"/>
            <a:ext cx="4959900" cy="16812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BLANK_19_1_1">
    <p:spTree>
      <p:nvGrpSpPr>
        <p:cNvPr id="1" name="Shape 5962"/>
        <p:cNvGrpSpPr/>
        <p:nvPr/>
      </p:nvGrpSpPr>
      <p:grpSpPr>
        <a:xfrm>
          <a:off x="0" y="0"/>
          <a:ext cx="0" cy="0"/>
          <a:chOff x="0" y="0"/>
          <a:chExt cx="0" cy="0"/>
        </a:xfrm>
      </p:grpSpPr>
      <p:grpSp>
        <p:nvGrpSpPr>
          <p:cNvPr id="5963" name="Google Shape;5963;p38"/>
          <p:cNvGrpSpPr/>
          <p:nvPr/>
        </p:nvGrpSpPr>
        <p:grpSpPr>
          <a:xfrm>
            <a:off x="-4499" y="85"/>
            <a:ext cx="9153479" cy="5143338"/>
            <a:chOff x="-4499" y="85"/>
            <a:chExt cx="9153479" cy="5143338"/>
          </a:xfrm>
        </p:grpSpPr>
        <p:sp>
          <p:nvSpPr>
            <p:cNvPr id="5964" name="Google Shape;5964;p3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3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3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3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3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3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3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3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3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3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3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3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3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3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3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3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3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3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3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3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3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3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3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3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3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3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3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3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3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3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3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3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3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3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3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3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3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3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3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3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3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3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38"/>
          <p:cNvGrpSpPr/>
          <p:nvPr/>
        </p:nvGrpSpPr>
        <p:grpSpPr>
          <a:xfrm>
            <a:off x="347375" y="249475"/>
            <a:ext cx="8449275" cy="4648800"/>
            <a:chOff x="347375" y="249475"/>
            <a:chExt cx="8449275" cy="4648800"/>
          </a:xfrm>
        </p:grpSpPr>
        <p:grpSp>
          <p:nvGrpSpPr>
            <p:cNvPr id="6114" name="Google Shape;6114;p38"/>
            <p:cNvGrpSpPr/>
            <p:nvPr/>
          </p:nvGrpSpPr>
          <p:grpSpPr>
            <a:xfrm>
              <a:off x="347375" y="249475"/>
              <a:ext cx="8449200" cy="369900"/>
              <a:chOff x="347375" y="249475"/>
              <a:chExt cx="8449200" cy="369900"/>
            </a:xfrm>
          </p:grpSpPr>
          <p:sp>
            <p:nvSpPr>
              <p:cNvPr id="6115" name="Google Shape;6115;p3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116" name="Google Shape;6116;p38"/>
              <p:cNvGrpSpPr/>
              <p:nvPr/>
            </p:nvGrpSpPr>
            <p:grpSpPr>
              <a:xfrm>
                <a:off x="7968325" y="355525"/>
                <a:ext cx="655400" cy="157800"/>
                <a:chOff x="7968325" y="355525"/>
                <a:chExt cx="655400" cy="157800"/>
              </a:xfrm>
            </p:grpSpPr>
            <p:sp>
              <p:nvSpPr>
                <p:cNvPr id="6117" name="Google Shape;6117;p3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8" name="Google Shape;6118;p3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119" name="Google Shape;6119;p3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0" name="Google Shape;6120;p3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121" name="Google Shape;6121;p3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23" name="Google Shape;6123;p3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124" name="Google Shape;6124;p3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125" name="Google Shape;6125;p38"/>
          <p:cNvSpPr txBox="1">
            <a:spLocks noGrp="1"/>
          </p:cNvSpPr>
          <p:nvPr>
            <p:ph type="subTitle" idx="1"/>
          </p:nvPr>
        </p:nvSpPr>
        <p:spPr>
          <a:xfrm>
            <a:off x="2181600" y="3587275"/>
            <a:ext cx="4780800" cy="60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26" name="Google Shape;6126;p38"/>
          <p:cNvSpPr txBox="1">
            <a:spLocks noGrp="1"/>
          </p:cNvSpPr>
          <p:nvPr>
            <p:ph type="title"/>
          </p:nvPr>
        </p:nvSpPr>
        <p:spPr>
          <a:xfrm>
            <a:off x="2181600" y="2676075"/>
            <a:ext cx="4780800" cy="1056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127" name="Google Shape;6127;p3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28" name="Google Shape;6128;p3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29" name="Google Shape;6129;p38"/>
          <p:cNvSpPr>
            <a:spLocks noGrp="1"/>
          </p:cNvSpPr>
          <p:nvPr>
            <p:ph type="pic" idx="4"/>
          </p:nvPr>
        </p:nvSpPr>
        <p:spPr>
          <a:xfrm>
            <a:off x="1911000" y="727225"/>
            <a:ext cx="5322000" cy="14430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BLANK_17_1">
    <p:spTree>
      <p:nvGrpSpPr>
        <p:cNvPr id="1" name="Shape 6130"/>
        <p:cNvGrpSpPr/>
        <p:nvPr/>
      </p:nvGrpSpPr>
      <p:grpSpPr>
        <a:xfrm>
          <a:off x="0" y="0"/>
          <a:ext cx="0" cy="0"/>
          <a:chOff x="0" y="0"/>
          <a:chExt cx="0" cy="0"/>
        </a:xfrm>
      </p:grpSpPr>
      <p:grpSp>
        <p:nvGrpSpPr>
          <p:cNvPr id="6131" name="Google Shape;6131;p39"/>
          <p:cNvGrpSpPr/>
          <p:nvPr/>
        </p:nvGrpSpPr>
        <p:grpSpPr>
          <a:xfrm>
            <a:off x="-4499" y="85"/>
            <a:ext cx="9153479" cy="5143338"/>
            <a:chOff x="-4499" y="85"/>
            <a:chExt cx="9153479" cy="5143338"/>
          </a:xfrm>
        </p:grpSpPr>
        <p:sp>
          <p:nvSpPr>
            <p:cNvPr id="6132" name="Google Shape;6132;p3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3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3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3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3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3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3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3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3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3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3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3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3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3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3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3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3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3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3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3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3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3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3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3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3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3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3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3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3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3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39"/>
          <p:cNvGrpSpPr/>
          <p:nvPr/>
        </p:nvGrpSpPr>
        <p:grpSpPr>
          <a:xfrm>
            <a:off x="347375" y="249475"/>
            <a:ext cx="8449275" cy="4648800"/>
            <a:chOff x="347375" y="249475"/>
            <a:chExt cx="8449275" cy="4648800"/>
          </a:xfrm>
        </p:grpSpPr>
        <p:grpSp>
          <p:nvGrpSpPr>
            <p:cNvPr id="6282" name="Google Shape;6282;p39"/>
            <p:cNvGrpSpPr/>
            <p:nvPr/>
          </p:nvGrpSpPr>
          <p:grpSpPr>
            <a:xfrm>
              <a:off x="347375" y="249475"/>
              <a:ext cx="8449200" cy="369900"/>
              <a:chOff x="347375" y="249475"/>
              <a:chExt cx="8449200" cy="369900"/>
            </a:xfrm>
          </p:grpSpPr>
          <p:sp>
            <p:nvSpPr>
              <p:cNvPr id="6283" name="Google Shape;6283;p3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284" name="Google Shape;6284;p39"/>
              <p:cNvGrpSpPr/>
              <p:nvPr/>
            </p:nvGrpSpPr>
            <p:grpSpPr>
              <a:xfrm>
                <a:off x="7968325" y="355525"/>
                <a:ext cx="655400" cy="157800"/>
                <a:chOff x="7968325" y="355525"/>
                <a:chExt cx="655400" cy="157800"/>
              </a:xfrm>
            </p:grpSpPr>
            <p:sp>
              <p:nvSpPr>
                <p:cNvPr id="6285" name="Google Shape;6285;p3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6" name="Google Shape;6286;p3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287" name="Google Shape;6287;p3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8" name="Google Shape;6288;p3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289" name="Google Shape;6289;p3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1" name="Google Shape;6291;p3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292" name="Google Shape;6292;p3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293" name="Google Shape;6293;p39"/>
          <p:cNvSpPr txBox="1">
            <a:spLocks noGrp="1"/>
          </p:cNvSpPr>
          <p:nvPr>
            <p:ph type="title"/>
          </p:nvPr>
        </p:nvSpPr>
        <p:spPr>
          <a:xfrm>
            <a:off x="1048924" y="841636"/>
            <a:ext cx="2208000" cy="1047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94" name="Google Shape;6294;p39"/>
          <p:cNvSpPr txBox="1">
            <a:spLocks noGrp="1"/>
          </p:cNvSpPr>
          <p:nvPr>
            <p:ph type="subTitle" idx="1"/>
          </p:nvPr>
        </p:nvSpPr>
        <p:spPr>
          <a:xfrm>
            <a:off x="1048924" y="1813036"/>
            <a:ext cx="22080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95" name="Google Shape;6295;p39">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96" name="Google Shape;6296;p39">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umbers and text">
  <p:cSld name="BLANK_10">
    <p:spTree>
      <p:nvGrpSpPr>
        <p:cNvPr id="1" name="Shape 6297"/>
        <p:cNvGrpSpPr/>
        <p:nvPr/>
      </p:nvGrpSpPr>
      <p:grpSpPr>
        <a:xfrm>
          <a:off x="0" y="0"/>
          <a:ext cx="0" cy="0"/>
          <a:chOff x="0" y="0"/>
          <a:chExt cx="0" cy="0"/>
        </a:xfrm>
      </p:grpSpPr>
      <p:grpSp>
        <p:nvGrpSpPr>
          <p:cNvPr id="6298" name="Google Shape;6298;p40"/>
          <p:cNvGrpSpPr/>
          <p:nvPr/>
        </p:nvGrpSpPr>
        <p:grpSpPr>
          <a:xfrm>
            <a:off x="-4499" y="85"/>
            <a:ext cx="9153479" cy="5143338"/>
            <a:chOff x="-4499" y="85"/>
            <a:chExt cx="9153479" cy="5143338"/>
          </a:xfrm>
        </p:grpSpPr>
        <p:sp>
          <p:nvSpPr>
            <p:cNvPr id="6299" name="Google Shape;6299;p4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4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4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4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4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4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4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4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4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4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4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4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40"/>
          <p:cNvGrpSpPr/>
          <p:nvPr/>
        </p:nvGrpSpPr>
        <p:grpSpPr>
          <a:xfrm>
            <a:off x="347375" y="249475"/>
            <a:ext cx="8449275" cy="4648800"/>
            <a:chOff x="347375" y="249475"/>
            <a:chExt cx="8449275" cy="4648800"/>
          </a:xfrm>
        </p:grpSpPr>
        <p:grpSp>
          <p:nvGrpSpPr>
            <p:cNvPr id="6449" name="Google Shape;6449;p40"/>
            <p:cNvGrpSpPr/>
            <p:nvPr/>
          </p:nvGrpSpPr>
          <p:grpSpPr>
            <a:xfrm>
              <a:off x="347375" y="249475"/>
              <a:ext cx="8449200" cy="369900"/>
              <a:chOff x="347375" y="249475"/>
              <a:chExt cx="8449200" cy="369900"/>
            </a:xfrm>
          </p:grpSpPr>
          <p:sp>
            <p:nvSpPr>
              <p:cNvPr id="6450" name="Google Shape;6450;p40"/>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451" name="Google Shape;6451;p40"/>
              <p:cNvGrpSpPr/>
              <p:nvPr/>
            </p:nvGrpSpPr>
            <p:grpSpPr>
              <a:xfrm>
                <a:off x="7968325" y="355525"/>
                <a:ext cx="655400" cy="157800"/>
                <a:chOff x="7968325" y="355525"/>
                <a:chExt cx="655400" cy="157800"/>
              </a:xfrm>
            </p:grpSpPr>
            <p:sp>
              <p:nvSpPr>
                <p:cNvPr id="6452" name="Google Shape;6452;p4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3" name="Google Shape;6453;p4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454" name="Google Shape;6454;p4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5" name="Google Shape;6455;p4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456" name="Google Shape;6456;p4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8" name="Google Shape;6458;p4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459" name="Google Shape;6459;p40"/>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460" name="Google Shape;6460;p40"/>
          <p:cNvSpPr txBox="1">
            <a:spLocks noGrp="1"/>
          </p:cNvSpPr>
          <p:nvPr>
            <p:ph type="title" hasCustomPrompt="1"/>
          </p:nvPr>
        </p:nvSpPr>
        <p:spPr>
          <a:xfrm>
            <a:off x="1192549" y="1526564"/>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5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461" name="Google Shape;6461;p40"/>
          <p:cNvSpPr txBox="1">
            <a:spLocks noGrp="1"/>
          </p:cNvSpPr>
          <p:nvPr>
            <p:ph type="subTitle" idx="1"/>
          </p:nvPr>
        </p:nvSpPr>
        <p:spPr>
          <a:xfrm>
            <a:off x="1192399" y="2175523"/>
            <a:ext cx="39984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62" name="Google Shape;6462;p40"/>
          <p:cNvSpPr txBox="1">
            <a:spLocks noGrp="1"/>
          </p:cNvSpPr>
          <p:nvPr>
            <p:ph type="title" idx="2" hasCustomPrompt="1"/>
          </p:nvPr>
        </p:nvSpPr>
        <p:spPr>
          <a:xfrm>
            <a:off x="1192549" y="2778611"/>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5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463" name="Google Shape;6463;p40"/>
          <p:cNvSpPr txBox="1">
            <a:spLocks noGrp="1"/>
          </p:cNvSpPr>
          <p:nvPr>
            <p:ph type="subTitle" idx="3"/>
          </p:nvPr>
        </p:nvSpPr>
        <p:spPr>
          <a:xfrm>
            <a:off x="1192399" y="3427400"/>
            <a:ext cx="3998400" cy="33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64" name="Google Shape;6464;p40">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65" name="Google Shape;6465;p40">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10"/>
        <p:cNvGrpSpPr/>
        <p:nvPr/>
      </p:nvGrpSpPr>
      <p:grpSpPr>
        <a:xfrm>
          <a:off x="0" y="0"/>
          <a:ext cx="0" cy="0"/>
          <a:chOff x="0" y="0"/>
          <a:chExt cx="0" cy="0"/>
        </a:xfrm>
      </p:grpSpPr>
      <p:grpSp>
        <p:nvGrpSpPr>
          <p:cNvPr id="511" name="Google Shape;511;p5"/>
          <p:cNvGrpSpPr/>
          <p:nvPr/>
        </p:nvGrpSpPr>
        <p:grpSpPr>
          <a:xfrm>
            <a:off x="-4499" y="85"/>
            <a:ext cx="9153479" cy="5143338"/>
            <a:chOff x="-4499" y="85"/>
            <a:chExt cx="9153479" cy="5143338"/>
          </a:xfrm>
        </p:grpSpPr>
        <p:sp>
          <p:nvSpPr>
            <p:cNvPr id="512" name="Google Shape;512;p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
          <p:cNvGrpSpPr/>
          <p:nvPr/>
        </p:nvGrpSpPr>
        <p:grpSpPr>
          <a:xfrm>
            <a:off x="347375" y="249475"/>
            <a:ext cx="8449275" cy="4648800"/>
            <a:chOff x="347375" y="249475"/>
            <a:chExt cx="8449275" cy="4648800"/>
          </a:xfrm>
        </p:grpSpPr>
        <p:grpSp>
          <p:nvGrpSpPr>
            <p:cNvPr id="662" name="Google Shape;662;p5"/>
            <p:cNvGrpSpPr/>
            <p:nvPr/>
          </p:nvGrpSpPr>
          <p:grpSpPr>
            <a:xfrm>
              <a:off x="347375" y="249475"/>
              <a:ext cx="8449200" cy="369900"/>
              <a:chOff x="347375" y="249475"/>
              <a:chExt cx="8449200" cy="369900"/>
            </a:xfrm>
          </p:grpSpPr>
          <p:sp>
            <p:nvSpPr>
              <p:cNvPr id="663" name="Google Shape;663;p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64" name="Google Shape;664;p5"/>
              <p:cNvGrpSpPr/>
              <p:nvPr/>
            </p:nvGrpSpPr>
            <p:grpSpPr>
              <a:xfrm>
                <a:off x="7968325" y="355525"/>
                <a:ext cx="655400" cy="157800"/>
                <a:chOff x="7968325" y="355525"/>
                <a:chExt cx="655400" cy="157800"/>
              </a:xfrm>
            </p:grpSpPr>
            <p:sp>
              <p:nvSpPr>
                <p:cNvPr id="665" name="Google Shape;665;p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67" name="Google Shape;667;p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8" name="Google Shape;668;p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69" name="Google Shape;669;p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1" name="Google Shape;671;p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72" name="Google Shape;672;p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73" name="Google Shape;673;p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74" name="Google Shape;674;p5"/>
          <p:cNvSpPr txBox="1">
            <a:spLocks noGrp="1"/>
          </p:cNvSpPr>
          <p:nvPr>
            <p:ph type="subTitle" idx="1"/>
          </p:nvPr>
        </p:nvSpPr>
        <p:spPr>
          <a:xfrm>
            <a:off x="1922713" y="2813625"/>
            <a:ext cx="220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675" name="Google Shape;675;p5"/>
          <p:cNvSpPr txBox="1">
            <a:spLocks noGrp="1"/>
          </p:cNvSpPr>
          <p:nvPr>
            <p:ph type="subTitle" idx="2"/>
          </p:nvPr>
        </p:nvSpPr>
        <p:spPr>
          <a:xfrm>
            <a:off x="1922713" y="3207225"/>
            <a:ext cx="2204400" cy="9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6" name="Google Shape;676;p5"/>
          <p:cNvSpPr txBox="1">
            <a:spLocks noGrp="1"/>
          </p:cNvSpPr>
          <p:nvPr>
            <p:ph type="subTitle" idx="3"/>
          </p:nvPr>
        </p:nvSpPr>
        <p:spPr>
          <a:xfrm>
            <a:off x="5016887" y="2813625"/>
            <a:ext cx="22044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sz="20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677" name="Google Shape;677;p5"/>
          <p:cNvSpPr txBox="1">
            <a:spLocks noGrp="1"/>
          </p:cNvSpPr>
          <p:nvPr>
            <p:ph type="subTitle" idx="4"/>
          </p:nvPr>
        </p:nvSpPr>
        <p:spPr>
          <a:xfrm>
            <a:off x="5016887" y="3207225"/>
            <a:ext cx="2204400" cy="96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8" name="Google Shape;678;p5">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9" name="Google Shape;679;p5">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BLANK_14">
    <p:spTree>
      <p:nvGrpSpPr>
        <p:cNvPr id="1" name="Shape 6466"/>
        <p:cNvGrpSpPr/>
        <p:nvPr/>
      </p:nvGrpSpPr>
      <p:grpSpPr>
        <a:xfrm>
          <a:off x="0" y="0"/>
          <a:ext cx="0" cy="0"/>
          <a:chOff x="0" y="0"/>
          <a:chExt cx="0" cy="0"/>
        </a:xfrm>
      </p:grpSpPr>
      <p:grpSp>
        <p:nvGrpSpPr>
          <p:cNvPr id="6467" name="Google Shape;6467;p41"/>
          <p:cNvGrpSpPr/>
          <p:nvPr/>
        </p:nvGrpSpPr>
        <p:grpSpPr>
          <a:xfrm>
            <a:off x="-4499" y="85"/>
            <a:ext cx="9153479" cy="5143338"/>
            <a:chOff x="-4499" y="85"/>
            <a:chExt cx="9153479" cy="5143338"/>
          </a:xfrm>
        </p:grpSpPr>
        <p:sp>
          <p:nvSpPr>
            <p:cNvPr id="6468" name="Google Shape;6468;p41"/>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1"/>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1"/>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1"/>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1"/>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1"/>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1"/>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41"/>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1"/>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1"/>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1"/>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1"/>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1"/>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1"/>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1"/>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1"/>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1"/>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1"/>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41"/>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1"/>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1"/>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1"/>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1"/>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1"/>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1"/>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1"/>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1"/>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1"/>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41"/>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1"/>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1"/>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1"/>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1"/>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1"/>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1"/>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1"/>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1"/>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41"/>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1"/>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1"/>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1"/>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1"/>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1"/>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1"/>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1"/>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1"/>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1"/>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41"/>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1"/>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1"/>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1"/>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1"/>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1"/>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1"/>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1"/>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1"/>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1"/>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41"/>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41"/>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1"/>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1"/>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1"/>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1"/>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1"/>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1"/>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1"/>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1"/>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1"/>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1"/>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1"/>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1"/>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1"/>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1"/>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1"/>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1"/>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1"/>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1"/>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1"/>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41"/>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41"/>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1"/>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1"/>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1"/>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1"/>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1"/>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1"/>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1"/>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1"/>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41"/>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41"/>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1"/>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1"/>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1"/>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1"/>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1"/>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1"/>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1"/>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1"/>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1"/>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1"/>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1"/>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1"/>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1"/>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1"/>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1"/>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1"/>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1"/>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1"/>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41"/>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41"/>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1"/>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1"/>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1"/>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1"/>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1"/>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1"/>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1"/>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1"/>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41"/>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41"/>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1"/>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1"/>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1"/>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1"/>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1"/>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1"/>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1"/>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1"/>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41"/>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41"/>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1"/>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1"/>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1"/>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1"/>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1"/>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1"/>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1"/>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1"/>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41"/>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41"/>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1"/>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1"/>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1"/>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1"/>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1"/>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1"/>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1"/>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1"/>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41"/>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41"/>
          <p:cNvGrpSpPr/>
          <p:nvPr/>
        </p:nvGrpSpPr>
        <p:grpSpPr>
          <a:xfrm>
            <a:off x="347375" y="249475"/>
            <a:ext cx="8449275" cy="4648800"/>
            <a:chOff x="347375" y="249475"/>
            <a:chExt cx="8449275" cy="4648800"/>
          </a:xfrm>
        </p:grpSpPr>
        <p:grpSp>
          <p:nvGrpSpPr>
            <p:cNvPr id="6618" name="Google Shape;6618;p41"/>
            <p:cNvGrpSpPr/>
            <p:nvPr/>
          </p:nvGrpSpPr>
          <p:grpSpPr>
            <a:xfrm>
              <a:off x="347375" y="249475"/>
              <a:ext cx="8449200" cy="369900"/>
              <a:chOff x="347375" y="249475"/>
              <a:chExt cx="8449200" cy="369900"/>
            </a:xfrm>
          </p:grpSpPr>
          <p:sp>
            <p:nvSpPr>
              <p:cNvPr id="6619" name="Google Shape;6619;p41"/>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620" name="Google Shape;6620;p41"/>
              <p:cNvGrpSpPr/>
              <p:nvPr/>
            </p:nvGrpSpPr>
            <p:grpSpPr>
              <a:xfrm>
                <a:off x="7968325" y="355525"/>
                <a:ext cx="655400" cy="157800"/>
                <a:chOff x="7968325" y="355525"/>
                <a:chExt cx="655400" cy="157800"/>
              </a:xfrm>
            </p:grpSpPr>
            <p:sp>
              <p:nvSpPr>
                <p:cNvPr id="6621" name="Google Shape;6621;p41"/>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2" name="Google Shape;6622;p4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623" name="Google Shape;6623;p41"/>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4" name="Google Shape;6624;p4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625" name="Google Shape;6625;p41"/>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4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7" name="Google Shape;6627;p4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628" name="Google Shape;6628;p41"/>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629" name="Google Shape;6629;p4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630" name="Google Shape;6630;p41"/>
          <p:cNvSpPr txBox="1">
            <a:spLocks noGrp="1"/>
          </p:cNvSpPr>
          <p:nvPr>
            <p:ph type="title" idx="2" hasCustomPrompt="1"/>
          </p:nvPr>
        </p:nvSpPr>
        <p:spPr>
          <a:xfrm>
            <a:off x="1208269"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1" name="Google Shape;6631;p41"/>
          <p:cNvSpPr txBox="1">
            <a:spLocks noGrp="1"/>
          </p:cNvSpPr>
          <p:nvPr>
            <p:ph type="subTitle" idx="1"/>
          </p:nvPr>
        </p:nvSpPr>
        <p:spPr>
          <a:xfrm>
            <a:off x="93805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2" name="Google Shape;6632;p41"/>
          <p:cNvSpPr txBox="1">
            <a:spLocks noGrp="1"/>
          </p:cNvSpPr>
          <p:nvPr>
            <p:ph type="subTitle" idx="3"/>
          </p:nvPr>
        </p:nvSpPr>
        <p:spPr>
          <a:xfrm>
            <a:off x="938055"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3" name="Google Shape;6633;p41"/>
          <p:cNvSpPr txBox="1">
            <a:spLocks noGrp="1"/>
          </p:cNvSpPr>
          <p:nvPr>
            <p:ph type="title" idx="4" hasCustomPrompt="1"/>
          </p:nvPr>
        </p:nvSpPr>
        <p:spPr>
          <a:xfrm>
            <a:off x="3103222"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4" name="Google Shape;6634;p41"/>
          <p:cNvSpPr txBox="1">
            <a:spLocks noGrp="1"/>
          </p:cNvSpPr>
          <p:nvPr>
            <p:ph type="subTitle" idx="5"/>
          </p:nvPr>
        </p:nvSpPr>
        <p:spPr>
          <a:xfrm>
            <a:off x="282550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5" name="Google Shape;6635;p41"/>
          <p:cNvSpPr txBox="1">
            <a:spLocks noGrp="1"/>
          </p:cNvSpPr>
          <p:nvPr>
            <p:ph type="subTitle" idx="6"/>
          </p:nvPr>
        </p:nvSpPr>
        <p:spPr>
          <a:xfrm>
            <a:off x="2825501"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6" name="Google Shape;6636;p41"/>
          <p:cNvSpPr txBox="1">
            <a:spLocks noGrp="1"/>
          </p:cNvSpPr>
          <p:nvPr>
            <p:ph type="title" idx="7" hasCustomPrompt="1"/>
          </p:nvPr>
        </p:nvSpPr>
        <p:spPr>
          <a:xfrm>
            <a:off x="4979834" y="1927950"/>
            <a:ext cx="10599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37" name="Google Shape;6637;p41"/>
          <p:cNvSpPr txBox="1">
            <a:spLocks noGrp="1"/>
          </p:cNvSpPr>
          <p:nvPr>
            <p:ph type="subTitle" idx="8"/>
          </p:nvPr>
        </p:nvSpPr>
        <p:spPr>
          <a:xfrm>
            <a:off x="471295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38" name="Google Shape;6638;p41"/>
          <p:cNvSpPr txBox="1">
            <a:spLocks noGrp="1"/>
          </p:cNvSpPr>
          <p:nvPr>
            <p:ph type="subTitle" idx="9"/>
          </p:nvPr>
        </p:nvSpPr>
        <p:spPr>
          <a:xfrm>
            <a:off x="4712958"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39" name="Google Shape;6639;p41"/>
          <p:cNvSpPr txBox="1">
            <a:spLocks noGrp="1"/>
          </p:cNvSpPr>
          <p:nvPr>
            <p:ph type="title" idx="13" hasCustomPrompt="1"/>
          </p:nvPr>
        </p:nvSpPr>
        <p:spPr>
          <a:xfrm>
            <a:off x="6878255" y="1927950"/>
            <a:ext cx="1060800" cy="58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640" name="Google Shape;6640;p41"/>
          <p:cNvSpPr txBox="1">
            <a:spLocks noGrp="1"/>
          </p:cNvSpPr>
          <p:nvPr>
            <p:ph type="subTitle" idx="14"/>
          </p:nvPr>
        </p:nvSpPr>
        <p:spPr>
          <a:xfrm>
            <a:off x="6600400" y="3475154"/>
            <a:ext cx="16083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641" name="Google Shape;6641;p41"/>
          <p:cNvSpPr txBox="1">
            <a:spLocks noGrp="1"/>
          </p:cNvSpPr>
          <p:nvPr>
            <p:ph type="subTitle" idx="15"/>
          </p:nvPr>
        </p:nvSpPr>
        <p:spPr>
          <a:xfrm>
            <a:off x="6600408" y="3136200"/>
            <a:ext cx="1608300" cy="35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642" name="Google Shape;6642;p41">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43" name="Google Shape;6643;p41">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BLANK_10_1">
    <p:spTree>
      <p:nvGrpSpPr>
        <p:cNvPr id="1" name="Shape 6644"/>
        <p:cNvGrpSpPr/>
        <p:nvPr/>
      </p:nvGrpSpPr>
      <p:grpSpPr>
        <a:xfrm>
          <a:off x="0" y="0"/>
          <a:ext cx="0" cy="0"/>
          <a:chOff x="0" y="0"/>
          <a:chExt cx="0" cy="0"/>
        </a:xfrm>
      </p:grpSpPr>
      <p:grpSp>
        <p:nvGrpSpPr>
          <p:cNvPr id="6645" name="Google Shape;6645;p42"/>
          <p:cNvGrpSpPr/>
          <p:nvPr/>
        </p:nvGrpSpPr>
        <p:grpSpPr>
          <a:xfrm>
            <a:off x="-4499" y="85"/>
            <a:ext cx="9153479" cy="5143338"/>
            <a:chOff x="-4499" y="85"/>
            <a:chExt cx="9153479" cy="5143338"/>
          </a:xfrm>
        </p:grpSpPr>
        <p:sp>
          <p:nvSpPr>
            <p:cNvPr id="6646" name="Google Shape;6646;p42"/>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2"/>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2"/>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2"/>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2"/>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2"/>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2"/>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2"/>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2"/>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2"/>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42"/>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42"/>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2"/>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2"/>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2"/>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2"/>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2"/>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2"/>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2"/>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2"/>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2"/>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2"/>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2"/>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2"/>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2"/>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2"/>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2"/>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2"/>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2"/>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2"/>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2"/>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42"/>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2"/>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2"/>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2"/>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2"/>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2"/>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2"/>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2"/>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2"/>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2"/>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2"/>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2"/>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2"/>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2"/>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2"/>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2"/>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2"/>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2"/>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2"/>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2"/>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42"/>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2"/>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2"/>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2"/>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2"/>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2"/>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42"/>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2"/>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2"/>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2"/>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2"/>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2"/>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2"/>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2"/>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2"/>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2"/>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2"/>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2"/>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2"/>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2"/>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2"/>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2"/>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2"/>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2"/>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2"/>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2"/>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2"/>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2"/>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2"/>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2"/>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2"/>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2"/>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2"/>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2"/>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2"/>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2"/>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2"/>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2"/>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42"/>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2"/>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2"/>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2"/>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2"/>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2"/>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2"/>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2"/>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2"/>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2"/>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2"/>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2"/>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2"/>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2"/>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2"/>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2"/>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2"/>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2"/>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2"/>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2"/>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2"/>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2"/>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2"/>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2"/>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2"/>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2"/>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2"/>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2"/>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2"/>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2"/>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2"/>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2"/>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2"/>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42"/>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2"/>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2"/>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2"/>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42"/>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42"/>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2"/>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42"/>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42"/>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2"/>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2"/>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2"/>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2"/>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42"/>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42"/>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2"/>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42"/>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42"/>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2"/>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2"/>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2"/>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2"/>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42"/>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42"/>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2"/>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2"/>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2"/>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42"/>
          <p:cNvGrpSpPr/>
          <p:nvPr/>
        </p:nvGrpSpPr>
        <p:grpSpPr>
          <a:xfrm>
            <a:off x="347375" y="249475"/>
            <a:ext cx="8449275" cy="4648800"/>
            <a:chOff x="347375" y="249475"/>
            <a:chExt cx="8449275" cy="4648800"/>
          </a:xfrm>
        </p:grpSpPr>
        <p:grpSp>
          <p:nvGrpSpPr>
            <p:cNvPr id="6796" name="Google Shape;6796;p42"/>
            <p:cNvGrpSpPr/>
            <p:nvPr/>
          </p:nvGrpSpPr>
          <p:grpSpPr>
            <a:xfrm>
              <a:off x="347375" y="249475"/>
              <a:ext cx="8449200" cy="369900"/>
              <a:chOff x="347375" y="249475"/>
              <a:chExt cx="8449200" cy="369900"/>
            </a:xfrm>
          </p:grpSpPr>
          <p:sp>
            <p:nvSpPr>
              <p:cNvPr id="6797" name="Google Shape;6797;p42"/>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798" name="Google Shape;6798;p42"/>
              <p:cNvGrpSpPr/>
              <p:nvPr/>
            </p:nvGrpSpPr>
            <p:grpSpPr>
              <a:xfrm>
                <a:off x="7968325" y="355525"/>
                <a:ext cx="655400" cy="157800"/>
                <a:chOff x="7968325" y="355525"/>
                <a:chExt cx="655400" cy="157800"/>
              </a:xfrm>
            </p:grpSpPr>
            <p:sp>
              <p:nvSpPr>
                <p:cNvPr id="6799" name="Google Shape;6799;p4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0" name="Google Shape;6800;p4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801" name="Google Shape;6801;p4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2" name="Google Shape;6802;p4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803" name="Google Shape;6803;p4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5" name="Google Shape;6805;p4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806" name="Google Shape;6806;p42"/>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807" name="Google Shape;6807;p42"/>
          <p:cNvSpPr txBox="1">
            <a:spLocks noGrp="1"/>
          </p:cNvSpPr>
          <p:nvPr>
            <p:ph type="title" hasCustomPrompt="1"/>
          </p:nvPr>
        </p:nvSpPr>
        <p:spPr>
          <a:xfrm>
            <a:off x="1396825" y="2013075"/>
            <a:ext cx="3175200" cy="87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66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6808" name="Google Shape;6808;p42"/>
          <p:cNvSpPr txBox="1">
            <a:spLocks noGrp="1"/>
          </p:cNvSpPr>
          <p:nvPr>
            <p:ph type="subTitle" idx="1"/>
          </p:nvPr>
        </p:nvSpPr>
        <p:spPr>
          <a:xfrm>
            <a:off x="1396700" y="2890263"/>
            <a:ext cx="3175200" cy="7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809" name="Google Shape;6809;p4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10" name="Google Shape;6810;p4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11" name="Google Shape;6811;p42"/>
          <p:cNvSpPr>
            <a:spLocks noGrp="1"/>
          </p:cNvSpPr>
          <p:nvPr>
            <p:ph type="pic" idx="4"/>
          </p:nvPr>
        </p:nvSpPr>
        <p:spPr>
          <a:xfrm>
            <a:off x="5413350" y="976125"/>
            <a:ext cx="2745300" cy="3176100"/>
          </a:xfrm>
          <a:prstGeom prst="rect">
            <a:avLst/>
          </a:prstGeom>
          <a:noFill/>
          <a:ln w="9525" cap="flat" cmpd="sng">
            <a:solidFill>
              <a:srgbClr val="000000"/>
            </a:solidFill>
            <a:prstDash val="solid"/>
            <a:round/>
            <a:headEnd type="none" w="sm" len="sm"/>
            <a:tailEnd type="none" w="sm" len="sm"/>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3">
  <p:cSld name="BLANK_14_1_1">
    <p:spTree>
      <p:nvGrpSpPr>
        <p:cNvPr id="1" name="Shape 6812"/>
        <p:cNvGrpSpPr/>
        <p:nvPr/>
      </p:nvGrpSpPr>
      <p:grpSpPr>
        <a:xfrm>
          <a:off x="0" y="0"/>
          <a:ext cx="0" cy="0"/>
          <a:chOff x="0" y="0"/>
          <a:chExt cx="0" cy="0"/>
        </a:xfrm>
      </p:grpSpPr>
      <p:grpSp>
        <p:nvGrpSpPr>
          <p:cNvPr id="6813" name="Google Shape;6813;p43"/>
          <p:cNvGrpSpPr/>
          <p:nvPr/>
        </p:nvGrpSpPr>
        <p:grpSpPr>
          <a:xfrm>
            <a:off x="-4499" y="85"/>
            <a:ext cx="9153479" cy="5143338"/>
            <a:chOff x="-4499" y="85"/>
            <a:chExt cx="9153479" cy="5143338"/>
          </a:xfrm>
        </p:grpSpPr>
        <p:sp>
          <p:nvSpPr>
            <p:cNvPr id="6814" name="Google Shape;6814;p43"/>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3"/>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3"/>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3"/>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3"/>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3"/>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3"/>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3"/>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43"/>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43"/>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3"/>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3"/>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3"/>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43"/>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3"/>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3"/>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3"/>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3"/>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3"/>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43"/>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43"/>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43"/>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43"/>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3"/>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43"/>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3"/>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3"/>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3"/>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3"/>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3"/>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3"/>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3"/>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3"/>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3"/>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3"/>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3"/>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3"/>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3"/>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3"/>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3"/>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3"/>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3"/>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3"/>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3"/>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3"/>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3"/>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43"/>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3"/>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3"/>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3"/>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43"/>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43"/>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3"/>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3"/>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3"/>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3"/>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3"/>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3"/>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3"/>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3"/>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3"/>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3"/>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3"/>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43"/>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3"/>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3"/>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3"/>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3"/>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3"/>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3"/>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3"/>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3"/>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3"/>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3"/>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43"/>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43"/>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3"/>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3"/>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43"/>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43"/>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43"/>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43"/>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43"/>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3"/>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43"/>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43"/>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43"/>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3"/>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3"/>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3"/>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43"/>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3"/>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3"/>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3"/>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3"/>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43"/>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3"/>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43"/>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43"/>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3"/>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43"/>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43"/>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43"/>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43"/>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43"/>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43"/>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43"/>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3"/>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43"/>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43"/>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43"/>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3"/>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43"/>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43"/>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3"/>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3"/>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3"/>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43"/>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43"/>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3"/>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3"/>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3"/>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43"/>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43"/>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43"/>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43"/>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3"/>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43"/>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43"/>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43"/>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43"/>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43"/>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3"/>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43"/>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3"/>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3"/>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43"/>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3"/>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3"/>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3"/>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3"/>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3"/>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3"/>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43"/>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3"/>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3"/>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43"/>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43"/>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3"/>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43"/>
          <p:cNvGrpSpPr/>
          <p:nvPr/>
        </p:nvGrpSpPr>
        <p:grpSpPr>
          <a:xfrm>
            <a:off x="347375" y="249475"/>
            <a:ext cx="8449275" cy="4648800"/>
            <a:chOff x="347375" y="249475"/>
            <a:chExt cx="8449275" cy="4648800"/>
          </a:xfrm>
        </p:grpSpPr>
        <p:grpSp>
          <p:nvGrpSpPr>
            <p:cNvPr id="6964" name="Google Shape;6964;p43"/>
            <p:cNvGrpSpPr/>
            <p:nvPr/>
          </p:nvGrpSpPr>
          <p:grpSpPr>
            <a:xfrm>
              <a:off x="347375" y="249475"/>
              <a:ext cx="8449200" cy="369900"/>
              <a:chOff x="347375" y="249475"/>
              <a:chExt cx="8449200" cy="369900"/>
            </a:xfrm>
          </p:grpSpPr>
          <p:sp>
            <p:nvSpPr>
              <p:cNvPr id="6965" name="Google Shape;6965;p43"/>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6966" name="Google Shape;6966;p43"/>
              <p:cNvGrpSpPr/>
              <p:nvPr/>
            </p:nvGrpSpPr>
            <p:grpSpPr>
              <a:xfrm>
                <a:off x="7968325" y="355525"/>
                <a:ext cx="655400" cy="157800"/>
                <a:chOff x="7968325" y="355525"/>
                <a:chExt cx="655400" cy="157800"/>
              </a:xfrm>
            </p:grpSpPr>
            <p:sp>
              <p:nvSpPr>
                <p:cNvPr id="6967" name="Google Shape;6967;p43"/>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68" name="Google Shape;6968;p4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6969" name="Google Shape;6969;p43"/>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0" name="Google Shape;6970;p4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6971" name="Google Shape;6971;p43"/>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73" name="Google Shape;6973;p4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6974" name="Google Shape;6974;p43"/>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6975" name="Google Shape;6975;p4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976" name="Google Shape;6976;p43"/>
          <p:cNvSpPr txBox="1">
            <a:spLocks noGrp="1"/>
          </p:cNvSpPr>
          <p:nvPr>
            <p:ph type="title" idx="2" hasCustomPrompt="1"/>
          </p:nvPr>
        </p:nvSpPr>
        <p:spPr>
          <a:xfrm>
            <a:off x="1491775"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77" name="Google Shape;6977;p43"/>
          <p:cNvSpPr txBox="1">
            <a:spLocks noGrp="1"/>
          </p:cNvSpPr>
          <p:nvPr>
            <p:ph type="subTitle" idx="1"/>
          </p:nvPr>
        </p:nvSpPr>
        <p:spPr>
          <a:xfrm>
            <a:off x="1056650" y="2232977"/>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78" name="Google Shape;6978;p43"/>
          <p:cNvSpPr txBox="1">
            <a:spLocks noGrp="1"/>
          </p:cNvSpPr>
          <p:nvPr>
            <p:ph type="subTitle" idx="3"/>
          </p:nvPr>
        </p:nvSpPr>
        <p:spPr>
          <a:xfrm>
            <a:off x="1056655"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79" name="Google Shape;6979;p43"/>
          <p:cNvSpPr txBox="1">
            <a:spLocks noGrp="1"/>
          </p:cNvSpPr>
          <p:nvPr>
            <p:ph type="title" idx="4" hasCustomPrompt="1"/>
          </p:nvPr>
        </p:nvSpPr>
        <p:spPr>
          <a:xfrm>
            <a:off x="4045572"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80" name="Google Shape;6980;p43"/>
          <p:cNvSpPr txBox="1">
            <a:spLocks noGrp="1"/>
          </p:cNvSpPr>
          <p:nvPr>
            <p:ph type="subTitle" idx="5"/>
          </p:nvPr>
        </p:nvSpPr>
        <p:spPr>
          <a:xfrm>
            <a:off x="3602987" y="2232976"/>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81" name="Google Shape;6981;p43"/>
          <p:cNvSpPr txBox="1">
            <a:spLocks noGrp="1"/>
          </p:cNvSpPr>
          <p:nvPr>
            <p:ph type="subTitle" idx="6"/>
          </p:nvPr>
        </p:nvSpPr>
        <p:spPr>
          <a:xfrm>
            <a:off x="3603063"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82" name="Google Shape;6982;p43"/>
          <p:cNvSpPr txBox="1">
            <a:spLocks noGrp="1"/>
          </p:cNvSpPr>
          <p:nvPr>
            <p:ph type="title" idx="7" hasCustomPrompt="1"/>
          </p:nvPr>
        </p:nvSpPr>
        <p:spPr>
          <a:xfrm>
            <a:off x="6581028" y="3578423"/>
            <a:ext cx="10599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6983" name="Google Shape;6983;p43"/>
          <p:cNvSpPr txBox="1">
            <a:spLocks noGrp="1"/>
          </p:cNvSpPr>
          <p:nvPr>
            <p:ph type="subTitle" idx="8"/>
          </p:nvPr>
        </p:nvSpPr>
        <p:spPr>
          <a:xfrm>
            <a:off x="6149325" y="2232976"/>
            <a:ext cx="19380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984" name="Google Shape;6984;p43"/>
          <p:cNvSpPr txBox="1">
            <a:spLocks noGrp="1"/>
          </p:cNvSpPr>
          <p:nvPr>
            <p:ph type="subTitle" idx="9"/>
          </p:nvPr>
        </p:nvSpPr>
        <p:spPr>
          <a:xfrm>
            <a:off x="6149334" y="1970225"/>
            <a:ext cx="1938000" cy="359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000"/>
              <a:buFont typeface="Nanum Gothic Coding"/>
              <a:buNone/>
              <a:defRPr sz="2000">
                <a:solidFill>
                  <a:schemeClr val="dk1"/>
                </a:solidFill>
                <a:latin typeface="Nanum Gothic Coding"/>
                <a:ea typeface="Nanum Gothic Coding"/>
                <a:cs typeface="Nanum Gothic Coding"/>
                <a:sym typeface="Nanum Gothic Coding"/>
              </a:defRPr>
            </a:lvl1pPr>
            <a:lvl2pPr lvl="1"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2pPr>
            <a:lvl3pPr lvl="2"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3pPr>
            <a:lvl4pPr lvl="3"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4pPr>
            <a:lvl5pPr lvl="4"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5pPr>
            <a:lvl6pPr lvl="5"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6pPr>
            <a:lvl7pPr lvl="6"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7pPr>
            <a:lvl8pPr lvl="7"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8pPr>
            <a:lvl9pPr lvl="8" rtl="0">
              <a:spcBef>
                <a:spcPts val="0"/>
              </a:spcBef>
              <a:spcAft>
                <a:spcPts val="0"/>
              </a:spcAft>
              <a:buClr>
                <a:srgbClr val="49EF9E"/>
              </a:buClr>
              <a:buSzPts val="2000"/>
              <a:buFont typeface="Nanum Gothic Coding"/>
              <a:buNone/>
              <a:defRPr sz="2000">
                <a:solidFill>
                  <a:srgbClr val="49EF9E"/>
                </a:solidFill>
                <a:latin typeface="Nanum Gothic Coding"/>
                <a:ea typeface="Nanum Gothic Coding"/>
                <a:cs typeface="Nanum Gothic Coding"/>
                <a:sym typeface="Nanum Gothic Coding"/>
              </a:defRPr>
            </a:lvl9pPr>
          </a:lstStyle>
          <a:p>
            <a:endParaRPr/>
          </a:p>
        </p:txBody>
      </p:sp>
      <p:sp>
        <p:nvSpPr>
          <p:cNvPr id="6985" name="Google Shape;6985;p43">
            <a:hlinkClick r:id="" action="ppaction://hlinkshowjump?jump=previousslide"/>
          </p:cNvPr>
          <p:cNvSpPr txBox="1">
            <a:spLocks noGrp="1"/>
          </p:cNvSpPr>
          <p:nvPr>
            <p:ph type="subTitle" idx="13"/>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86" name="Google Shape;6986;p43">
            <a:hlinkClick r:id="" action="ppaction://hlinkshowjump?jump=nextslide"/>
          </p:cNvPr>
          <p:cNvSpPr txBox="1">
            <a:spLocks noGrp="1"/>
          </p:cNvSpPr>
          <p:nvPr>
            <p:ph type="subTitle" idx="14"/>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4">
  <p:cSld name="BLANK_10_2">
    <p:spTree>
      <p:nvGrpSpPr>
        <p:cNvPr id="1" name="Shape 6987"/>
        <p:cNvGrpSpPr/>
        <p:nvPr/>
      </p:nvGrpSpPr>
      <p:grpSpPr>
        <a:xfrm>
          <a:off x="0" y="0"/>
          <a:ext cx="0" cy="0"/>
          <a:chOff x="0" y="0"/>
          <a:chExt cx="0" cy="0"/>
        </a:xfrm>
      </p:grpSpPr>
      <p:grpSp>
        <p:nvGrpSpPr>
          <p:cNvPr id="6988" name="Google Shape;6988;p44"/>
          <p:cNvGrpSpPr/>
          <p:nvPr/>
        </p:nvGrpSpPr>
        <p:grpSpPr>
          <a:xfrm>
            <a:off x="-4499" y="85"/>
            <a:ext cx="9153479" cy="5143338"/>
            <a:chOff x="-4499" y="85"/>
            <a:chExt cx="9153479" cy="5143338"/>
          </a:xfrm>
        </p:grpSpPr>
        <p:sp>
          <p:nvSpPr>
            <p:cNvPr id="6989" name="Google Shape;6989;p44"/>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4"/>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4"/>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4"/>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44"/>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44"/>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4"/>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4"/>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4"/>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4"/>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4"/>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4"/>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44"/>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44"/>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4"/>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4"/>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4"/>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44"/>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4"/>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4"/>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4"/>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4"/>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4"/>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4"/>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4"/>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4"/>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44"/>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4"/>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4"/>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4"/>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4"/>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4"/>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4"/>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4"/>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4"/>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44"/>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4"/>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4"/>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4"/>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4"/>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4"/>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4"/>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4"/>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4"/>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44"/>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4"/>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4"/>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4"/>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4"/>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4"/>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4"/>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4"/>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4"/>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44"/>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4"/>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4"/>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4"/>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4"/>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4"/>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4"/>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4"/>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44"/>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4"/>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4"/>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4"/>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4"/>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4"/>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4"/>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4"/>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4"/>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4"/>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4"/>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4"/>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4"/>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44"/>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44"/>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4"/>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4"/>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4"/>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4"/>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4"/>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4"/>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44"/>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44"/>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4"/>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4"/>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4"/>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4"/>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4"/>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44"/>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44"/>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4"/>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4"/>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44"/>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44"/>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4"/>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4"/>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4"/>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4"/>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4"/>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4"/>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4"/>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44"/>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44"/>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4"/>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4"/>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4"/>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4"/>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4"/>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4"/>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4"/>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4"/>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4"/>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4"/>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44"/>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44"/>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4"/>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4"/>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4"/>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4"/>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4"/>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44"/>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44"/>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4"/>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4"/>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4"/>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4"/>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44"/>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44"/>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4"/>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4"/>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4"/>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4"/>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4"/>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4"/>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4"/>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44"/>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44"/>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4"/>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4"/>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4"/>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4"/>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4"/>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4"/>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44"/>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44"/>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4"/>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4"/>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4"/>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44"/>
          <p:cNvGrpSpPr/>
          <p:nvPr/>
        </p:nvGrpSpPr>
        <p:grpSpPr>
          <a:xfrm>
            <a:off x="347375" y="249475"/>
            <a:ext cx="8449275" cy="4648800"/>
            <a:chOff x="347375" y="249475"/>
            <a:chExt cx="8449275" cy="4648800"/>
          </a:xfrm>
        </p:grpSpPr>
        <p:grpSp>
          <p:nvGrpSpPr>
            <p:cNvPr id="7139" name="Google Shape;7139;p44"/>
            <p:cNvGrpSpPr/>
            <p:nvPr/>
          </p:nvGrpSpPr>
          <p:grpSpPr>
            <a:xfrm>
              <a:off x="347375" y="249475"/>
              <a:ext cx="8449200" cy="369900"/>
              <a:chOff x="347375" y="249475"/>
              <a:chExt cx="8449200" cy="369900"/>
            </a:xfrm>
          </p:grpSpPr>
          <p:sp>
            <p:nvSpPr>
              <p:cNvPr id="7140" name="Google Shape;7140;p44"/>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141" name="Google Shape;7141;p44"/>
              <p:cNvGrpSpPr/>
              <p:nvPr/>
            </p:nvGrpSpPr>
            <p:grpSpPr>
              <a:xfrm>
                <a:off x="7968325" y="355525"/>
                <a:ext cx="655400" cy="157800"/>
                <a:chOff x="7968325" y="355525"/>
                <a:chExt cx="655400" cy="157800"/>
              </a:xfrm>
            </p:grpSpPr>
            <p:sp>
              <p:nvSpPr>
                <p:cNvPr id="7142" name="Google Shape;7142;p4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3" name="Google Shape;7143;p4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144" name="Google Shape;7144;p4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5" name="Google Shape;7145;p4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146" name="Google Shape;7146;p4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8" name="Google Shape;7148;p4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149" name="Google Shape;7149;p44"/>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7150" name="Google Shape;7150;p44"/>
          <p:cNvSpPr txBox="1">
            <a:spLocks noGrp="1"/>
          </p:cNvSpPr>
          <p:nvPr>
            <p:ph type="title" hasCustomPrompt="1"/>
          </p:nvPr>
        </p:nvSpPr>
        <p:spPr>
          <a:xfrm>
            <a:off x="2572874" y="1075327"/>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1" name="Google Shape;7151;p44"/>
          <p:cNvSpPr txBox="1">
            <a:spLocks noGrp="1"/>
          </p:cNvSpPr>
          <p:nvPr>
            <p:ph type="subTitle" idx="1"/>
          </p:nvPr>
        </p:nvSpPr>
        <p:spPr>
          <a:xfrm>
            <a:off x="2572724" y="1586383"/>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52" name="Google Shape;7152;p44"/>
          <p:cNvSpPr txBox="1">
            <a:spLocks noGrp="1"/>
          </p:cNvSpPr>
          <p:nvPr>
            <p:ph type="title" idx="2" hasCustomPrompt="1"/>
          </p:nvPr>
        </p:nvSpPr>
        <p:spPr>
          <a:xfrm>
            <a:off x="2572874" y="2146111"/>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3" name="Google Shape;7153;p44"/>
          <p:cNvSpPr txBox="1">
            <a:spLocks noGrp="1"/>
          </p:cNvSpPr>
          <p:nvPr>
            <p:ph type="subTitle" idx="3"/>
          </p:nvPr>
        </p:nvSpPr>
        <p:spPr>
          <a:xfrm>
            <a:off x="2572724" y="2658228"/>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54" name="Google Shape;7154;p44">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55" name="Google Shape;7155;p44">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56" name="Google Shape;7156;p44"/>
          <p:cNvSpPr txBox="1">
            <a:spLocks noGrp="1"/>
          </p:cNvSpPr>
          <p:nvPr>
            <p:ph type="title" idx="6" hasCustomPrompt="1"/>
          </p:nvPr>
        </p:nvSpPr>
        <p:spPr>
          <a:xfrm>
            <a:off x="2572874" y="3216723"/>
            <a:ext cx="39984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400"/>
              <a:buNone/>
              <a:defRPr sz="4000"/>
            </a:lvl1pPr>
            <a:lvl2pPr lvl="1" algn="ctr" rtl="0">
              <a:spcBef>
                <a:spcPts val="0"/>
              </a:spcBef>
              <a:spcAft>
                <a:spcPts val="0"/>
              </a:spcAft>
              <a:buSzPts val="6400"/>
              <a:buNone/>
              <a:defRPr sz="6400"/>
            </a:lvl2pPr>
            <a:lvl3pPr lvl="2" algn="ctr" rtl="0">
              <a:spcBef>
                <a:spcPts val="0"/>
              </a:spcBef>
              <a:spcAft>
                <a:spcPts val="0"/>
              </a:spcAft>
              <a:buSzPts val="6400"/>
              <a:buNone/>
              <a:defRPr sz="6400"/>
            </a:lvl3pPr>
            <a:lvl4pPr lvl="3" algn="ctr" rtl="0">
              <a:spcBef>
                <a:spcPts val="0"/>
              </a:spcBef>
              <a:spcAft>
                <a:spcPts val="0"/>
              </a:spcAft>
              <a:buSzPts val="6400"/>
              <a:buNone/>
              <a:defRPr sz="6400"/>
            </a:lvl4pPr>
            <a:lvl5pPr lvl="4" algn="ctr" rtl="0">
              <a:spcBef>
                <a:spcPts val="0"/>
              </a:spcBef>
              <a:spcAft>
                <a:spcPts val="0"/>
              </a:spcAft>
              <a:buSzPts val="6400"/>
              <a:buNone/>
              <a:defRPr sz="6400"/>
            </a:lvl5pPr>
            <a:lvl6pPr lvl="5" algn="ctr" rtl="0">
              <a:spcBef>
                <a:spcPts val="0"/>
              </a:spcBef>
              <a:spcAft>
                <a:spcPts val="0"/>
              </a:spcAft>
              <a:buSzPts val="6400"/>
              <a:buNone/>
              <a:defRPr sz="6400"/>
            </a:lvl6pPr>
            <a:lvl7pPr lvl="6" algn="ctr" rtl="0">
              <a:spcBef>
                <a:spcPts val="0"/>
              </a:spcBef>
              <a:spcAft>
                <a:spcPts val="0"/>
              </a:spcAft>
              <a:buSzPts val="6400"/>
              <a:buNone/>
              <a:defRPr sz="6400"/>
            </a:lvl7pPr>
            <a:lvl8pPr lvl="7" algn="ctr" rtl="0">
              <a:spcBef>
                <a:spcPts val="0"/>
              </a:spcBef>
              <a:spcAft>
                <a:spcPts val="0"/>
              </a:spcAft>
              <a:buSzPts val="6400"/>
              <a:buNone/>
              <a:defRPr sz="6400"/>
            </a:lvl8pPr>
            <a:lvl9pPr lvl="8" algn="ctr" rtl="0">
              <a:spcBef>
                <a:spcPts val="0"/>
              </a:spcBef>
              <a:spcAft>
                <a:spcPts val="0"/>
              </a:spcAft>
              <a:buSzPts val="6400"/>
              <a:buNone/>
              <a:defRPr sz="6400"/>
            </a:lvl9pPr>
          </a:lstStyle>
          <a:p>
            <a:r>
              <a:t>xx%</a:t>
            </a:r>
          </a:p>
        </p:txBody>
      </p:sp>
      <p:sp>
        <p:nvSpPr>
          <p:cNvPr id="7157" name="Google Shape;7157;p44"/>
          <p:cNvSpPr txBox="1">
            <a:spLocks noGrp="1"/>
          </p:cNvSpPr>
          <p:nvPr>
            <p:ph type="subTitle" idx="7"/>
          </p:nvPr>
        </p:nvSpPr>
        <p:spPr>
          <a:xfrm>
            <a:off x="2572724" y="3730073"/>
            <a:ext cx="3998400" cy="3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158"/>
        <p:cNvGrpSpPr/>
        <p:nvPr/>
      </p:nvGrpSpPr>
      <p:grpSpPr>
        <a:xfrm>
          <a:off x="0" y="0"/>
          <a:ext cx="0" cy="0"/>
          <a:chOff x="0" y="0"/>
          <a:chExt cx="0" cy="0"/>
        </a:xfrm>
      </p:grpSpPr>
      <p:grpSp>
        <p:nvGrpSpPr>
          <p:cNvPr id="7159" name="Google Shape;7159;p45"/>
          <p:cNvGrpSpPr/>
          <p:nvPr/>
        </p:nvGrpSpPr>
        <p:grpSpPr>
          <a:xfrm>
            <a:off x="-4499" y="85"/>
            <a:ext cx="9153479" cy="5143338"/>
            <a:chOff x="-4499" y="85"/>
            <a:chExt cx="9153479" cy="5143338"/>
          </a:xfrm>
        </p:grpSpPr>
        <p:sp>
          <p:nvSpPr>
            <p:cNvPr id="7160" name="Google Shape;7160;p45"/>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45"/>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45"/>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45"/>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45"/>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45"/>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45"/>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45"/>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5"/>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5"/>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45"/>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45"/>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5"/>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5"/>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5"/>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45"/>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45"/>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5"/>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5"/>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5"/>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5"/>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45"/>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45"/>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5"/>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5"/>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45"/>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45"/>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5"/>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5"/>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5"/>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5"/>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5"/>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5"/>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5"/>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5"/>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5"/>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45"/>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45"/>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5"/>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5"/>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5"/>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45"/>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45"/>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5"/>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5"/>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5"/>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5"/>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5"/>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45"/>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5"/>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5"/>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5"/>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45"/>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5"/>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5"/>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5"/>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5"/>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5"/>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5"/>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5"/>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45"/>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45"/>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45"/>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45"/>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5"/>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5"/>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5"/>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5"/>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5"/>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5"/>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5"/>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5"/>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45"/>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45"/>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5"/>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45"/>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45"/>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5"/>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5"/>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45"/>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45"/>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5"/>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5"/>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5"/>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5"/>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5"/>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5"/>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5"/>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5"/>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5"/>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45"/>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5"/>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5"/>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45"/>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45"/>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5"/>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5"/>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5"/>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45"/>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45"/>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5"/>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5"/>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5"/>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5"/>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45"/>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45"/>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5"/>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5"/>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5"/>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5"/>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45"/>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45"/>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5"/>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45"/>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45"/>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5"/>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5"/>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5"/>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5"/>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45"/>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45"/>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5"/>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5"/>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5"/>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5"/>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5"/>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5"/>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5"/>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5"/>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5"/>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45"/>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5"/>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5"/>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5"/>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5"/>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5"/>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5"/>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5"/>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5"/>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5"/>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5"/>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45"/>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45"/>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5"/>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5"/>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5"/>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45"/>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45"/>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5"/>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45"/>
          <p:cNvGrpSpPr/>
          <p:nvPr/>
        </p:nvGrpSpPr>
        <p:grpSpPr>
          <a:xfrm>
            <a:off x="347375" y="249475"/>
            <a:ext cx="8449275" cy="4648800"/>
            <a:chOff x="347375" y="249475"/>
            <a:chExt cx="8449275" cy="4648800"/>
          </a:xfrm>
        </p:grpSpPr>
        <p:grpSp>
          <p:nvGrpSpPr>
            <p:cNvPr id="7310" name="Google Shape;7310;p45"/>
            <p:cNvGrpSpPr/>
            <p:nvPr/>
          </p:nvGrpSpPr>
          <p:grpSpPr>
            <a:xfrm>
              <a:off x="347375" y="249475"/>
              <a:ext cx="8449200" cy="369900"/>
              <a:chOff x="347375" y="249475"/>
              <a:chExt cx="8449200" cy="369900"/>
            </a:xfrm>
          </p:grpSpPr>
          <p:sp>
            <p:nvSpPr>
              <p:cNvPr id="7311" name="Google Shape;7311;p45"/>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312" name="Google Shape;7312;p45"/>
              <p:cNvGrpSpPr/>
              <p:nvPr/>
            </p:nvGrpSpPr>
            <p:grpSpPr>
              <a:xfrm>
                <a:off x="7968325" y="355525"/>
                <a:ext cx="655400" cy="157800"/>
                <a:chOff x="7968325" y="355525"/>
                <a:chExt cx="655400" cy="157800"/>
              </a:xfrm>
            </p:grpSpPr>
            <p:sp>
              <p:nvSpPr>
                <p:cNvPr id="7313" name="Google Shape;7313;p45"/>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4" name="Google Shape;7314;p4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315" name="Google Shape;7315;p45"/>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6" name="Google Shape;7316;p4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317" name="Google Shape;7317;p45"/>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19" name="Google Shape;7319;p4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320" name="Google Shape;7320;p45"/>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7321" name="Google Shape;7321;p4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22" name="Google Shape;7322;p4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23" name="Google Shape;7323;p45"/>
          <p:cNvSpPr txBox="1">
            <a:spLocks noGrp="1"/>
          </p:cNvSpPr>
          <p:nvPr>
            <p:ph type="title"/>
          </p:nvPr>
        </p:nvSpPr>
        <p:spPr>
          <a:xfrm>
            <a:off x="883450" y="1537600"/>
            <a:ext cx="3792000" cy="22965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324" name="Google Shape;7324;p45"/>
          <p:cNvSpPr>
            <a:spLocks noGrp="1"/>
          </p:cNvSpPr>
          <p:nvPr>
            <p:ph type="pic" idx="3"/>
          </p:nvPr>
        </p:nvSpPr>
        <p:spPr>
          <a:xfrm>
            <a:off x="5193638" y="1121650"/>
            <a:ext cx="2707200" cy="2713800"/>
          </a:xfrm>
          <a:prstGeom prst="rect">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7325"/>
        <p:cNvGrpSpPr/>
        <p:nvPr/>
      </p:nvGrpSpPr>
      <p:grpSpPr>
        <a:xfrm>
          <a:off x="0" y="0"/>
          <a:ext cx="0" cy="0"/>
          <a:chOff x="0" y="0"/>
          <a:chExt cx="0" cy="0"/>
        </a:xfrm>
      </p:grpSpPr>
      <p:grpSp>
        <p:nvGrpSpPr>
          <p:cNvPr id="7326" name="Google Shape;7326;p46"/>
          <p:cNvGrpSpPr/>
          <p:nvPr/>
        </p:nvGrpSpPr>
        <p:grpSpPr>
          <a:xfrm>
            <a:off x="-4499" y="85"/>
            <a:ext cx="9153479" cy="5143338"/>
            <a:chOff x="-4499" y="85"/>
            <a:chExt cx="9153479" cy="5143338"/>
          </a:xfrm>
        </p:grpSpPr>
        <p:sp>
          <p:nvSpPr>
            <p:cNvPr id="7327" name="Google Shape;7327;p4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4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4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4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4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4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4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4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4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4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4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4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4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4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4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4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4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4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4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4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4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4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4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4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4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4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4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4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4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4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4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4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4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4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4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4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4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4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4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4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4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4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4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4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4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4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4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4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4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4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4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4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4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4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4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4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4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4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4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4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4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4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4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4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4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4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4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4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4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4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4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4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4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4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4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4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4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4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4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4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4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4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4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4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4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4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4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4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4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4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46"/>
          <p:cNvSpPr/>
          <p:nvPr/>
        </p:nvSpPr>
        <p:spPr>
          <a:xfrm>
            <a:off x="-125" y="-75"/>
            <a:ext cx="9144000" cy="5143500"/>
          </a:xfrm>
          <a:prstGeom prst="rect">
            <a:avLst/>
          </a:prstGeom>
          <a:gradFill>
            <a:gsLst>
              <a:gs pos="0">
                <a:srgbClr val="999999">
                  <a:alpha val="36078"/>
                </a:srgbClr>
              </a:gs>
              <a:gs pos="66000">
                <a:srgbClr val="8E7CC3">
                  <a:alpha val="44705"/>
                </a:srgbClr>
              </a:gs>
              <a:gs pos="100000">
                <a:srgbClr val="6B5E8D">
                  <a:alpha val="56078"/>
                </a:srgbClr>
              </a:gs>
            </a:gsLst>
            <a:lin ang="5400700" scaled="0"/>
          </a:gradFill>
          <a:ln>
            <a:noFill/>
          </a:ln>
          <a:effectLst>
            <a:outerShdw blurRad="57150" dist="19050" dir="5400000" algn="bl" rotWithShape="0">
              <a:srgbClr val="000000">
                <a:alpha val="8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46"/>
          <p:cNvSpPr txBox="1">
            <a:spLocks noGrp="1"/>
          </p:cNvSpPr>
          <p:nvPr>
            <p:ph type="body" idx="1"/>
          </p:nvPr>
        </p:nvSpPr>
        <p:spPr>
          <a:xfrm>
            <a:off x="2151125" y="3012175"/>
            <a:ext cx="4841700" cy="1065300"/>
          </a:xfrm>
          <a:prstGeom prst="rect">
            <a:avLst/>
          </a:prstGeom>
        </p:spPr>
        <p:txBody>
          <a:bodyPr spcFirstLastPara="1" wrap="square" lIns="91425" tIns="91425" rIns="91425" bIns="91425" anchor="t" anchorCtr="0">
            <a:noAutofit/>
          </a:bodyPr>
          <a:lstStyle>
            <a:lvl1pPr marL="457200" lvl="0" indent="-228600" algn="ctr" rtl="0">
              <a:lnSpc>
                <a:spcPct val="100000"/>
              </a:lnSpc>
              <a:spcBef>
                <a:spcPts val="0"/>
              </a:spcBef>
              <a:spcAft>
                <a:spcPts val="0"/>
              </a:spcAft>
              <a:buSzPts val="1400"/>
              <a:buNone/>
              <a:defRPr sz="3200">
                <a:latin typeface="Nanum Gothic Coding"/>
                <a:ea typeface="Nanum Gothic Coding"/>
                <a:cs typeface="Nanum Gothic Coding"/>
                <a:sym typeface="Nanum Gothic Coding"/>
              </a:defRPr>
            </a:lvl1pPr>
          </a:lstStyle>
          <a:p>
            <a:endParaRPr/>
          </a:p>
        </p:txBody>
      </p:sp>
      <p:sp>
        <p:nvSpPr>
          <p:cNvPr id="7478" name="Google Shape;7478;p4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479" name="Google Shape;7479;p4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anks">
  <p:cSld name="BLANK_6">
    <p:spTree>
      <p:nvGrpSpPr>
        <p:cNvPr id="1" name="Shape 7480"/>
        <p:cNvGrpSpPr/>
        <p:nvPr/>
      </p:nvGrpSpPr>
      <p:grpSpPr>
        <a:xfrm>
          <a:off x="0" y="0"/>
          <a:ext cx="0" cy="0"/>
          <a:chOff x="0" y="0"/>
          <a:chExt cx="0" cy="0"/>
        </a:xfrm>
      </p:grpSpPr>
      <p:grpSp>
        <p:nvGrpSpPr>
          <p:cNvPr id="7481" name="Google Shape;7481;p47"/>
          <p:cNvGrpSpPr/>
          <p:nvPr/>
        </p:nvGrpSpPr>
        <p:grpSpPr>
          <a:xfrm>
            <a:off x="-4499" y="85"/>
            <a:ext cx="9153479" cy="5143338"/>
            <a:chOff x="-4499" y="85"/>
            <a:chExt cx="9153479" cy="5143338"/>
          </a:xfrm>
        </p:grpSpPr>
        <p:sp>
          <p:nvSpPr>
            <p:cNvPr id="7482" name="Google Shape;7482;p4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4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4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4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4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4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4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4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4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4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4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4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4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4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4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4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4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4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4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4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4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4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4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4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4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4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4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4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4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4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4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4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4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4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4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4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4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4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4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4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4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4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4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4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4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4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4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4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4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4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4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4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4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4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4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4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4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4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4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4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4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4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4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4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4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4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4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4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4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4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4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4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4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4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4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4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4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4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4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47"/>
          <p:cNvGrpSpPr/>
          <p:nvPr/>
        </p:nvGrpSpPr>
        <p:grpSpPr>
          <a:xfrm>
            <a:off x="347375" y="249475"/>
            <a:ext cx="8449275" cy="4648800"/>
            <a:chOff x="347375" y="249475"/>
            <a:chExt cx="8449275" cy="4648800"/>
          </a:xfrm>
        </p:grpSpPr>
        <p:grpSp>
          <p:nvGrpSpPr>
            <p:cNvPr id="7632" name="Google Shape;7632;p47"/>
            <p:cNvGrpSpPr/>
            <p:nvPr/>
          </p:nvGrpSpPr>
          <p:grpSpPr>
            <a:xfrm>
              <a:off x="347375" y="249475"/>
              <a:ext cx="8449200" cy="369900"/>
              <a:chOff x="347375" y="249475"/>
              <a:chExt cx="8449200" cy="369900"/>
            </a:xfrm>
          </p:grpSpPr>
          <p:sp>
            <p:nvSpPr>
              <p:cNvPr id="7633" name="Google Shape;7633;p4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634" name="Google Shape;7634;p47"/>
              <p:cNvGrpSpPr/>
              <p:nvPr/>
            </p:nvGrpSpPr>
            <p:grpSpPr>
              <a:xfrm>
                <a:off x="7968325" y="355525"/>
                <a:ext cx="655400" cy="157800"/>
                <a:chOff x="7968325" y="355525"/>
                <a:chExt cx="655400" cy="157800"/>
              </a:xfrm>
            </p:grpSpPr>
            <p:sp>
              <p:nvSpPr>
                <p:cNvPr id="7635" name="Google Shape;7635;p4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6" name="Google Shape;7636;p4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637" name="Google Shape;7637;p4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38" name="Google Shape;7638;p4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639" name="Google Shape;7639;p4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1" name="Google Shape;7641;p4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642" name="Google Shape;7642;p4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grpSp>
        <p:nvGrpSpPr>
          <p:cNvPr id="7643" name="Google Shape;7643;p47"/>
          <p:cNvGrpSpPr/>
          <p:nvPr/>
        </p:nvGrpSpPr>
        <p:grpSpPr>
          <a:xfrm>
            <a:off x="1024250" y="854844"/>
            <a:ext cx="7091150" cy="3266708"/>
            <a:chOff x="1024250" y="854844"/>
            <a:chExt cx="7091150" cy="3266708"/>
          </a:xfrm>
        </p:grpSpPr>
        <p:sp>
          <p:nvSpPr>
            <p:cNvPr id="7644" name="Google Shape;7644;p47"/>
            <p:cNvSpPr/>
            <p:nvPr/>
          </p:nvSpPr>
          <p:spPr>
            <a:xfrm>
              <a:off x="1024250" y="854844"/>
              <a:ext cx="7091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7645" name="Google Shape;7645;p47"/>
            <p:cNvGrpSpPr/>
            <p:nvPr/>
          </p:nvGrpSpPr>
          <p:grpSpPr>
            <a:xfrm>
              <a:off x="7335725" y="960894"/>
              <a:ext cx="655400" cy="157800"/>
              <a:chOff x="7968325" y="355525"/>
              <a:chExt cx="655400" cy="157800"/>
            </a:xfrm>
          </p:grpSpPr>
          <p:sp>
            <p:nvSpPr>
              <p:cNvPr id="7646" name="Google Shape;7646;p4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7" name="Google Shape;7647;p4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648" name="Google Shape;7648;p4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49" name="Google Shape;7649;p4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650" name="Google Shape;7650;p4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2" name="Google Shape;7652;p4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7653" name="Google Shape;7653;p47"/>
            <p:cNvSpPr/>
            <p:nvPr/>
          </p:nvSpPr>
          <p:spPr>
            <a:xfrm>
              <a:off x="1024300" y="1224752"/>
              <a:ext cx="7091100" cy="2896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7654" name="Google Shape;7654;p47"/>
          <p:cNvSpPr txBox="1">
            <a:spLocks noGrp="1"/>
          </p:cNvSpPr>
          <p:nvPr>
            <p:ph type="title"/>
          </p:nvPr>
        </p:nvSpPr>
        <p:spPr>
          <a:xfrm>
            <a:off x="1552100" y="1368975"/>
            <a:ext cx="2912700" cy="73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655" name="Google Shape;7655;p47"/>
          <p:cNvSpPr txBox="1">
            <a:spLocks noGrp="1"/>
          </p:cNvSpPr>
          <p:nvPr>
            <p:ph type="subTitle" idx="1"/>
          </p:nvPr>
        </p:nvSpPr>
        <p:spPr>
          <a:xfrm>
            <a:off x="1552100" y="2127521"/>
            <a:ext cx="2912700" cy="89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None/>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7656" name="Google Shape;7656;p47"/>
          <p:cNvSpPr txBox="1"/>
          <p:nvPr/>
        </p:nvSpPr>
        <p:spPr>
          <a:xfrm>
            <a:off x="1108850" y="3067820"/>
            <a:ext cx="3799200" cy="38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dk1"/>
                </a:solidFill>
                <a:latin typeface="Dosis"/>
                <a:ea typeface="Dosis"/>
                <a:cs typeface="Dosis"/>
                <a:sym typeface="Dosis"/>
              </a:rPr>
              <a:t>Credits:</a:t>
            </a:r>
            <a:r>
              <a:rPr lang="en" sz="1100">
                <a:solidFill>
                  <a:schemeClr val="dk1"/>
                </a:solidFill>
                <a:latin typeface="Dosis"/>
                <a:ea typeface="Dosis"/>
                <a:cs typeface="Dosis"/>
                <a:sym typeface="Dosis"/>
              </a:rPr>
              <a:t> This presentation template was created by </a:t>
            </a:r>
            <a:r>
              <a:rPr lang="en" sz="1100" b="1">
                <a:solidFill>
                  <a:schemeClr val="hlink"/>
                </a:solidFill>
                <a:uFill>
                  <a:noFill/>
                </a:uFill>
                <a:latin typeface="Dosis"/>
                <a:ea typeface="Dosis"/>
                <a:cs typeface="Dosis"/>
                <a:sym typeface="Dosis"/>
                <a:hlinkClick r:id="rId2"/>
              </a:rPr>
              <a:t>Slidesgo</a:t>
            </a:r>
            <a:r>
              <a:rPr lang="en" sz="1100">
                <a:solidFill>
                  <a:schemeClr val="dk1"/>
                </a:solidFill>
                <a:latin typeface="Dosis"/>
                <a:ea typeface="Dosis"/>
                <a:cs typeface="Dosis"/>
                <a:sym typeface="Dosis"/>
              </a:rPr>
              <a:t>, and includes icons by </a:t>
            </a:r>
            <a:r>
              <a:rPr lang="en" sz="1100" b="1">
                <a:solidFill>
                  <a:schemeClr val="dk1"/>
                </a:solidFill>
                <a:uFill>
                  <a:noFill/>
                </a:uFill>
                <a:latin typeface="Dosis"/>
                <a:ea typeface="Dosis"/>
                <a:cs typeface="Dosis"/>
                <a:sym typeface="Dosis"/>
                <a:hlinkClick r:id="rId3">
                  <a:extLst>
                    <a:ext uri="{A12FA001-AC4F-418D-AE19-62706E023703}">
                      <ahyp:hlinkClr xmlns:ahyp="http://schemas.microsoft.com/office/drawing/2018/hyperlinkcolor" val="tx"/>
                    </a:ext>
                  </a:extLst>
                </a:hlinkClick>
              </a:rPr>
              <a:t>Flaticon</a:t>
            </a:r>
            <a:r>
              <a:rPr lang="en" sz="1100">
                <a:solidFill>
                  <a:schemeClr val="dk1"/>
                </a:solidFill>
                <a:latin typeface="Dosis"/>
                <a:ea typeface="Dosis"/>
                <a:cs typeface="Dosis"/>
                <a:sym typeface="Dosis"/>
              </a:rPr>
              <a:t>, and infographics &amp; images by </a:t>
            </a:r>
            <a:r>
              <a:rPr lang="en" sz="1100" b="1">
                <a:solidFill>
                  <a:schemeClr val="dk1"/>
                </a:solidFill>
                <a:uFill>
                  <a:noFill/>
                </a:uFill>
                <a:latin typeface="Dosis"/>
                <a:ea typeface="Dosis"/>
                <a:cs typeface="Dosis"/>
                <a:sym typeface="Dosis"/>
                <a:hlinkClick r:id="rId4">
                  <a:extLst>
                    <a:ext uri="{A12FA001-AC4F-418D-AE19-62706E023703}">
                      <ahyp:hlinkClr xmlns:ahyp="http://schemas.microsoft.com/office/drawing/2018/hyperlinkcolor" val="tx"/>
                    </a:ext>
                  </a:extLst>
                </a:hlinkClick>
              </a:rPr>
              <a:t>Freepik</a:t>
            </a:r>
            <a:endParaRPr sz="1100">
              <a:solidFill>
                <a:schemeClr val="dk1"/>
              </a:solidFill>
              <a:latin typeface="Dosis"/>
              <a:ea typeface="Dosis"/>
              <a:cs typeface="Dosis"/>
              <a:sym typeface="Dosis"/>
            </a:endParaRPr>
          </a:p>
        </p:txBody>
      </p:sp>
      <p:sp>
        <p:nvSpPr>
          <p:cNvPr id="7657" name="Google Shape;7657;p4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58" name="Google Shape;7658;p47"/>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p:cSld name="BLANK_8">
    <p:spTree>
      <p:nvGrpSpPr>
        <p:cNvPr id="1" name="Shape 7659"/>
        <p:cNvGrpSpPr/>
        <p:nvPr/>
      </p:nvGrpSpPr>
      <p:grpSpPr>
        <a:xfrm>
          <a:off x="0" y="0"/>
          <a:ext cx="0" cy="0"/>
          <a:chOff x="0" y="0"/>
          <a:chExt cx="0" cy="0"/>
        </a:xfrm>
      </p:grpSpPr>
      <p:grpSp>
        <p:nvGrpSpPr>
          <p:cNvPr id="7660" name="Google Shape;7660;p48"/>
          <p:cNvGrpSpPr/>
          <p:nvPr/>
        </p:nvGrpSpPr>
        <p:grpSpPr>
          <a:xfrm>
            <a:off x="-4499" y="85"/>
            <a:ext cx="9153479" cy="5143338"/>
            <a:chOff x="-4499" y="85"/>
            <a:chExt cx="9153479" cy="5143338"/>
          </a:xfrm>
        </p:grpSpPr>
        <p:sp>
          <p:nvSpPr>
            <p:cNvPr id="7661" name="Google Shape;7661;p4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4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4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4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4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4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4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4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4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4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4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4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4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4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4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4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4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4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4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4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4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4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4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4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4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4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4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4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4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4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4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4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4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4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4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4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4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4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4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4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4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4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4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4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4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4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4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4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4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4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4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4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4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4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4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4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4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4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4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4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4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4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4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4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4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4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4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4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4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4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4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4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4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4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4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4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4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4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4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4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4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4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4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4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4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4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4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4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4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4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4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4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4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4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4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4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4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4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4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4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4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4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4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4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4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4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4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4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4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4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48"/>
          <p:cNvGrpSpPr/>
          <p:nvPr/>
        </p:nvGrpSpPr>
        <p:grpSpPr>
          <a:xfrm>
            <a:off x="347375" y="249475"/>
            <a:ext cx="8449275" cy="4648800"/>
            <a:chOff x="347375" y="249475"/>
            <a:chExt cx="8449275" cy="4648800"/>
          </a:xfrm>
        </p:grpSpPr>
        <p:grpSp>
          <p:nvGrpSpPr>
            <p:cNvPr id="7811" name="Google Shape;7811;p48"/>
            <p:cNvGrpSpPr/>
            <p:nvPr/>
          </p:nvGrpSpPr>
          <p:grpSpPr>
            <a:xfrm>
              <a:off x="347375" y="249475"/>
              <a:ext cx="8449200" cy="369900"/>
              <a:chOff x="347375" y="249475"/>
              <a:chExt cx="8449200" cy="369900"/>
            </a:xfrm>
          </p:grpSpPr>
          <p:sp>
            <p:nvSpPr>
              <p:cNvPr id="7812" name="Google Shape;7812;p4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813" name="Google Shape;7813;p48"/>
              <p:cNvGrpSpPr/>
              <p:nvPr/>
            </p:nvGrpSpPr>
            <p:grpSpPr>
              <a:xfrm>
                <a:off x="7968325" y="355525"/>
                <a:ext cx="655400" cy="157800"/>
                <a:chOff x="7968325" y="355525"/>
                <a:chExt cx="655400" cy="157800"/>
              </a:xfrm>
            </p:grpSpPr>
            <p:sp>
              <p:nvSpPr>
                <p:cNvPr id="7814" name="Google Shape;7814;p4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5" name="Google Shape;7815;p4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816" name="Google Shape;7816;p4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17" name="Google Shape;7817;p4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818" name="Google Shape;7818;p4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4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0" name="Google Shape;7820;p4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821" name="Google Shape;7821;p4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1">
  <p:cSld name="BLANK_7">
    <p:spTree>
      <p:nvGrpSpPr>
        <p:cNvPr id="1" name="Shape 7822"/>
        <p:cNvGrpSpPr/>
        <p:nvPr/>
      </p:nvGrpSpPr>
      <p:grpSpPr>
        <a:xfrm>
          <a:off x="0" y="0"/>
          <a:ext cx="0" cy="0"/>
          <a:chOff x="0" y="0"/>
          <a:chExt cx="0" cy="0"/>
        </a:xfrm>
      </p:grpSpPr>
      <p:grpSp>
        <p:nvGrpSpPr>
          <p:cNvPr id="7823" name="Google Shape;7823;p49"/>
          <p:cNvGrpSpPr/>
          <p:nvPr/>
        </p:nvGrpSpPr>
        <p:grpSpPr>
          <a:xfrm>
            <a:off x="-4499" y="85"/>
            <a:ext cx="9153479" cy="5143338"/>
            <a:chOff x="-4499" y="85"/>
            <a:chExt cx="9153479" cy="5143338"/>
          </a:xfrm>
        </p:grpSpPr>
        <p:sp>
          <p:nvSpPr>
            <p:cNvPr id="7824" name="Google Shape;7824;p4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4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4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4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4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4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4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4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4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4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4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4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4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4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4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4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4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4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4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4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4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4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4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4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4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4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4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4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4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4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4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4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4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4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4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4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4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4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4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4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4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4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4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4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4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4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4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4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4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4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4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4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4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4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4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4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4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4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4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4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4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4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4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4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4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4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4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4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4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4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4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4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4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4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4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4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4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4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4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4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4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4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4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4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4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4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4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4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4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4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4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4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4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4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4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4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4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4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4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4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4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4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4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4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4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4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4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4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4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4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4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4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4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4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4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4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4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4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4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4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4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4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4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4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4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4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4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4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4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4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4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4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4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4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4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4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4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4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4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4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4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4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4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4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4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4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4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4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4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49"/>
          <p:cNvGrpSpPr/>
          <p:nvPr/>
        </p:nvGrpSpPr>
        <p:grpSpPr>
          <a:xfrm>
            <a:off x="347375" y="249475"/>
            <a:ext cx="8449275" cy="4648800"/>
            <a:chOff x="347375" y="249475"/>
            <a:chExt cx="8449275" cy="4648800"/>
          </a:xfrm>
        </p:grpSpPr>
        <p:grpSp>
          <p:nvGrpSpPr>
            <p:cNvPr id="7974" name="Google Shape;7974;p49"/>
            <p:cNvGrpSpPr/>
            <p:nvPr/>
          </p:nvGrpSpPr>
          <p:grpSpPr>
            <a:xfrm>
              <a:off x="347375" y="249475"/>
              <a:ext cx="8449200" cy="369900"/>
              <a:chOff x="347375" y="249475"/>
              <a:chExt cx="8449200" cy="369900"/>
            </a:xfrm>
          </p:grpSpPr>
          <p:sp>
            <p:nvSpPr>
              <p:cNvPr id="7975" name="Google Shape;7975;p4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7976" name="Google Shape;7976;p49"/>
              <p:cNvGrpSpPr/>
              <p:nvPr/>
            </p:nvGrpSpPr>
            <p:grpSpPr>
              <a:xfrm>
                <a:off x="7968325" y="355525"/>
                <a:ext cx="655400" cy="157800"/>
                <a:chOff x="7968325" y="355525"/>
                <a:chExt cx="655400" cy="157800"/>
              </a:xfrm>
            </p:grpSpPr>
            <p:sp>
              <p:nvSpPr>
                <p:cNvPr id="7977" name="Google Shape;7977;p4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78" name="Google Shape;7978;p4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979" name="Google Shape;7979;p4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0" name="Google Shape;7980;p4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981" name="Google Shape;7981;p4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4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3" name="Google Shape;7983;p4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7984" name="Google Shape;7984;p4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grpSp>
        <p:nvGrpSpPr>
          <p:cNvPr id="7985" name="Google Shape;7985;p49"/>
          <p:cNvGrpSpPr/>
          <p:nvPr/>
        </p:nvGrpSpPr>
        <p:grpSpPr>
          <a:xfrm>
            <a:off x="1041014" y="999990"/>
            <a:ext cx="7069200" cy="3538650"/>
            <a:chOff x="812175" y="971325"/>
            <a:chExt cx="7069200" cy="3538650"/>
          </a:xfrm>
        </p:grpSpPr>
        <p:sp>
          <p:nvSpPr>
            <p:cNvPr id="7986" name="Google Shape;7986;p49"/>
            <p:cNvSpPr/>
            <p:nvPr/>
          </p:nvSpPr>
          <p:spPr>
            <a:xfrm>
              <a:off x="812175" y="971325"/>
              <a:ext cx="7069200" cy="12519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7987" name="Google Shape;7987;p49"/>
            <p:cNvSpPr/>
            <p:nvPr/>
          </p:nvSpPr>
          <p:spPr>
            <a:xfrm>
              <a:off x="812175" y="1375575"/>
              <a:ext cx="7069200" cy="31344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7988" name="Google Shape;7988;p49"/>
            <p:cNvGrpSpPr/>
            <p:nvPr/>
          </p:nvGrpSpPr>
          <p:grpSpPr>
            <a:xfrm>
              <a:off x="7053102" y="1101050"/>
              <a:ext cx="655400" cy="157800"/>
              <a:chOff x="7968325" y="355525"/>
              <a:chExt cx="655400" cy="157800"/>
            </a:xfrm>
          </p:grpSpPr>
          <p:sp>
            <p:nvSpPr>
              <p:cNvPr id="7989" name="Google Shape;7989;p49"/>
              <p:cNvSpPr/>
              <p:nvPr/>
            </p:nvSpPr>
            <p:spPr>
              <a:xfrm>
                <a:off x="84662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0" name="Google Shape;7990;p4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7991" name="Google Shape;7991;p49"/>
              <p:cNvSpPr/>
              <p:nvPr/>
            </p:nvSpPr>
            <p:spPr>
              <a:xfrm>
                <a:off x="821727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2" name="Google Shape;7992;p4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7993" name="Google Shape;7993;p49"/>
              <p:cNvSpPr/>
              <p:nvPr/>
            </p:nvSpPr>
            <p:spPr>
              <a:xfrm>
                <a:off x="79683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4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95" name="Google Shape;7995;p4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0"/>
        <p:cNvGrpSpPr/>
        <p:nvPr/>
      </p:nvGrpSpPr>
      <p:grpSpPr>
        <a:xfrm>
          <a:off x="0" y="0"/>
          <a:ext cx="0" cy="0"/>
          <a:chOff x="0" y="0"/>
          <a:chExt cx="0" cy="0"/>
        </a:xfrm>
      </p:grpSpPr>
      <p:grpSp>
        <p:nvGrpSpPr>
          <p:cNvPr id="681" name="Google Shape;681;p6"/>
          <p:cNvGrpSpPr/>
          <p:nvPr/>
        </p:nvGrpSpPr>
        <p:grpSpPr>
          <a:xfrm>
            <a:off x="-4499" y="85"/>
            <a:ext cx="9153479" cy="5143338"/>
            <a:chOff x="-4499" y="85"/>
            <a:chExt cx="9153479" cy="5143338"/>
          </a:xfrm>
        </p:grpSpPr>
        <p:sp>
          <p:nvSpPr>
            <p:cNvPr id="682" name="Google Shape;682;p6"/>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
          <p:cNvGrpSpPr/>
          <p:nvPr/>
        </p:nvGrpSpPr>
        <p:grpSpPr>
          <a:xfrm>
            <a:off x="347375" y="249475"/>
            <a:ext cx="8449275" cy="4648800"/>
            <a:chOff x="347375" y="249475"/>
            <a:chExt cx="8449275" cy="4648800"/>
          </a:xfrm>
        </p:grpSpPr>
        <p:grpSp>
          <p:nvGrpSpPr>
            <p:cNvPr id="832" name="Google Shape;832;p6"/>
            <p:cNvGrpSpPr/>
            <p:nvPr/>
          </p:nvGrpSpPr>
          <p:grpSpPr>
            <a:xfrm>
              <a:off x="347375" y="249475"/>
              <a:ext cx="8449200" cy="369900"/>
              <a:chOff x="347375" y="249475"/>
              <a:chExt cx="8449200" cy="369900"/>
            </a:xfrm>
          </p:grpSpPr>
          <p:sp>
            <p:nvSpPr>
              <p:cNvPr id="833" name="Google Shape;833;p6"/>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834" name="Google Shape;834;p6"/>
              <p:cNvGrpSpPr/>
              <p:nvPr/>
            </p:nvGrpSpPr>
            <p:grpSpPr>
              <a:xfrm>
                <a:off x="7968325" y="355525"/>
                <a:ext cx="655400" cy="157800"/>
                <a:chOff x="7968325" y="355525"/>
                <a:chExt cx="655400" cy="157800"/>
              </a:xfrm>
            </p:grpSpPr>
            <p:sp>
              <p:nvSpPr>
                <p:cNvPr id="835" name="Google Shape;835;p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 name="Google Shape;836;p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37" name="Google Shape;837;p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 name="Google Shape;838;p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39" name="Google Shape;839;p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1" name="Google Shape;841;p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842" name="Google Shape;842;p6"/>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843" name="Google Shape;843;p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44" name="Google Shape;844;p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5" name="Google Shape;845;p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6"/>
        <p:cNvGrpSpPr/>
        <p:nvPr/>
      </p:nvGrpSpPr>
      <p:grpSpPr>
        <a:xfrm>
          <a:off x="0" y="0"/>
          <a:ext cx="0" cy="0"/>
          <a:chOff x="0" y="0"/>
          <a:chExt cx="0" cy="0"/>
        </a:xfrm>
      </p:grpSpPr>
      <p:grpSp>
        <p:nvGrpSpPr>
          <p:cNvPr id="847" name="Google Shape;847;p7"/>
          <p:cNvGrpSpPr/>
          <p:nvPr/>
        </p:nvGrpSpPr>
        <p:grpSpPr>
          <a:xfrm>
            <a:off x="-4499" y="85"/>
            <a:ext cx="9153479" cy="5143338"/>
            <a:chOff x="-4499" y="85"/>
            <a:chExt cx="9153479" cy="5143338"/>
          </a:xfrm>
        </p:grpSpPr>
        <p:sp>
          <p:nvSpPr>
            <p:cNvPr id="848" name="Google Shape;848;p7"/>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7"/>
          <p:cNvGrpSpPr/>
          <p:nvPr/>
        </p:nvGrpSpPr>
        <p:grpSpPr>
          <a:xfrm>
            <a:off x="347375" y="249475"/>
            <a:ext cx="8449275" cy="4648800"/>
            <a:chOff x="347375" y="249475"/>
            <a:chExt cx="8449275" cy="4648800"/>
          </a:xfrm>
        </p:grpSpPr>
        <p:grpSp>
          <p:nvGrpSpPr>
            <p:cNvPr id="998" name="Google Shape;998;p7"/>
            <p:cNvGrpSpPr/>
            <p:nvPr/>
          </p:nvGrpSpPr>
          <p:grpSpPr>
            <a:xfrm>
              <a:off x="347375" y="249475"/>
              <a:ext cx="8449200" cy="369900"/>
              <a:chOff x="347375" y="249475"/>
              <a:chExt cx="8449200" cy="369900"/>
            </a:xfrm>
          </p:grpSpPr>
          <p:sp>
            <p:nvSpPr>
              <p:cNvPr id="999" name="Google Shape;999;p7"/>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000" name="Google Shape;1000;p7"/>
              <p:cNvGrpSpPr/>
              <p:nvPr/>
            </p:nvGrpSpPr>
            <p:grpSpPr>
              <a:xfrm>
                <a:off x="7968325" y="355525"/>
                <a:ext cx="655400" cy="157800"/>
                <a:chOff x="7968325" y="355525"/>
                <a:chExt cx="655400" cy="157800"/>
              </a:xfrm>
            </p:grpSpPr>
            <p:sp>
              <p:nvSpPr>
                <p:cNvPr id="1001" name="Google Shape;1001;p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03" name="Google Shape;1003;p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4" name="Google Shape;1004;p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05" name="Google Shape;1005;p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7" name="Google Shape;1007;p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08" name="Google Shape;1008;p7"/>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009" name="Google Shape;1009;p7"/>
          <p:cNvSpPr txBox="1">
            <a:spLocks noGrp="1"/>
          </p:cNvSpPr>
          <p:nvPr>
            <p:ph type="title"/>
          </p:nvPr>
        </p:nvSpPr>
        <p:spPr>
          <a:xfrm>
            <a:off x="713100" y="1055061"/>
            <a:ext cx="4054800" cy="966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0" name="Google Shape;1010;p7"/>
          <p:cNvSpPr txBox="1">
            <a:spLocks noGrp="1"/>
          </p:cNvSpPr>
          <p:nvPr>
            <p:ph type="subTitle" idx="1"/>
          </p:nvPr>
        </p:nvSpPr>
        <p:spPr>
          <a:xfrm>
            <a:off x="713100" y="2099171"/>
            <a:ext cx="4054800" cy="1791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11" name="Google Shape;1011;p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12" name="Google Shape;1012;p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3"/>
        <p:cNvGrpSpPr/>
        <p:nvPr/>
      </p:nvGrpSpPr>
      <p:grpSpPr>
        <a:xfrm>
          <a:off x="0" y="0"/>
          <a:ext cx="0" cy="0"/>
          <a:chOff x="0" y="0"/>
          <a:chExt cx="0" cy="0"/>
        </a:xfrm>
      </p:grpSpPr>
      <p:grpSp>
        <p:nvGrpSpPr>
          <p:cNvPr id="1014" name="Google Shape;1014;p8"/>
          <p:cNvGrpSpPr/>
          <p:nvPr/>
        </p:nvGrpSpPr>
        <p:grpSpPr>
          <a:xfrm>
            <a:off x="-4499" y="85"/>
            <a:ext cx="9153479" cy="5143338"/>
            <a:chOff x="-4499" y="85"/>
            <a:chExt cx="9153479" cy="5143338"/>
          </a:xfrm>
        </p:grpSpPr>
        <p:sp>
          <p:nvSpPr>
            <p:cNvPr id="1015" name="Google Shape;1015;p8"/>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
          <p:cNvGrpSpPr/>
          <p:nvPr/>
        </p:nvGrpSpPr>
        <p:grpSpPr>
          <a:xfrm>
            <a:off x="347375" y="249475"/>
            <a:ext cx="8449275" cy="4648800"/>
            <a:chOff x="347375" y="249475"/>
            <a:chExt cx="8449275" cy="4648800"/>
          </a:xfrm>
        </p:grpSpPr>
        <p:grpSp>
          <p:nvGrpSpPr>
            <p:cNvPr id="1165" name="Google Shape;1165;p8"/>
            <p:cNvGrpSpPr/>
            <p:nvPr/>
          </p:nvGrpSpPr>
          <p:grpSpPr>
            <a:xfrm>
              <a:off x="347375" y="249475"/>
              <a:ext cx="8449200" cy="369900"/>
              <a:chOff x="347375" y="249475"/>
              <a:chExt cx="8449200" cy="369900"/>
            </a:xfrm>
          </p:grpSpPr>
          <p:sp>
            <p:nvSpPr>
              <p:cNvPr id="1166" name="Google Shape;1166;p8"/>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167" name="Google Shape;1167;p8"/>
              <p:cNvGrpSpPr/>
              <p:nvPr/>
            </p:nvGrpSpPr>
            <p:grpSpPr>
              <a:xfrm>
                <a:off x="7968325" y="355525"/>
                <a:ext cx="655400" cy="157800"/>
                <a:chOff x="7968325" y="355525"/>
                <a:chExt cx="655400" cy="157800"/>
              </a:xfrm>
            </p:grpSpPr>
            <p:sp>
              <p:nvSpPr>
                <p:cNvPr id="1168" name="Google Shape;1168;p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9" name="Google Shape;1169;p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70" name="Google Shape;1170;p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1" name="Google Shape;1171;p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72" name="Google Shape;1172;p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75" name="Google Shape;1175;p8"/>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176" name="Google Shape;1176;p8"/>
          <p:cNvSpPr txBox="1">
            <a:spLocks noGrp="1"/>
          </p:cNvSpPr>
          <p:nvPr>
            <p:ph type="title"/>
          </p:nvPr>
        </p:nvSpPr>
        <p:spPr>
          <a:xfrm>
            <a:off x="2092150" y="1637952"/>
            <a:ext cx="4951800" cy="22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77" name="Google Shape;1177;p8">
            <a:hlinkClick r:id="" action="ppaction://hlinkshowjump?jump=previousslide"/>
          </p:cNvPr>
          <p:cNvSpPr txBox="1">
            <a:spLocks noGrp="1"/>
          </p:cNvSpPr>
          <p:nvPr>
            <p:ph type="subTitle" idx="1"/>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8" name="Google Shape;1178;p8">
            <a:hlinkClick r:id="" action="ppaction://hlinkshowjump?jump=nextslide"/>
          </p:cNvPr>
          <p:cNvSpPr txBox="1">
            <a:spLocks noGrp="1"/>
          </p:cNvSpPr>
          <p:nvPr>
            <p:ph type="subTitle" idx="2"/>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9"/>
        <p:cNvGrpSpPr/>
        <p:nvPr/>
      </p:nvGrpSpPr>
      <p:grpSpPr>
        <a:xfrm>
          <a:off x="0" y="0"/>
          <a:ext cx="0" cy="0"/>
          <a:chOff x="0" y="0"/>
          <a:chExt cx="0" cy="0"/>
        </a:xfrm>
      </p:grpSpPr>
      <p:grpSp>
        <p:nvGrpSpPr>
          <p:cNvPr id="1180" name="Google Shape;1180;p9"/>
          <p:cNvGrpSpPr/>
          <p:nvPr/>
        </p:nvGrpSpPr>
        <p:grpSpPr>
          <a:xfrm>
            <a:off x="-4499" y="85"/>
            <a:ext cx="9153479" cy="5143338"/>
            <a:chOff x="-4499" y="85"/>
            <a:chExt cx="9153479" cy="5143338"/>
          </a:xfrm>
        </p:grpSpPr>
        <p:sp>
          <p:nvSpPr>
            <p:cNvPr id="1181" name="Google Shape;1181;p9"/>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9"/>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9"/>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9"/>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9"/>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9"/>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9"/>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9"/>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9"/>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9"/>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9"/>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9"/>
          <p:cNvGrpSpPr/>
          <p:nvPr/>
        </p:nvGrpSpPr>
        <p:grpSpPr>
          <a:xfrm>
            <a:off x="347375" y="249475"/>
            <a:ext cx="8449275" cy="4648800"/>
            <a:chOff x="347375" y="249475"/>
            <a:chExt cx="8449275" cy="4648800"/>
          </a:xfrm>
        </p:grpSpPr>
        <p:grpSp>
          <p:nvGrpSpPr>
            <p:cNvPr id="1331" name="Google Shape;1331;p9"/>
            <p:cNvGrpSpPr/>
            <p:nvPr/>
          </p:nvGrpSpPr>
          <p:grpSpPr>
            <a:xfrm>
              <a:off x="347375" y="249475"/>
              <a:ext cx="8449200" cy="369900"/>
              <a:chOff x="347375" y="249475"/>
              <a:chExt cx="8449200" cy="369900"/>
            </a:xfrm>
          </p:grpSpPr>
          <p:sp>
            <p:nvSpPr>
              <p:cNvPr id="1332" name="Google Shape;1332;p9"/>
              <p:cNvSpPr/>
              <p:nvPr/>
            </p:nvSpPr>
            <p:spPr>
              <a:xfrm>
                <a:off x="347375" y="249475"/>
                <a:ext cx="84492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nvGrpSpPr>
              <p:cNvPr id="1333" name="Google Shape;1333;p9"/>
              <p:cNvGrpSpPr/>
              <p:nvPr/>
            </p:nvGrpSpPr>
            <p:grpSpPr>
              <a:xfrm>
                <a:off x="7968325" y="355525"/>
                <a:ext cx="655400" cy="157800"/>
                <a:chOff x="7968325" y="355525"/>
                <a:chExt cx="655400" cy="157800"/>
              </a:xfrm>
            </p:grpSpPr>
            <p:sp>
              <p:nvSpPr>
                <p:cNvPr id="1334" name="Google Shape;1334;p9"/>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5" name="Google Shape;1335;p9"/>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336" name="Google Shape;1336;p9"/>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7" name="Google Shape;1337;p9"/>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338" name="Google Shape;1338;p9"/>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0" name="Google Shape;1340;p9"/>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341" name="Google Shape;1341;p9"/>
            <p:cNvSpPr/>
            <p:nvPr/>
          </p:nvSpPr>
          <p:spPr>
            <a:xfrm>
              <a:off x="347450" y="619375"/>
              <a:ext cx="8449200" cy="4278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38100" dir="306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latin typeface="Nanum Gothic Coding"/>
                <a:ea typeface="Nanum Gothic Coding"/>
                <a:cs typeface="Nanum Gothic Coding"/>
                <a:sym typeface="Nanum Gothic Coding"/>
              </a:endParaRPr>
            </a:p>
          </p:txBody>
        </p:sp>
      </p:grpSp>
      <p:sp>
        <p:nvSpPr>
          <p:cNvPr id="1342" name="Google Shape;1342;p9"/>
          <p:cNvSpPr txBox="1">
            <a:spLocks noGrp="1"/>
          </p:cNvSpPr>
          <p:nvPr>
            <p:ph type="title"/>
          </p:nvPr>
        </p:nvSpPr>
        <p:spPr>
          <a:xfrm>
            <a:off x="4539750" y="2014766"/>
            <a:ext cx="3159600" cy="49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3" name="Google Shape;1343;p9"/>
          <p:cNvSpPr txBox="1">
            <a:spLocks noGrp="1"/>
          </p:cNvSpPr>
          <p:nvPr>
            <p:ph type="subTitle" idx="1"/>
          </p:nvPr>
        </p:nvSpPr>
        <p:spPr>
          <a:xfrm>
            <a:off x="4539750" y="2506766"/>
            <a:ext cx="3159600" cy="116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4" name="Google Shape;1344;p9">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45" name="Google Shape;1345;p9">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6"/>
        <p:cNvGrpSpPr/>
        <p:nvPr/>
      </p:nvGrpSpPr>
      <p:grpSpPr>
        <a:xfrm>
          <a:off x="0" y="0"/>
          <a:ext cx="0" cy="0"/>
          <a:chOff x="0" y="0"/>
          <a:chExt cx="0" cy="0"/>
        </a:xfrm>
      </p:grpSpPr>
      <p:grpSp>
        <p:nvGrpSpPr>
          <p:cNvPr id="1347" name="Google Shape;1347;p10"/>
          <p:cNvGrpSpPr/>
          <p:nvPr/>
        </p:nvGrpSpPr>
        <p:grpSpPr>
          <a:xfrm>
            <a:off x="-4499" y="85"/>
            <a:ext cx="9153479" cy="5143338"/>
            <a:chOff x="-4499" y="85"/>
            <a:chExt cx="9153479" cy="5143338"/>
          </a:xfrm>
        </p:grpSpPr>
        <p:sp>
          <p:nvSpPr>
            <p:cNvPr id="1348" name="Google Shape;1348;p10"/>
            <p:cNvSpPr/>
            <p:nvPr/>
          </p:nvSpPr>
          <p:spPr>
            <a:xfrm>
              <a:off x="-4499" y="502840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4499" y="488954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4499" y="475068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4499" y="461278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4499" y="447392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
            <p:cNvSpPr/>
            <p:nvPr/>
          </p:nvSpPr>
          <p:spPr>
            <a:xfrm>
              <a:off x="-4499" y="433506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
            <p:cNvSpPr/>
            <p:nvPr/>
          </p:nvSpPr>
          <p:spPr>
            <a:xfrm>
              <a:off x="-4499" y="419620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4499" y="405734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4499" y="391848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4499" y="377962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4499" y="364168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4499" y="350282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4499" y="336399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4499" y="322513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
            <p:cNvSpPr/>
            <p:nvPr/>
          </p:nvSpPr>
          <p:spPr>
            <a:xfrm>
              <a:off x="-4499" y="308628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
            <p:cNvSpPr/>
            <p:nvPr/>
          </p:nvSpPr>
          <p:spPr>
            <a:xfrm>
              <a:off x="-4499" y="294742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
            <p:cNvSpPr/>
            <p:nvPr/>
          </p:nvSpPr>
          <p:spPr>
            <a:xfrm>
              <a:off x="-4499" y="280856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
            <p:cNvSpPr/>
            <p:nvPr/>
          </p:nvSpPr>
          <p:spPr>
            <a:xfrm>
              <a:off x="-4499" y="267062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
            <p:cNvSpPr/>
            <p:nvPr/>
          </p:nvSpPr>
          <p:spPr>
            <a:xfrm>
              <a:off x="-4499" y="253176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
            <p:cNvSpPr/>
            <p:nvPr/>
          </p:nvSpPr>
          <p:spPr>
            <a:xfrm>
              <a:off x="-4499" y="239290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
            <p:cNvSpPr/>
            <p:nvPr/>
          </p:nvSpPr>
          <p:spPr>
            <a:xfrm>
              <a:off x="-4499" y="225404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
            <p:cNvSpPr/>
            <p:nvPr/>
          </p:nvSpPr>
          <p:spPr>
            <a:xfrm>
              <a:off x="-4499" y="211518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
            <p:cNvSpPr/>
            <p:nvPr/>
          </p:nvSpPr>
          <p:spPr>
            <a:xfrm>
              <a:off x="-4499" y="197632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
            <p:cNvSpPr/>
            <p:nvPr/>
          </p:nvSpPr>
          <p:spPr>
            <a:xfrm>
              <a:off x="-4499" y="183841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
            <p:cNvSpPr/>
            <p:nvPr/>
          </p:nvSpPr>
          <p:spPr>
            <a:xfrm>
              <a:off x="-4499" y="169955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
            <p:cNvSpPr/>
            <p:nvPr/>
          </p:nvSpPr>
          <p:spPr>
            <a:xfrm>
              <a:off x="-4499" y="156069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
            <p:cNvSpPr/>
            <p:nvPr/>
          </p:nvSpPr>
          <p:spPr>
            <a:xfrm>
              <a:off x="-4499" y="142184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
            <p:cNvSpPr/>
            <p:nvPr/>
          </p:nvSpPr>
          <p:spPr>
            <a:xfrm>
              <a:off x="-4499" y="128298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
            <p:cNvSpPr/>
            <p:nvPr/>
          </p:nvSpPr>
          <p:spPr>
            <a:xfrm>
              <a:off x="-4499" y="114412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
            <p:cNvSpPr/>
            <p:nvPr/>
          </p:nvSpPr>
          <p:spPr>
            <a:xfrm>
              <a:off x="-4499" y="100526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
            <p:cNvSpPr/>
            <p:nvPr/>
          </p:nvSpPr>
          <p:spPr>
            <a:xfrm>
              <a:off x="-4499" y="86735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
            <p:cNvSpPr/>
            <p:nvPr/>
          </p:nvSpPr>
          <p:spPr>
            <a:xfrm>
              <a:off x="-4499" y="72849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
            <p:cNvSpPr/>
            <p:nvPr/>
          </p:nvSpPr>
          <p:spPr>
            <a:xfrm>
              <a:off x="-4499" y="58963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
            <p:cNvSpPr/>
            <p:nvPr/>
          </p:nvSpPr>
          <p:spPr>
            <a:xfrm>
              <a:off x="-4499" y="45077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
            <p:cNvSpPr/>
            <p:nvPr/>
          </p:nvSpPr>
          <p:spPr>
            <a:xfrm>
              <a:off x="-4499" y="31191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
            <p:cNvSpPr/>
            <p:nvPr/>
          </p:nvSpPr>
          <p:spPr>
            <a:xfrm>
              <a:off x="-4499" y="17305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
            <p:cNvSpPr/>
            <p:nvPr/>
          </p:nvSpPr>
          <p:spPr>
            <a:xfrm>
              <a:off x="-4499" y="3419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
            <p:cNvSpPr/>
            <p:nvPr/>
          </p:nvSpPr>
          <p:spPr>
            <a:xfrm>
              <a:off x="5269" y="509935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
            <p:cNvSpPr/>
            <p:nvPr/>
          </p:nvSpPr>
          <p:spPr>
            <a:xfrm>
              <a:off x="5269" y="4960498"/>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
            <p:cNvSpPr/>
            <p:nvPr/>
          </p:nvSpPr>
          <p:spPr>
            <a:xfrm>
              <a:off x="5269" y="482163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
            <p:cNvSpPr/>
            <p:nvPr/>
          </p:nvSpPr>
          <p:spPr>
            <a:xfrm>
              <a:off x="5269" y="468373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
            <p:cNvSpPr/>
            <p:nvPr/>
          </p:nvSpPr>
          <p:spPr>
            <a:xfrm>
              <a:off x="5269" y="454487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
            <p:cNvSpPr/>
            <p:nvPr/>
          </p:nvSpPr>
          <p:spPr>
            <a:xfrm>
              <a:off x="5269" y="4406012"/>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
            <p:cNvSpPr/>
            <p:nvPr/>
          </p:nvSpPr>
          <p:spPr>
            <a:xfrm>
              <a:off x="5269" y="426715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
            <p:cNvSpPr/>
            <p:nvPr/>
          </p:nvSpPr>
          <p:spPr>
            <a:xfrm>
              <a:off x="5269" y="412829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
            <p:cNvSpPr/>
            <p:nvPr/>
          </p:nvSpPr>
          <p:spPr>
            <a:xfrm>
              <a:off x="5269" y="398943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
            <p:cNvSpPr/>
            <p:nvPr/>
          </p:nvSpPr>
          <p:spPr>
            <a:xfrm>
              <a:off x="5269" y="3850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
            <p:cNvSpPr/>
            <p:nvPr/>
          </p:nvSpPr>
          <p:spPr>
            <a:xfrm>
              <a:off x="5269" y="371263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
            <p:cNvSpPr/>
            <p:nvPr/>
          </p:nvSpPr>
          <p:spPr>
            <a:xfrm>
              <a:off x="5269" y="357377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
            <p:cNvSpPr/>
            <p:nvPr/>
          </p:nvSpPr>
          <p:spPr>
            <a:xfrm>
              <a:off x="5269" y="343494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
            <p:cNvSpPr/>
            <p:nvPr/>
          </p:nvSpPr>
          <p:spPr>
            <a:xfrm>
              <a:off x="5269" y="329608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
            <p:cNvSpPr/>
            <p:nvPr/>
          </p:nvSpPr>
          <p:spPr>
            <a:xfrm>
              <a:off x="5269" y="3157230"/>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
            <p:cNvSpPr/>
            <p:nvPr/>
          </p:nvSpPr>
          <p:spPr>
            <a:xfrm>
              <a:off x="5269" y="301837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
            <p:cNvSpPr/>
            <p:nvPr/>
          </p:nvSpPr>
          <p:spPr>
            <a:xfrm>
              <a:off x="5269" y="2879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
            <p:cNvSpPr/>
            <p:nvPr/>
          </p:nvSpPr>
          <p:spPr>
            <a:xfrm>
              <a:off x="5269" y="274157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
            <p:cNvSpPr/>
            <p:nvPr/>
          </p:nvSpPr>
          <p:spPr>
            <a:xfrm>
              <a:off x="5269" y="2602713"/>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
            <p:cNvSpPr/>
            <p:nvPr/>
          </p:nvSpPr>
          <p:spPr>
            <a:xfrm>
              <a:off x="5269" y="246385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
            <p:cNvSpPr/>
            <p:nvPr/>
          </p:nvSpPr>
          <p:spPr>
            <a:xfrm>
              <a:off x="5269" y="232499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0"/>
            <p:cNvSpPr/>
            <p:nvPr/>
          </p:nvSpPr>
          <p:spPr>
            <a:xfrm>
              <a:off x="5269" y="218613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
            <p:cNvSpPr/>
            <p:nvPr/>
          </p:nvSpPr>
          <p:spPr>
            <a:xfrm>
              <a:off x="5269" y="204727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
            <p:cNvSpPr/>
            <p:nvPr/>
          </p:nvSpPr>
          <p:spPr>
            <a:xfrm>
              <a:off x="5269" y="190936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0"/>
            <p:cNvSpPr/>
            <p:nvPr/>
          </p:nvSpPr>
          <p:spPr>
            <a:xfrm>
              <a:off x="5269" y="177050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0"/>
            <p:cNvSpPr/>
            <p:nvPr/>
          </p:nvSpPr>
          <p:spPr>
            <a:xfrm>
              <a:off x="5269" y="163164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
            <p:cNvSpPr/>
            <p:nvPr/>
          </p:nvSpPr>
          <p:spPr>
            <a:xfrm>
              <a:off x="5269" y="149279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
            <p:cNvSpPr/>
            <p:nvPr/>
          </p:nvSpPr>
          <p:spPr>
            <a:xfrm>
              <a:off x="5269" y="1353931"/>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
            <p:cNvSpPr/>
            <p:nvPr/>
          </p:nvSpPr>
          <p:spPr>
            <a:xfrm>
              <a:off x="5269" y="121507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
            <p:cNvSpPr/>
            <p:nvPr/>
          </p:nvSpPr>
          <p:spPr>
            <a:xfrm>
              <a:off x="5269" y="107621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
            <p:cNvSpPr/>
            <p:nvPr/>
          </p:nvSpPr>
          <p:spPr>
            <a:xfrm>
              <a:off x="5269" y="93830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
            <p:cNvSpPr/>
            <p:nvPr/>
          </p:nvSpPr>
          <p:spPr>
            <a:xfrm>
              <a:off x="5269" y="799445"/>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
            <p:cNvSpPr/>
            <p:nvPr/>
          </p:nvSpPr>
          <p:spPr>
            <a:xfrm>
              <a:off x="5269" y="66058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
            <p:cNvSpPr/>
            <p:nvPr/>
          </p:nvSpPr>
          <p:spPr>
            <a:xfrm>
              <a:off x="5269" y="52172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
            <p:cNvSpPr/>
            <p:nvPr/>
          </p:nvSpPr>
          <p:spPr>
            <a:xfrm>
              <a:off x="5269" y="38286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
            <p:cNvSpPr/>
            <p:nvPr/>
          </p:nvSpPr>
          <p:spPr>
            <a:xfrm>
              <a:off x="5269" y="24400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
            <p:cNvSpPr/>
            <p:nvPr/>
          </p:nvSpPr>
          <p:spPr>
            <a:xfrm>
              <a:off x="5269" y="10514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
            <p:cNvSpPr/>
            <p:nvPr/>
          </p:nvSpPr>
          <p:spPr>
            <a:xfrm>
              <a:off x="1601" y="506334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
            <p:cNvSpPr/>
            <p:nvPr/>
          </p:nvSpPr>
          <p:spPr>
            <a:xfrm>
              <a:off x="1601" y="492448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
            <p:cNvSpPr/>
            <p:nvPr/>
          </p:nvSpPr>
          <p:spPr>
            <a:xfrm>
              <a:off x="1601" y="478562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
            <p:cNvSpPr/>
            <p:nvPr/>
          </p:nvSpPr>
          <p:spPr>
            <a:xfrm>
              <a:off x="1601" y="4647719"/>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
            <p:cNvSpPr/>
            <p:nvPr/>
          </p:nvSpPr>
          <p:spPr>
            <a:xfrm>
              <a:off x="1601" y="450886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
            <p:cNvSpPr/>
            <p:nvPr/>
          </p:nvSpPr>
          <p:spPr>
            <a:xfrm>
              <a:off x="1601" y="437000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
            <p:cNvSpPr/>
            <p:nvPr/>
          </p:nvSpPr>
          <p:spPr>
            <a:xfrm>
              <a:off x="1601" y="423114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
            <p:cNvSpPr/>
            <p:nvPr/>
          </p:nvSpPr>
          <p:spPr>
            <a:xfrm>
              <a:off x="1601" y="409228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
            <p:cNvSpPr/>
            <p:nvPr/>
          </p:nvSpPr>
          <p:spPr>
            <a:xfrm>
              <a:off x="1601" y="395342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
            <p:cNvSpPr/>
            <p:nvPr/>
          </p:nvSpPr>
          <p:spPr>
            <a:xfrm>
              <a:off x="1601" y="381456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
            <p:cNvSpPr/>
            <p:nvPr/>
          </p:nvSpPr>
          <p:spPr>
            <a:xfrm>
              <a:off x="1601" y="3676625"/>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
            <p:cNvSpPr/>
            <p:nvPr/>
          </p:nvSpPr>
          <p:spPr>
            <a:xfrm>
              <a:off x="1601" y="3537766"/>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
            <p:cNvSpPr/>
            <p:nvPr/>
          </p:nvSpPr>
          <p:spPr>
            <a:xfrm>
              <a:off x="1601" y="3398937"/>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
            <p:cNvSpPr/>
            <p:nvPr/>
          </p:nvSpPr>
          <p:spPr>
            <a:xfrm>
              <a:off x="1601" y="3260078"/>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
            <p:cNvSpPr/>
            <p:nvPr/>
          </p:nvSpPr>
          <p:spPr>
            <a:xfrm>
              <a:off x="1601" y="3121219"/>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
            <p:cNvSpPr/>
            <p:nvPr/>
          </p:nvSpPr>
          <p:spPr>
            <a:xfrm>
              <a:off x="1601" y="298236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0"/>
            <p:cNvSpPr/>
            <p:nvPr/>
          </p:nvSpPr>
          <p:spPr>
            <a:xfrm>
              <a:off x="1601" y="284350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0"/>
            <p:cNvSpPr/>
            <p:nvPr/>
          </p:nvSpPr>
          <p:spPr>
            <a:xfrm>
              <a:off x="1601" y="270556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0"/>
            <p:cNvSpPr/>
            <p:nvPr/>
          </p:nvSpPr>
          <p:spPr>
            <a:xfrm>
              <a:off x="1601" y="256670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
            <p:cNvSpPr/>
            <p:nvPr/>
          </p:nvSpPr>
          <p:spPr>
            <a:xfrm>
              <a:off x="1601" y="2427843"/>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0"/>
            <p:cNvSpPr/>
            <p:nvPr/>
          </p:nvSpPr>
          <p:spPr>
            <a:xfrm>
              <a:off x="1601" y="228898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0"/>
            <p:cNvSpPr/>
            <p:nvPr/>
          </p:nvSpPr>
          <p:spPr>
            <a:xfrm>
              <a:off x="1601" y="2150125"/>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0"/>
            <p:cNvSpPr/>
            <p:nvPr/>
          </p:nvSpPr>
          <p:spPr>
            <a:xfrm>
              <a:off x="1601" y="2011266"/>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0"/>
            <p:cNvSpPr/>
            <p:nvPr/>
          </p:nvSpPr>
          <p:spPr>
            <a:xfrm>
              <a:off x="1601" y="187335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
            <p:cNvSpPr/>
            <p:nvPr/>
          </p:nvSpPr>
          <p:spPr>
            <a:xfrm>
              <a:off x="1601" y="1734498"/>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
            <p:cNvSpPr/>
            <p:nvPr/>
          </p:nvSpPr>
          <p:spPr>
            <a:xfrm>
              <a:off x="1601" y="1595639"/>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
            <p:cNvSpPr/>
            <p:nvPr/>
          </p:nvSpPr>
          <p:spPr>
            <a:xfrm>
              <a:off x="1601" y="145678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
            <p:cNvSpPr/>
            <p:nvPr/>
          </p:nvSpPr>
          <p:spPr>
            <a:xfrm>
              <a:off x="1601" y="1317920"/>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
            <p:cNvSpPr/>
            <p:nvPr/>
          </p:nvSpPr>
          <p:spPr>
            <a:xfrm>
              <a:off x="1601" y="117906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
            <p:cNvSpPr/>
            <p:nvPr/>
          </p:nvSpPr>
          <p:spPr>
            <a:xfrm>
              <a:off x="1601" y="104020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
            <p:cNvSpPr/>
            <p:nvPr/>
          </p:nvSpPr>
          <p:spPr>
            <a:xfrm>
              <a:off x="1601" y="90229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
            <p:cNvSpPr/>
            <p:nvPr/>
          </p:nvSpPr>
          <p:spPr>
            <a:xfrm>
              <a:off x="1601" y="76343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
            <p:cNvSpPr/>
            <p:nvPr/>
          </p:nvSpPr>
          <p:spPr>
            <a:xfrm>
              <a:off x="1601" y="624575"/>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
            <p:cNvSpPr/>
            <p:nvPr/>
          </p:nvSpPr>
          <p:spPr>
            <a:xfrm>
              <a:off x="1601" y="48571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
            <p:cNvSpPr/>
            <p:nvPr/>
          </p:nvSpPr>
          <p:spPr>
            <a:xfrm>
              <a:off x="1601" y="34685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
            <p:cNvSpPr/>
            <p:nvPr/>
          </p:nvSpPr>
          <p:spPr>
            <a:xfrm>
              <a:off x="1601" y="20799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0"/>
            <p:cNvSpPr/>
            <p:nvPr/>
          </p:nvSpPr>
          <p:spPr>
            <a:xfrm>
              <a:off x="1601" y="69139"/>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0"/>
            <p:cNvSpPr/>
            <p:nvPr/>
          </p:nvSpPr>
          <p:spPr>
            <a:xfrm>
              <a:off x="1601" y="513315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
            <p:cNvSpPr/>
            <p:nvPr/>
          </p:nvSpPr>
          <p:spPr>
            <a:xfrm>
              <a:off x="1601" y="4994292"/>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
            <p:cNvSpPr/>
            <p:nvPr/>
          </p:nvSpPr>
          <p:spPr>
            <a:xfrm>
              <a:off x="1601" y="4855433"/>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
            <p:cNvSpPr/>
            <p:nvPr/>
          </p:nvSpPr>
          <p:spPr>
            <a:xfrm>
              <a:off x="1601" y="4716574"/>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
            <p:cNvSpPr/>
            <p:nvPr/>
          </p:nvSpPr>
          <p:spPr>
            <a:xfrm>
              <a:off x="1601" y="457866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
            <p:cNvSpPr/>
            <p:nvPr/>
          </p:nvSpPr>
          <p:spPr>
            <a:xfrm>
              <a:off x="1601" y="4439806"/>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0"/>
            <p:cNvSpPr/>
            <p:nvPr/>
          </p:nvSpPr>
          <p:spPr>
            <a:xfrm>
              <a:off x="1601" y="4300947"/>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0"/>
            <p:cNvSpPr/>
            <p:nvPr/>
          </p:nvSpPr>
          <p:spPr>
            <a:xfrm>
              <a:off x="1601" y="4162088"/>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
            <p:cNvSpPr/>
            <p:nvPr/>
          </p:nvSpPr>
          <p:spPr>
            <a:xfrm>
              <a:off x="1601" y="4023229"/>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
            <p:cNvSpPr/>
            <p:nvPr/>
          </p:nvSpPr>
          <p:spPr>
            <a:xfrm>
              <a:off x="1601" y="3884370"/>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0"/>
            <p:cNvSpPr/>
            <p:nvPr/>
          </p:nvSpPr>
          <p:spPr>
            <a:xfrm>
              <a:off x="1601" y="3745511"/>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
            <p:cNvSpPr/>
            <p:nvPr/>
          </p:nvSpPr>
          <p:spPr>
            <a:xfrm>
              <a:off x="1601" y="3607571"/>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
            <p:cNvSpPr/>
            <p:nvPr/>
          </p:nvSpPr>
          <p:spPr>
            <a:xfrm>
              <a:off x="1601" y="3468712"/>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0"/>
            <p:cNvSpPr/>
            <p:nvPr/>
          </p:nvSpPr>
          <p:spPr>
            <a:xfrm>
              <a:off x="1601" y="3329884"/>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0"/>
            <p:cNvSpPr/>
            <p:nvPr/>
          </p:nvSpPr>
          <p:spPr>
            <a:xfrm>
              <a:off x="1601" y="319102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0"/>
            <p:cNvSpPr/>
            <p:nvPr/>
          </p:nvSpPr>
          <p:spPr>
            <a:xfrm>
              <a:off x="1601" y="3052165"/>
              <a:ext cx="9143711" cy="10271"/>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
            <p:cNvSpPr/>
            <p:nvPr/>
          </p:nvSpPr>
          <p:spPr>
            <a:xfrm>
              <a:off x="1601" y="2913306"/>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
            <p:cNvSpPr/>
            <p:nvPr/>
          </p:nvSpPr>
          <p:spPr>
            <a:xfrm>
              <a:off x="1601" y="2774447"/>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
            <p:cNvSpPr/>
            <p:nvPr/>
          </p:nvSpPr>
          <p:spPr>
            <a:xfrm>
              <a:off x="1601" y="2636508"/>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
            <p:cNvSpPr/>
            <p:nvPr/>
          </p:nvSpPr>
          <p:spPr>
            <a:xfrm>
              <a:off x="1601" y="2497649"/>
              <a:ext cx="9143711" cy="9351"/>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
            <p:cNvSpPr/>
            <p:nvPr/>
          </p:nvSpPr>
          <p:spPr>
            <a:xfrm>
              <a:off x="1601" y="235879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
            <p:cNvSpPr/>
            <p:nvPr/>
          </p:nvSpPr>
          <p:spPr>
            <a:xfrm>
              <a:off x="1601" y="2219930"/>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
            <p:cNvSpPr/>
            <p:nvPr/>
          </p:nvSpPr>
          <p:spPr>
            <a:xfrm>
              <a:off x="1601" y="2081071"/>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
            <p:cNvSpPr/>
            <p:nvPr/>
          </p:nvSpPr>
          <p:spPr>
            <a:xfrm>
              <a:off x="1601" y="1942212"/>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0"/>
            <p:cNvSpPr/>
            <p:nvPr/>
          </p:nvSpPr>
          <p:spPr>
            <a:xfrm>
              <a:off x="1601" y="1804303"/>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0"/>
            <p:cNvSpPr/>
            <p:nvPr/>
          </p:nvSpPr>
          <p:spPr>
            <a:xfrm>
              <a:off x="1601" y="1665444"/>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0"/>
            <p:cNvSpPr/>
            <p:nvPr/>
          </p:nvSpPr>
          <p:spPr>
            <a:xfrm>
              <a:off x="1601" y="1526585"/>
              <a:ext cx="9143711" cy="9351"/>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
            <p:cNvSpPr/>
            <p:nvPr/>
          </p:nvSpPr>
          <p:spPr>
            <a:xfrm>
              <a:off x="1601" y="1387726"/>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0"/>
            <p:cNvSpPr/>
            <p:nvPr/>
          </p:nvSpPr>
          <p:spPr>
            <a:xfrm>
              <a:off x="1601" y="1248867"/>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0"/>
            <p:cNvSpPr/>
            <p:nvPr/>
          </p:nvSpPr>
          <p:spPr>
            <a:xfrm>
              <a:off x="1601" y="1110008"/>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
            <p:cNvSpPr/>
            <p:nvPr/>
          </p:nvSpPr>
          <p:spPr>
            <a:xfrm>
              <a:off x="1601" y="971149"/>
              <a:ext cx="9143711" cy="10302"/>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
            <p:cNvSpPr/>
            <p:nvPr/>
          </p:nvSpPr>
          <p:spPr>
            <a:xfrm>
              <a:off x="1601" y="833240"/>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0"/>
            <p:cNvSpPr/>
            <p:nvPr/>
          </p:nvSpPr>
          <p:spPr>
            <a:xfrm>
              <a:off x="1601" y="694381"/>
              <a:ext cx="9143711" cy="9351"/>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
            <p:cNvSpPr/>
            <p:nvPr/>
          </p:nvSpPr>
          <p:spPr>
            <a:xfrm>
              <a:off x="1601" y="555522"/>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0"/>
            <p:cNvSpPr/>
            <p:nvPr/>
          </p:nvSpPr>
          <p:spPr>
            <a:xfrm>
              <a:off x="1601" y="41666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0"/>
            <p:cNvSpPr/>
            <p:nvPr/>
          </p:nvSpPr>
          <p:spPr>
            <a:xfrm>
              <a:off x="1601" y="277803"/>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
            <p:cNvSpPr/>
            <p:nvPr/>
          </p:nvSpPr>
          <p:spPr>
            <a:xfrm>
              <a:off x="1601" y="138944"/>
              <a:ext cx="9143711" cy="10271"/>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
            <p:cNvSpPr/>
            <p:nvPr/>
          </p:nvSpPr>
          <p:spPr>
            <a:xfrm>
              <a:off x="1601" y="85"/>
              <a:ext cx="9143711" cy="10271"/>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10"/>
          <p:cNvSpPr/>
          <p:nvPr/>
        </p:nvSpPr>
        <p:spPr>
          <a:xfrm>
            <a:off x="-125" y="-75"/>
            <a:ext cx="9144000" cy="5143500"/>
          </a:xfrm>
          <a:prstGeom prst="rect">
            <a:avLst/>
          </a:prstGeom>
          <a:gradFill>
            <a:gsLst>
              <a:gs pos="0">
                <a:srgbClr val="999999">
                  <a:alpha val="36078"/>
                </a:srgbClr>
              </a:gs>
              <a:gs pos="66000">
                <a:srgbClr val="8E7CC3">
                  <a:alpha val="44705"/>
                </a:srgbClr>
              </a:gs>
              <a:gs pos="100000">
                <a:srgbClr val="6B5E8D">
                  <a:alpha val="56078"/>
                </a:srgbClr>
              </a:gs>
            </a:gsLst>
            <a:lin ang="5400700" scaled="0"/>
          </a:gradFill>
          <a:ln>
            <a:noFill/>
          </a:ln>
          <a:effectLst>
            <a:outerShdw blurRad="57150" dist="19050" dir="5400000" algn="bl" rotWithShape="0">
              <a:srgbClr val="000000">
                <a:alpha val="8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0"/>
          <p:cNvSpPr txBox="1">
            <a:spLocks noGrp="1"/>
          </p:cNvSpPr>
          <p:nvPr>
            <p:ph type="body" idx="1"/>
          </p:nvPr>
        </p:nvSpPr>
        <p:spPr>
          <a:xfrm>
            <a:off x="897350" y="1083255"/>
            <a:ext cx="2302200" cy="1946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3200">
                <a:latin typeface="Nanum Gothic Coding"/>
                <a:ea typeface="Nanum Gothic Coding"/>
                <a:cs typeface="Nanum Gothic Coding"/>
                <a:sym typeface="Nanum Gothic Coding"/>
              </a:defRPr>
            </a:lvl1pPr>
          </a:lstStyle>
          <a:p>
            <a:endParaRPr/>
          </a:p>
        </p:txBody>
      </p:sp>
      <p:sp>
        <p:nvSpPr>
          <p:cNvPr id="1499" name="Google Shape;1499;p10">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00" name="Google Shape;1500;p10">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200">
                <a:latin typeface="Nanum Gothic Coding"/>
                <a:ea typeface="Nanum Gothic Coding"/>
                <a:cs typeface="Nanum Gothic Coding"/>
                <a:sym typeface="Nanum Gothic Coding"/>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Ref idx="1001">
        <a:schemeClr val="bg1"/>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620100"/>
            <a:ext cx="7717800" cy="492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1pPr>
            <a:lvl2pPr lvl="1">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2pPr>
            <a:lvl3pPr lvl="2">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3pPr>
            <a:lvl4pPr lvl="3">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4pPr>
            <a:lvl5pPr lvl="4">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5pPr>
            <a:lvl6pPr lvl="5">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6pPr>
            <a:lvl7pPr lvl="6">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7pPr>
            <a:lvl8pPr lvl="7">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8pPr>
            <a:lvl9pPr lvl="8">
              <a:spcBef>
                <a:spcPts val="0"/>
              </a:spcBef>
              <a:spcAft>
                <a:spcPts val="0"/>
              </a:spcAft>
              <a:buClr>
                <a:schemeClr val="dk1"/>
              </a:buClr>
              <a:buSzPts val="3200"/>
              <a:buFont typeface="Nanum Gothic Coding"/>
              <a:buNone/>
              <a:defRPr sz="3200">
                <a:solidFill>
                  <a:schemeClr val="dk1"/>
                </a:solidFill>
                <a:latin typeface="Nanum Gothic Coding"/>
                <a:ea typeface="Nanum Gothic Coding"/>
                <a:cs typeface="Nanum Gothic Coding"/>
                <a:sym typeface="Nanum Gothic Coding"/>
              </a:defRPr>
            </a:lvl9pPr>
          </a:lstStyle>
          <a:p>
            <a:endParaRPr/>
          </a:p>
        </p:txBody>
      </p:sp>
      <p:sp>
        <p:nvSpPr>
          <p:cNvPr id="7" name="Google Shape;7;p1"/>
          <p:cNvSpPr txBox="1">
            <a:spLocks noGrp="1"/>
          </p:cNvSpPr>
          <p:nvPr>
            <p:ph type="body" idx="1"/>
          </p:nvPr>
        </p:nvSpPr>
        <p:spPr>
          <a:xfrm>
            <a:off x="713100" y="1152475"/>
            <a:ext cx="7717800" cy="345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41.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13.jpg"/></Relationships>
</file>

<file path=ppt/slides/_rels/slide3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4.xml"/><Relationship Id="rId1" Type="http://schemas.openxmlformats.org/officeDocument/2006/relationships/slideLayout" Target="../slideLayouts/slideLayout37.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slide" Target="slide6.xml"/></Relationships>
</file>

<file path=ppt/slides/_rels/slide3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slide" Target="slide6.xml"/></Relationships>
</file>

<file path=ppt/slides/_rels/slide4.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hyperlink" Target="https://bit.ly/3A1uf1Q" TargetMode="External"/><Relationship Id="rId7" Type="http://schemas.openxmlformats.org/officeDocument/2006/relationships/slide" Target="slide6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1" Type="http://schemas.openxmlformats.org/officeDocument/2006/relationships/slide" Target="slide6.xml"/><Relationship Id="rId5" Type="http://schemas.openxmlformats.org/officeDocument/2006/relationships/hyperlink" Target="http://bit.ly/33VAFh3" TargetMode="External"/><Relationship Id="rId10"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30B07Gq" TargetMode="External"/><Relationship Id="rId9" Type="http://schemas.openxmlformats.org/officeDocument/2006/relationships/slide" Target="slide69.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45.xml"/><Relationship Id="rId4" Type="http://schemas.openxmlformats.org/officeDocument/2006/relationships/slide" Target="slide6.xml"/></Relationships>
</file>

<file path=ppt/slides/_rels/slide4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image" Target="../media/image18.png"/><Relationship Id="rId4" Type="http://schemas.openxmlformats.org/officeDocument/2006/relationships/hyperlink" Target="https://docs.google.com/spreadsheets/d/1K1qUwZz9KDdKqF5aye1mFV8jEoxjtZXZS5rqlw9wwQk/copy#gid=0" TargetMode="External"/></Relationships>
</file>

<file path=ppt/slides/_rels/slide4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docs.google.com/spreadsheets/d/1K1qUwZz9KDdKqF5aye1mFV8jEoxjtZXZS5rqlw9wwQk/copy#gid=2021430370"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image" Target="../media/image20.png"/><Relationship Id="rId4" Type="http://schemas.openxmlformats.org/officeDocument/2006/relationships/hyperlink" Target="https://docs.google.com/spreadsheets/d/1K1qUwZz9KDdKqF5aye1mFV8jEoxjtZXZS5rqlw9wwQk/copy#gid=87338398" TargetMode="External"/></Relationships>
</file>

<file path=ppt/slides/_rels/slide5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2.xml"/><Relationship Id="rId1" Type="http://schemas.openxmlformats.org/officeDocument/2006/relationships/slideLayout" Target="../slideLayouts/slideLayout39.xml"/><Relationship Id="rId4" Type="http://schemas.openxmlformats.org/officeDocument/2006/relationships/image" Target="../media/image21.jpg"/></Relationships>
</file>

<file path=ppt/slides/_rels/slide5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slide" Target="slide6.xml"/><Relationship Id="rId2" Type="http://schemas.openxmlformats.org/officeDocument/2006/relationships/notesSlide" Target="../notesSlides/notesSlide54.xml"/><Relationship Id="rId1" Type="http://schemas.openxmlformats.org/officeDocument/2006/relationships/slideLayout" Target="../slideLayouts/slideLayout25.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4.xml"/><Relationship Id="rId6" Type="http://schemas.openxmlformats.org/officeDocument/2006/relationships/slide" Target="slide6.xml"/><Relationship Id="rId5" Type="http://schemas.openxmlformats.org/officeDocument/2006/relationships/image" Target="../media/image28.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slide" Target="slide6.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35.xml"/><Relationship Id="rId4" Type="http://schemas.openxmlformats.org/officeDocument/2006/relationships/slide" Target="slide6.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slide" Target="slide6.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38.xml"/><Relationship Id="rId6" Type="http://schemas.openxmlformats.org/officeDocument/2006/relationships/slide" Target="slide6.xml"/><Relationship Id="rId5" Type="http://schemas.openxmlformats.org/officeDocument/2006/relationships/image" Target="../media/image33.jp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7.xm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slide" Target="slide6.xml"/><Relationship Id="rId5" Type="http://schemas.openxmlformats.org/officeDocument/2006/relationships/slide" Target="slide20.xml"/><Relationship Id="rId4" Type="http://schemas.openxmlformats.org/officeDocument/2006/relationships/slide" Target="slide7.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0.xml"/><Relationship Id="rId1" Type="http://schemas.openxmlformats.org/officeDocument/2006/relationships/slideLayout" Target="../slideLayouts/slideLayout46.xml"/><Relationship Id="rId4" Type="http://schemas.openxmlformats.org/officeDocument/2006/relationships/slide" Target="slide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hyperlink" Target="https://www.freepik.com/free-photo/young-people-working-together-startup-company_18843720.htm/?utm_source=slidesgo_template&amp;utm_medium=referral-link&amp;utm_campaign=sg_resources&amp;utm_content=freepik" TargetMode="External"/><Relationship Id="rId13" Type="http://schemas.openxmlformats.org/officeDocument/2006/relationships/hyperlink" Target="https://www.freepik.com/free-photo/team-meeting-office_12162245.htm/?utm_source=slidesgo_template&amp;utm_medium=referral-link&amp;utm_campaign=sg_resources&amp;utm_content=freepik" TargetMode="External"/><Relationship Id="rId3" Type="http://schemas.openxmlformats.org/officeDocument/2006/relationships/hyperlink" Target="https://www.freepik.com/free-photo/job-colleagues-waving-with-their-hands_11234831.htm/?utm_source=slidesgo_template&amp;utm_medium=referral-link&amp;utm_campaign=sg_resources&amp;utm_content=freepik" TargetMode="External"/><Relationship Id="rId7" Type="http://schemas.openxmlformats.org/officeDocument/2006/relationships/hyperlink" Target="https://www.freepik.com/free-photo/business-team-working-together-office-with-laptop_21075971.htm/?utm_source=slidesgo_template&amp;utm_medium=referral-link&amp;utm_campaign=sg_resources&amp;utm_content=freepik" TargetMode="External"/><Relationship Id="rId12" Type="http://schemas.openxmlformats.org/officeDocument/2006/relationships/hyperlink" Target="https://www.freepik.com/free-photo/young-business-woman-working-office-with-laptop-headphones_21076041.htm/?utm_source=slidesgo_template&amp;utm_medium=referral-link&amp;utm_campaign=sg_resources&amp;utm_content=freepik" TargetMode="External"/><Relationship Id="rId2" Type="http://schemas.openxmlformats.org/officeDocument/2006/relationships/notesSlide" Target="../notesSlides/notesSlide63.xml"/><Relationship Id="rId16" Type="http://schemas.openxmlformats.org/officeDocument/2006/relationships/hyperlink" Target="https://www.freepik.com/free-photo/medium-shot-woman-taking-notes_13704799.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medium-shot-women-working-as-team_24238606.htm/?utm_source=slidesgo_template&amp;utm_medium=referral-link&amp;utm_campaign=sg_resources&amp;utm_content=freepik" TargetMode="External"/><Relationship Id="rId11" Type="http://schemas.openxmlformats.org/officeDocument/2006/relationships/hyperlink" Target="https://www.freepik.com/free-photo/young-man-listening-music-headphones-while-working_18843936.htm/?utm_source=slidesgo_template&amp;utm_medium=referral-link&amp;utm_campaign=sg_resources&amp;utm_content=freepik" TargetMode="External"/><Relationship Id="rId5" Type="http://schemas.openxmlformats.org/officeDocument/2006/relationships/hyperlink" Target="https://www.freepik.com/free-photo/young-business-woman-working-her-desk-with-laptop_21076005.htm/?utm_source=slidesgo_template&amp;utm_medium=referral-link&amp;utm_campaign=sg_resources&amp;utm_content=freepik" TargetMode="External"/><Relationship Id="rId15" Type="http://schemas.openxmlformats.org/officeDocument/2006/relationships/hyperlink" Target="https://www.freepik.com/free-photo/businesspeople-meeting-office-working_13296723.htm/?utm_source=slidesgo_template&amp;utm_medium=referral-link&amp;utm_campaign=sg_resources&amp;utm_content=freepik" TargetMode="External"/><Relationship Id="rId10" Type="http://schemas.openxmlformats.org/officeDocument/2006/relationships/hyperlink" Target="https://www.freepik.com/free-photo/young-woman-holding-tablet-work_18843874.htm/?utm_source=slidesgo_template&amp;utm_medium=referral-link&amp;utm_campaign=sg_resources&amp;utm_content=freepik" TargetMode="External"/><Relationship Id="rId4" Type="http://schemas.openxmlformats.org/officeDocument/2006/relationships/hyperlink" Target="https://www.freepik.com/free-photo/business-man-holding-presentation-office-her-colleagues_21075998.htm/?utm_source=slidesgo_template&amp;utm_medium=referral-link&amp;utm_campaign=sg_resources&amp;utm_content=freepik" TargetMode="External"/><Relationship Id="rId9" Type="http://schemas.openxmlformats.org/officeDocument/2006/relationships/hyperlink" Target="https://www.freepik.com/free-photo/different-people-high-fiving-work_14667565.htm/?utm_source=slidesgo_template&amp;utm_medium=referral-link&amp;utm_campaign=sg_resources&amp;utm_content=freepik" TargetMode="External"/><Relationship Id="rId14" Type="http://schemas.openxmlformats.org/officeDocument/2006/relationships/hyperlink" Target="https://www.freepik.com/free-photo/business-people-conference-room_13377831.htm/?utm_source=slidesgo_template&amp;utm_medium=referral-link&amp;utm_campaign=sg_resources&amp;utm_content=freepik"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premium-photo/close-up-people-discussing-business_23404511.htm/?utm_source=slidesgo_template&amp;utm_medium=referral-link&amp;utm_campaign=sg_resources&amp;utm_content=freepik" TargetMode="External"/><Relationship Id="rId13"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3" Type="http://schemas.openxmlformats.org/officeDocument/2006/relationships/hyperlink" Target="https://www.freepik.com/premium-photo/people-taking-part-business-event_23987492.htm/?utm_source=slidesgo_template&amp;utm_medium=referral-link&amp;utm_campaign=sg_resources&amp;utm_content=freepik" TargetMode="External"/><Relationship Id="rId7" Type="http://schemas.openxmlformats.org/officeDocument/2006/relationships/hyperlink" Target="https://www.freepik.com/premium-photo/people-working-elegant-cozy-office-space_29794491.htm/?utm_source=slidesgo_template&amp;utm_medium=referral-link&amp;utm_campaign=sg_resources&amp;utm_content=freepik" TargetMode="External"/><Relationship Id="rId12" Type="http://schemas.openxmlformats.org/officeDocument/2006/relationships/hyperlink" Target="https://www.freepik.com/premium-photo/low-angle-view-businesspeople-stacking-hand-together-workplace_4858704.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17.xml"/><Relationship Id="rId6" Type="http://schemas.openxmlformats.org/officeDocument/2006/relationships/hyperlink" Target="https://www.freepik.com/premium-photo/people-working-elegant-cozy-office-space_29794505.htm/?utm_source=slidesgo_template&amp;utm_medium=referral-link&amp;utm_campaign=sg_resources&amp;utm_content=freepik" TargetMode="External"/><Relationship Id="rId11" Type="http://schemas.openxmlformats.org/officeDocument/2006/relationships/hyperlink" Target="https://www.freepik.com/premium-photo/medium-shot-colleagues-looking-post-its_24957800.htm/?utm_source=slidesgo_template&amp;utm_medium=referral-link&amp;utm_campaign=sg_resources&amp;utm_content=freepik" TargetMode="External"/><Relationship Id="rId5" Type="http://schemas.openxmlformats.org/officeDocument/2006/relationships/hyperlink" Target="https://www.freepik.com/premium-photo/people-working-elegant-cozy-office-space_29794495.htm/?utm_source=slidesgo_template&amp;utm_medium=referral-link&amp;utm_campaign=sg_resources&amp;utm_content=freepik" TargetMode="External"/><Relationship Id="rId15" Type="http://schemas.openxmlformats.org/officeDocument/2006/relationships/hyperlink" Target="https://www.freepik.com/premium-photo/medium-shot-business-people-working-together_13377828.htm/?utm_source=slidesgo_template&amp;utm_medium=referral-link&amp;utm_campaign=sg_resources&amp;utm_content=freepik" TargetMode="External"/><Relationship Id="rId10" Type="http://schemas.openxmlformats.org/officeDocument/2006/relationships/hyperlink" Target="https://www.freepik.com/premium-photo/medium-shot-man-sticking-post-it-window_24957776.htm/?utm_source=slidesgo_template&amp;utm_medium=referral-link&amp;utm_campaign=sg_resources&amp;utm_content=freepik" TargetMode="External"/><Relationship Id="rId4" Type="http://schemas.openxmlformats.org/officeDocument/2006/relationships/hyperlink" Target="https://www.freepik.com/premium-photo/people-taking-part-business-event_23987497.htm/?utm_source=slidesgo_template&amp;utm_medium=referral-link&amp;utm_campaign=sg_resources&amp;utm_content=freepik" TargetMode="External"/><Relationship Id="rId9" Type="http://schemas.openxmlformats.org/officeDocument/2006/relationships/hyperlink" Target="https://www.freepik.com/premium-photo/people-discussing-business-office-close-up_23404520.htm/?utm_source=slidesgo_template&amp;utm_medium=referral-link&amp;utm_campaign=sg_resources&amp;utm_content=freepik" TargetMode="External"/><Relationship Id="rId14" Type="http://schemas.openxmlformats.org/officeDocument/2006/relationships/hyperlink" Target="https://www.freepik.com/premium-photo/medium-shot-smiley-woman-leading-meeting_13377829.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free-photo/side-view-business-man-calculating-finance-numbers_11621120.htm/?utm_source=slidesgo_template&amp;utm_medium=referral-link&amp;utm_campaign=sg_resources&amp;utm_content=freepik" TargetMode="External"/><Relationship Id="rId13" Type="http://schemas.openxmlformats.org/officeDocument/2006/relationships/hyperlink" Target="https://www.freepik.com/free-photo/happy-young-man-while-playing-turntable-vinyl-record-player-table-looking-away_4284959.htm/?utm_source=slidesgo_template&amp;utm_medium=referral-link&amp;utm_campaign=sg_resources&amp;utm_content=freepik" TargetMode="External"/><Relationship Id="rId3" Type="http://schemas.openxmlformats.org/officeDocument/2006/relationships/hyperlink" Target="https://www.freepik.com/free-photo/girl-working-office_4995546.htm/?utm_source=slidesgo_template&amp;utm_medium=referral-link&amp;utm_campaign=sg_resources&amp;utm_content=freepik" TargetMode="External"/><Relationship Id="rId7" Type="http://schemas.openxmlformats.org/officeDocument/2006/relationships/hyperlink" Target="https://www.freepik.com/free-photo/beautiful-women-working-together-startup-company_18843626.htm/?utm_source=slidesgo_template&amp;utm_medium=referral-link&amp;utm_campaign=sg_resources&amp;utm_content=freepik" TargetMode="External"/><Relationship Id="rId12" Type="http://schemas.openxmlformats.org/officeDocument/2006/relationships/hyperlink" Target="https://www.freepik.com/free-photo/different-coworkers-having-meeting_14667527.htm/?utm_source=slidesgo_template&amp;utm_medium=referral-link&amp;utm_campaign=sg_resources&amp;utm_content=freepik" TargetMode="External"/><Relationship Id="rId2" Type="http://schemas.openxmlformats.org/officeDocument/2006/relationships/notesSlide" Target="../notesSlides/notesSlide69.xml"/><Relationship Id="rId16" Type="http://schemas.openxmlformats.org/officeDocument/2006/relationships/hyperlink" Target="https://www.freepik.com/free-photo/happy-business-partners-raising-hands_6091396.htm/?utm_source=slidesgo_template&amp;utm_medium=referral-link&amp;utm_campaign=sg_resources&amp;utm_content=freepik" TargetMode="External"/><Relationship Id="rId1" Type="http://schemas.openxmlformats.org/officeDocument/2006/relationships/slideLayout" Target="../slideLayouts/slideLayout17.xml"/><Relationship Id="rId6"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11" Type="http://schemas.openxmlformats.org/officeDocument/2006/relationships/hyperlink" Target="https://www.freepik.com/free-photo/medium-shot-people-working-with-laptop_13377824.htm/?utm_source=slidesgo_template&amp;utm_medium=referral-link&amp;utm_campaign=sg_resources&amp;utm_content=freepik" TargetMode="External"/><Relationship Id="rId5" Type="http://schemas.openxmlformats.org/officeDocument/2006/relationships/hyperlink" Target="https://www.freepik.com/free-photo/mid-shot-woman-talking-phone-table_11127892.htm/?utm_source=slidesgo_template&amp;utm_medium=referral-link&amp;utm_campaign=sg_resources&amp;utm_content=freepik" TargetMode="External"/><Relationship Id="rId15" Type="http://schemas.openxmlformats.org/officeDocument/2006/relationships/hyperlink" Target="https://www.freepik.com/free-photo/portrait-young-woman-reading-vintage-book_3636203.htm/?utm_source=slidesgo_template&amp;utm_medium=referral-link&amp;utm_campaign=sg_resources&amp;utm_content=freepik" TargetMode="External"/><Relationship Id="rId10" Type="http://schemas.openxmlformats.org/officeDocument/2006/relationships/hyperlink" Target="https://www.freepik.com/free-photo/man-working-laptop-office_4995513.htm/?utm_source=slidesgo_template&amp;utm_medium=referral-link&amp;utm_campaign=sg_resources&amp;utm_content=freepik" TargetMode="External"/><Relationship Id="rId4" Type="http://schemas.openxmlformats.org/officeDocument/2006/relationships/hyperlink" Target="https://www.freepik.com/free-photo/front-view-elegant-senior-male-working-office_10145186.htm/?utm_source=slidesgo_template&amp;utm_medium=referral-link&amp;utm_campaign=sg_resources&amp;utm_content=freepik" TargetMode="External"/><Relationship Id="rId9"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14" Type="http://schemas.openxmlformats.org/officeDocument/2006/relationships/hyperlink" Target="https://www.freepik.com/free-photo/positive-man-with-clipboard_2329288.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09"/>
        <p:cNvGrpSpPr/>
        <p:nvPr/>
      </p:nvGrpSpPr>
      <p:grpSpPr>
        <a:xfrm>
          <a:off x="0" y="0"/>
          <a:ext cx="0" cy="0"/>
          <a:chOff x="0" y="0"/>
          <a:chExt cx="0" cy="0"/>
        </a:xfrm>
      </p:grpSpPr>
      <p:sp>
        <p:nvSpPr>
          <p:cNvPr id="8010" name="Google Shape;8010;p5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11" name="Google Shape;8011;p5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12" name="Google Shape;8012;p55"/>
          <p:cNvSpPr txBox="1">
            <a:spLocks noGrp="1"/>
          </p:cNvSpPr>
          <p:nvPr>
            <p:ph type="ctrTitle"/>
          </p:nvPr>
        </p:nvSpPr>
        <p:spPr>
          <a:xfrm>
            <a:off x="855548" y="1609645"/>
            <a:ext cx="7236000" cy="2186100"/>
          </a:xfrm>
          <a:prstGeom prst="rect">
            <a:avLst/>
          </a:prstGeom>
        </p:spPr>
        <p:txBody>
          <a:bodyPr spcFirstLastPara="1" wrap="square" lIns="91425" tIns="91425" rIns="91425" bIns="91425" anchor="b" anchorCtr="0">
            <a:noAutofit/>
          </a:bodyPr>
          <a:lstStyle/>
          <a:p>
            <a:pPr lvl="0">
              <a:spcAft>
                <a:spcPts val="1000"/>
              </a:spcAft>
              <a:buSzPts val="1100"/>
            </a:pPr>
            <a:r>
              <a:rPr lang="en-US" sz="5500" dirty="0">
                <a:solidFill>
                  <a:schemeClr val="accent2"/>
                </a:solidFill>
              </a:rPr>
              <a:t>Rotting Research</a:t>
            </a:r>
            <a:br>
              <a:rPr lang="en-US" sz="5500" dirty="0"/>
            </a:br>
            <a:r>
              <a:rPr lang="en-US" sz="4000" dirty="0">
                <a:solidFill>
                  <a:schemeClr val="tx1"/>
                </a:solidFill>
              </a:rPr>
              <a:t>How Link Rot Impacts the Integrity of Scholarly Publishing</a:t>
            </a:r>
            <a:endParaRPr dirty="0">
              <a:solidFill>
                <a:schemeClr val="tx1"/>
              </a:solidFill>
            </a:endParaRPr>
          </a:p>
        </p:txBody>
      </p:sp>
      <p:grpSp>
        <p:nvGrpSpPr>
          <p:cNvPr id="8027" name="Google Shape;8027;p55"/>
          <p:cNvGrpSpPr/>
          <p:nvPr/>
        </p:nvGrpSpPr>
        <p:grpSpPr>
          <a:xfrm>
            <a:off x="8290351" y="863900"/>
            <a:ext cx="123600" cy="3239150"/>
            <a:chOff x="8290351" y="863900"/>
            <a:chExt cx="123600" cy="3239150"/>
          </a:xfrm>
        </p:grpSpPr>
        <p:sp>
          <p:nvSpPr>
            <p:cNvPr id="8028" name="Google Shape;8028;p5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3" name="Google Shape;8033;p55">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034" name="Google Shape;8034;p55">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035" name="Google Shape;8035;p5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36" name="Google Shape;8036;p5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5"/>
          <p:cNvSpPr/>
          <p:nvPr/>
        </p:nvSpPr>
        <p:spPr>
          <a:xfrm>
            <a:off x="8291538" y="98226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8012"/>
                                        </p:tgtEl>
                                        <p:attrNameLst>
                                          <p:attrName>style.visibility</p:attrName>
                                        </p:attrNameLst>
                                      </p:cBhvr>
                                      <p:to>
                                        <p:strVal val="visible"/>
                                      </p:to>
                                    </p:set>
                                    <p:anim calcmode="lin" valueType="num">
                                      <p:cBhvr additive="base">
                                        <p:cTn id="7" dur="1400"/>
                                        <p:tgtEl>
                                          <p:spTgt spid="80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9"/>
        <p:cNvGrpSpPr/>
        <p:nvPr/>
      </p:nvGrpSpPr>
      <p:grpSpPr>
        <a:xfrm>
          <a:off x="0" y="0"/>
          <a:ext cx="0" cy="0"/>
          <a:chOff x="0" y="0"/>
          <a:chExt cx="0" cy="0"/>
        </a:xfrm>
      </p:grpSpPr>
      <p:sp>
        <p:nvSpPr>
          <p:cNvPr id="8910" name="Google Shape;8910;p6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11" name="Google Shape;8911;p6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912" name="Google Shape;8912;p64"/>
          <p:cNvGrpSpPr/>
          <p:nvPr/>
        </p:nvGrpSpPr>
        <p:grpSpPr>
          <a:xfrm>
            <a:off x="1268175" y="971325"/>
            <a:ext cx="6613200" cy="3200850"/>
            <a:chOff x="1268175" y="963075"/>
            <a:chExt cx="6613200" cy="3200850"/>
          </a:xfrm>
        </p:grpSpPr>
        <p:sp>
          <p:nvSpPr>
            <p:cNvPr id="8913" name="Google Shape;8913;p64"/>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14" name="Google Shape;8914;p64"/>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8915" name="Google Shape;8915;p64"/>
            <p:cNvGrpSpPr/>
            <p:nvPr/>
          </p:nvGrpSpPr>
          <p:grpSpPr>
            <a:xfrm>
              <a:off x="7053102" y="1092800"/>
              <a:ext cx="655400" cy="157800"/>
              <a:chOff x="7968325" y="355525"/>
              <a:chExt cx="655400" cy="157800"/>
            </a:xfrm>
          </p:grpSpPr>
          <p:sp>
            <p:nvSpPr>
              <p:cNvPr id="8916" name="Google Shape;8916;p64"/>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7" name="Google Shape;8917;p6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918" name="Google Shape;8918;p64"/>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9" name="Google Shape;8919;p6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920" name="Google Shape;8920;p64"/>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6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22" name="Google Shape;8922;p6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8923" name="Google Shape;8923;p64"/>
          <p:cNvSpPr txBox="1">
            <a:spLocks noGrp="1"/>
          </p:cNvSpPr>
          <p:nvPr>
            <p:ph type="title"/>
          </p:nvPr>
        </p:nvSpPr>
        <p:spPr>
          <a:xfrm>
            <a:off x="2092150" y="1637952"/>
            <a:ext cx="4951800" cy="22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grpSp>
        <p:nvGrpSpPr>
          <p:cNvPr id="8924" name="Google Shape;8924;p64"/>
          <p:cNvGrpSpPr/>
          <p:nvPr/>
        </p:nvGrpSpPr>
        <p:grpSpPr>
          <a:xfrm>
            <a:off x="8290351" y="863900"/>
            <a:ext cx="123600" cy="3239150"/>
            <a:chOff x="8290351" y="863900"/>
            <a:chExt cx="123600" cy="3239150"/>
          </a:xfrm>
        </p:grpSpPr>
        <p:sp>
          <p:nvSpPr>
            <p:cNvPr id="8925" name="Google Shape;8925;p6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6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6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3" name="Google Shape;8943;p64">
            <a:hlinkClick r:id="" action="ppaction://hlinkshowjump?jump=previousslide"/>
          </p:cNvPr>
          <p:cNvSpPr txBox="1">
            <a:spLocks noGrp="1"/>
          </p:cNvSpPr>
          <p:nvPr>
            <p:ph type="subTitle" idx="1"/>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944" name="Google Shape;8944;p64">
            <a:hlinkClick r:id="" action="ppaction://hlinkshowjump?jump=nextslide"/>
          </p:cNvPr>
          <p:cNvSpPr txBox="1">
            <a:spLocks noGrp="1"/>
          </p:cNvSpPr>
          <p:nvPr>
            <p:ph type="subTitle" idx="2"/>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945" name="Google Shape;8945;p64"/>
          <p:cNvSpPr/>
          <p:nvPr/>
        </p:nvSpPr>
        <p:spPr>
          <a:xfrm>
            <a:off x="8291538" y="136918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64">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47" name="Google Shape;8947;p64">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51"/>
        <p:cNvGrpSpPr/>
        <p:nvPr/>
      </p:nvGrpSpPr>
      <p:grpSpPr>
        <a:xfrm>
          <a:off x="0" y="0"/>
          <a:ext cx="0" cy="0"/>
          <a:chOff x="0" y="0"/>
          <a:chExt cx="0" cy="0"/>
        </a:xfrm>
      </p:grpSpPr>
      <p:grpSp>
        <p:nvGrpSpPr>
          <p:cNvPr id="8953" name="Google Shape;8953;p65"/>
          <p:cNvGrpSpPr/>
          <p:nvPr/>
        </p:nvGrpSpPr>
        <p:grpSpPr>
          <a:xfrm>
            <a:off x="5195115" y="1122676"/>
            <a:ext cx="2707050" cy="2722631"/>
            <a:chOff x="8883890" y="948401"/>
            <a:chExt cx="2707050" cy="2722631"/>
          </a:xfrm>
        </p:grpSpPr>
        <p:sp>
          <p:nvSpPr>
            <p:cNvPr id="8954" name="Google Shape;8954;p65"/>
            <p:cNvSpPr/>
            <p:nvPr/>
          </p:nvSpPr>
          <p:spPr>
            <a:xfrm>
              <a:off x="8883890" y="361375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5"/>
            <p:cNvSpPr/>
            <p:nvPr/>
          </p:nvSpPr>
          <p:spPr>
            <a:xfrm>
              <a:off x="8883890" y="351647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5"/>
            <p:cNvSpPr/>
            <p:nvPr/>
          </p:nvSpPr>
          <p:spPr>
            <a:xfrm>
              <a:off x="8883890" y="341855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65"/>
            <p:cNvSpPr/>
            <p:nvPr/>
          </p:nvSpPr>
          <p:spPr>
            <a:xfrm>
              <a:off x="8883890" y="3320651"/>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65"/>
            <p:cNvSpPr/>
            <p:nvPr/>
          </p:nvSpPr>
          <p:spPr>
            <a:xfrm>
              <a:off x="8883890" y="3222727"/>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5"/>
            <p:cNvSpPr/>
            <p:nvPr/>
          </p:nvSpPr>
          <p:spPr>
            <a:xfrm>
              <a:off x="8883890" y="312480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5"/>
            <p:cNvSpPr/>
            <p:nvPr/>
          </p:nvSpPr>
          <p:spPr>
            <a:xfrm>
              <a:off x="8883890" y="302687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5"/>
            <p:cNvSpPr/>
            <p:nvPr/>
          </p:nvSpPr>
          <p:spPr>
            <a:xfrm>
              <a:off x="8883890" y="292895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5"/>
            <p:cNvSpPr/>
            <p:nvPr/>
          </p:nvSpPr>
          <p:spPr>
            <a:xfrm>
              <a:off x="8883890" y="283167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65"/>
            <p:cNvSpPr/>
            <p:nvPr/>
          </p:nvSpPr>
          <p:spPr>
            <a:xfrm>
              <a:off x="8883890" y="273375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65"/>
            <p:cNvSpPr/>
            <p:nvPr/>
          </p:nvSpPr>
          <p:spPr>
            <a:xfrm>
              <a:off x="8883890" y="263583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5"/>
            <p:cNvSpPr/>
            <p:nvPr/>
          </p:nvSpPr>
          <p:spPr>
            <a:xfrm>
              <a:off x="8883890" y="2537906"/>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5"/>
            <p:cNvSpPr/>
            <p:nvPr/>
          </p:nvSpPr>
          <p:spPr>
            <a:xfrm>
              <a:off x="8883890" y="243998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5"/>
            <p:cNvSpPr/>
            <p:nvPr/>
          </p:nvSpPr>
          <p:spPr>
            <a:xfrm>
              <a:off x="8883890" y="234205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65"/>
            <p:cNvSpPr/>
            <p:nvPr/>
          </p:nvSpPr>
          <p:spPr>
            <a:xfrm>
              <a:off x="8883890" y="2244803"/>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65"/>
            <p:cNvSpPr/>
            <p:nvPr/>
          </p:nvSpPr>
          <p:spPr>
            <a:xfrm>
              <a:off x="8883890" y="214687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5"/>
            <p:cNvSpPr/>
            <p:nvPr/>
          </p:nvSpPr>
          <p:spPr>
            <a:xfrm>
              <a:off x="8883890" y="2048955"/>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5"/>
            <p:cNvSpPr/>
            <p:nvPr/>
          </p:nvSpPr>
          <p:spPr>
            <a:xfrm>
              <a:off x="8883890" y="195103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5"/>
            <p:cNvSpPr/>
            <p:nvPr/>
          </p:nvSpPr>
          <p:spPr>
            <a:xfrm>
              <a:off x="8883890" y="1853107"/>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5"/>
            <p:cNvSpPr/>
            <p:nvPr/>
          </p:nvSpPr>
          <p:spPr>
            <a:xfrm>
              <a:off x="8883890" y="175518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65"/>
            <p:cNvSpPr/>
            <p:nvPr/>
          </p:nvSpPr>
          <p:spPr>
            <a:xfrm>
              <a:off x="8883890" y="165725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65"/>
            <p:cNvSpPr/>
            <p:nvPr/>
          </p:nvSpPr>
          <p:spPr>
            <a:xfrm>
              <a:off x="8883890" y="1560004"/>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5"/>
            <p:cNvSpPr/>
            <p:nvPr/>
          </p:nvSpPr>
          <p:spPr>
            <a:xfrm>
              <a:off x="8883890" y="146208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5"/>
            <p:cNvSpPr/>
            <p:nvPr/>
          </p:nvSpPr>
          <p:spPr>
            <a:xfrm>
              <a:off x="8883890" y="136415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5"/>
            <p:cNvSpPr/>
            <p:nvPr/>
          </p:nvSpPr>
          <p:spPr>
            <a:xfrm>
              <a:off x="8883890" y="1266232"/>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5"/>
            <p:cNvSpPr/>
            <p:nvPr/>
          </p:nvSpPr>
          <p:spPr>
            <a:xfrm>
              <a:off x="8883890" y="116830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5"/>
            <p:cNvSpPr/>
            <p:nvPr/>
          </p:nvSpPr>
          <p:spPr>
            <a:xfrm>
              <a:off x="8883890" y="107038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5"/>
            <p:cNvSpPr/>
            <p:nvPr/>
          </p:nvSpPr>
          <p:spPr>
            <a:xfrm>
              <a:off x="8883890" y="97245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65"/>
            <p:cNvSpPr/>
            <p:nvPr/>
          </p:nvSpPr>
          <p:spPr>
            <a:xfrm>
              <a:off x="8886780" y="366378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65"/>
            <p:cNvSpPr/>
            <p:nvPr/>
          </p:nvSpPr>
          <p:spPr>
            <a:xfrm>
              <a:off x="8886780" y="356651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5"/>
            <p:cNvSpPr/>
            <p:nvPr/>
          </p:nvSpPr>
          <p:spPr>
            <a:xfrm>
              <a:off x="8886780" y="3468589"/>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5"/>
            <p:cNvSpPr/>
            <p:nvPr/>
          </p:nvSpPr>
          <p:spPr>
            <a:xfrm>
              <a:off x="8886780" y="3370686"/>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5"/>
            <p:cNvSpPr/>
            <p:nvPr/>
          </p:nvSpPr>
          <p:spPr>
            <a:xfrm>
              <a:off x="8886780" y="327276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5"/>
            <p:cNvSpPr/>
            <p:nvPr/>
          </p:nvSpPr>
          <p:spPr>
            <a:xfrm>
              <a:off x="8886780" y="3174838"/>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5"/>
            <p:cNvSpPr/>
            <p:nvPr/>
          </p:nvSpPr>
          <p:spPr>
            <a:xfrm>
              <a:off x="8886780" y="307691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65"/>
            <p:cNvSpPr/>
            <p:nvPr/>
          </p:nvSpPr>
          <p:spPr>
            <a:xfrm>
              <a:off x="8886780" y="297898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65"/>
            <p:cNvSpPr/>
            <p:nvPr/>
          </p:nvSpPr>
          <p:spPr>
            <a:xfrm>
              <a:off x="8886780" y="288171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65"/>
            <p:cNvSpPr/>
            <p:nvPr/>
          </p:nvSpPr>
          <p:spPr>
            <a:xfrm>
              <a:off x="8886780" y="2783790"/>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65"/>
            <p:cNvSpPr/>
            <p:nvPr/>
          </p:nvSpPr>
          <p:spPr>
            <a:xfrm>
              <a:off x="8886780" y="2685865"/>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65"/>
            <p:cNvSpPr/>
            <p:nvPr/>
          </p:nvSpPr>
          <p:spPr>
            <a:xfrm>
              <a:off x="8886780" y="2587941"/>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65"/>
            <p:cNvSpPr/>
            <p:nvPr/>
          </p:nvSpPr>
          <p:spPr>
            <a:xfrm>
              <a:off x="8886780" y="249001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65"/>
            <p:cNvSpPr/>
            <p:nvPr/>
          </p:nvSpPr>
          <p:spPr>
            <a:xfrm>
              <a:off x="8886780" y="2392093"/>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65"/>
            <p:cNvSpPr/>
            <p:nvPr/>
          </p:nvSpPr>
          <p:spPr>
            <a:xfrm>
              <a:off x="8886780" y="229483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65"/>
            <p:cNvSpPr/>
            <p:nvPr/>
          </p:nvSpPr>
          <p:spPr>
            <a:xfrm>
              <a:off x="8886780" y="219691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65"/>
            <p:cNvSpPr/>
            <p:nvPr/>
          </p:nvSpPr>
          <p:spPr>
            <a:xfrm>
              <a:off x="8886780" y="2098990"/>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65"/>
            <p:cNvSpPr/>
            <p:nvPr/>
          </p:nvSpPr>
          <p:spPr>
            <a:xfrm>
              <a:off x="8886780" y="2001066"/>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65"/>
            <p:cNvSpPr/>
            <p:nvPr/>
          </p:nvSpPr>
          <p:spPr>
            <a:xfrm>
              <a:off x="8886780" y="1903142"/>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65"/>
            <p:cNvSpPr/>
            <p:nvPr/>
          </p:nvSpPr>
          <p:spPr>
            <a:xfrm>
              <a:off x="8886780" y="180521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65"/>
            <p:cNvSpPr/>
            <p:nvPr/>
          </p:nvSpPr>
          <p:spPr>
            <a:xfrm>
              <a:off x="8886780" y="1707294"/>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65"/>
            <p:cNvSpPr/>
            <p:nvPr/>
          </p:nvSpPr>
          <p:spPr>
            <a:xfrm>
              <a:off x="8886780" y="161004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65"/>
            <p:cNvSpPr/>
            <p:nvPr/>
          </p:nvSpPr>
          <p:spPr>
            <a:xfrm>
              <a:off x="8886780" y="151211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65"/>
            <p:cNvSpPr/>
            <p:nvPr/>
          </p:nvSpPr>
          <p:spPr>
            <a:xfrm>
              <a:off x="8886780" y="1414191"/>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65"/>
            <p:cNvSpPr/>
            <p:nvPr/>
          </p:nvSpPr>
          <p:spPr>
            <a:xfrm>
              <a:off x="8886780" y="131626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65"/>
            <p:cNvSpPr/>
            <p:nvPr/>
          </p:nvSpPr>
          <p:spPr>
            <a:xfrm>
              <a:off x="8886780" y="121834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65"/>
            <p:cNvSpPr/>
            <p:nvPr/>
          </p:nvSpPr>
          <p:spPr>
            <a:xfrm>
              <a:off x="8886780" y="112041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65"/>
            <p:cNvSpPr/>
            <p:nvPr/>
          </p:nvSpPr>
          <p:spPr>
            <a:xfrm>
              <a:off x="8886780" y="1022494"/>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65"/>
            <p:cNvSpPr/>
            <p:nvPr/>
          </p:nvSpPr>
          <p:spPr>
            <a:xfrm>
              <a:off x="8885695" y="363839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65"/>
            <p:cNvSpPr/>
            <p:nvPr/>
          </p:nvSpPr>
          <p:spPr>
            <a:xfrm>
              <a:off x="8885695" y="3541117"/>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65"/>
            <p:cNvSpPr/>
            <p:nvPr/>
          </p:nvSpPr>
          <p:spPr>
            <a:xfrm>
              <a:off x="8885695" y="3443193"/>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65"/>
            <p:cNvSpPr/>
            <p:nvPr/>
          </p:nvSpPr>
          <p:spPr>
            <a:xfrm>
              <a:off x="8885695" y="3345291"/>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65"/>
            <p:cNvSpPr/>
            <p:nvPr/>
          </p:nvSpPr>
          <p:spPr>
            <a:xfrm>
              <a:off x="8885695" y="3247366"/>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65"/>
            <p:cNvSpPr/>
            <p:nvPr/>
          </p:nvSpPr>
          <p:spPr>
            <a:xfrm>
              <a:off x="8885695" y="3149442"/>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65"/>
            <p:cNvSpPr/>
            <p:nvPr/>
          </p:nvSpPr>
          <p:spPr>
            <a:xfrm>
              <a:off x="8885695" y="305151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65"/>
            <p:cNvSpPr/>
            <p:nvPr/>
          </p:nvSpPr>
          <p:spPr>
            <a:xfrm>
              <a:off x="8885695" y="295359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65"/>
            <p:cNvSpPr/>
            <p:nvPr/>
          </p:nvSpPr>
          <p:spPr>
            <a:xfrm>
              <a:off x="8885695" y="2856318"/>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65"/>
            <p:cNvSpPr/>
            <p:nvPr/>
          </p:nvSpPr>
          <p:spPr>
            <a:xfrm>
              <a:off x="8885695" y="2758394"/>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65"/>
            <p:cNvSpPr/>
            <p:nvPr/>
          </p:nvSpPr>
          <p:spPr>
            <a:xfrm>
              <a:off x="8885695" y="266047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65"/>
            <p:cNvSpPr/>
            <p:nvPr/>
          </p:nvSpPr>
          <p:spPr>
            <a:xfrm>
              <a:off x="8885695" y="2562546"/>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65"/>
            <p:cNvSpPr/>
            <p:nvPr/>
          </p:nvSpPr>
          <p:spPr>
            <a:xfrm>
              <a:off x="8885695" y="2464621"/>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65"/>
            <p:cNvSpPr/>
            <p:nvPr/>
          </p:nvSpPr>
          <p:spPr>
            <a:xfrm>
              <a:off x="8885695" y="2366697"/>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65"/>
            <p:cNvSpPr/>
            <p:nvPr/>
          </p:nvSpPr>
          <p:spPr>
            <a:xfrm>
              <a:off x="8885695" y="2269443"/>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65"/>
            <p:cNvSpPr/>
            <p:nvPr/>
          </p:nvSpPr>
          <p:spPr>
            <a:xfrm>
              <a:off x="8885695" y="2171519"/>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65"/>
            <p:cNvSpPr/>
            <p:nvPr/>
          </p:nvSpPr>
          <p:spPr>
            <a:xfrm>
              <a:off x="8885695" y="2073595"/>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65"/>
            <p:cNvSpPr/>
            <p:nvPr/>
          </p:nvSpPr>
          <p:spPr>
            <a:xfrm>
              <a:off x="8885695" y="197567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65"/>
            <p:cNvSpPr/>
            <p:nvPr/>
          </p:nvSpPr>
          <p:spPr>
            <a:xfrm>
              <a:off x="8885695" y="1877746"/>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65"/>
            <p:cNvSpPr/>
            <p:nvPr/>
          </p:nvSpPr>
          <p:spPr>
            <a:xfrm>
              <a:off x="8885695" y="177982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65"/>
            <p:cNvSpPr/>
            <p:nvPr/>
          </p:nvSpPr>
          <p:spPr>
            <a:xfrm>
              <a:off x="8885695" y="168189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65"/>
            <p:cNvSpPr/>
            <p:nvPr/>
          </p:nvSpPr>
          <p:spPr>
            <a:xfrm>
              <a:off x="8885695" y="1584644"/>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65"/>
            <p:cNvSpPr/>
            <p:nvPr/>
          </p:nvSpPr>
          <p:spPr>
            <a:xfrm>
              <a:off x="8885695" y="1486720"/>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65"/>
            <p:cNvSpPr/>
            <p:nvPr/>
          </p:nvSpPr>
          <p:spPr>
            <a:xfrm>
              <a:off x="8885695" y="138879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65"/>
            <p:cNvSpPr/>
            <p:nvPr/>
          </p:nvSpPr>
          <p:spPr>
            <a:xfrm>
              <a:off x="8885695" y="1290872"/>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65"/>
            <p:cNvSpPr/>
            <p:nvPr/>
          </p:nvSpPr>
          <p:spPr>
            <a:xfrm>
              <a:off x="8885695" y="1192947"/>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65"/>
            <p:cNvSpPr/>
            <p:nvPr/>
          </p:nvSpPr>
          <p:spPr>
            <a:xfrm>
              <a:off x="8885695" y="1095023"/>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65"/>
            <p:cNvSpPr/>
            <p:nvPr/>
          </p:nvSpPr>
          <p:spPr>
            <a:xfrm>
              <a:off x="8885695" y="99709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65"/>
            <p:cNvSpPr/>
            <p:nvPr/>
          </p:nvSpPr>
          <p:spPr>
            <a:xfrm>
              <a:off x="8885695" y="3589695"/>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65"/>
            <p:cNvSpPr/>
            <p:nvPr/>
          </p:nvSpPr>
          <p:spPr>
            <a:xfrm>
              <a:off x="8885695" y="3492419"/>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65"/>
            <p:cNvSpPr/>
            <p:nvPr/>
          </p:nvSpPr>
          <p:spPr>
            <a:xfrm>
              <a:off x="8885695" y="3394495"/>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65"/>
            <p:cNvSpPr/>
            <p:nvPr/>
          </p:nvSpPr>
          <p:spPr>
            <a:xfrm>
              <a:off x="8885695" y="3296593"/>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65"/>
            <p:cNvSpPr/>
            <p:nvPr/>
          </p:nvSpPr>
          <p:spPr>
            <a:xfrm>
              <a:off x="8885695" y="3198668"/>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65"/>
            <p:cNvSpPr/>
            <p:nvPr/>
          </p:nvSpPr>
          <p:spPr>
            <a:xfrm>
              <a:off x="8885695" y="3100744"/>
              <a:ext cx="2704160" cy="724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65"/>
            <p:cNvSpPr/>
            <p:nvPr/>
          </p:nvSpPr>
          <p:spPr>
            <a:xfrm>
              <a:off x="8885695" y="3002820"/>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65"/>
            <p:cNvSpPr/>
            <p:nvPr/>
          </p:nvSpPr>
          <p:spPr>
            <a:xfrm>
              <a:off x="8885695" y="2904896"/>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65"/>
            <p:cNvSpPr/>
            <p:nvPr/>
          </p:nvSpPr>
          <p:spPr>
            <a:xfrm>
              <a:off x="8885695" y="2807620"/>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65"/>
            <p:cNvSpPr/>
            <p:nvPr/>
          </p:nvSpPr>
          <p:spPr>
            <a:xfrm>
              <a:off x="8885695" y="2709696"/>
              <a:ext cx="2704160" cy="6595"/>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65"/>
            <p:cNvSpPr/>
            <p:nvPr/>
          </p:nvSpPr>
          <p:spPr>
            <a:xfrm>
              <a:off x="8885695" y="2611772"/>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65"/>
            <p:cNvSpPr/>
            <p:nvPr/>
          </p:nvSpPr>
          <p:spPr>
            <a:xfrm>
              <a:off x="8885695" y="2513848"/>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65"/>
            <p:cNvSpPr/>
            <p:nvPr/>
          </p:nvSpPr>
          <p:spPr>
            <a:xfrm>
              <a:off x="8885695" y="2415923"/>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65"/>
            <p:cNvSpPr/>
            <p:nvPr/>
          </p:nvSpPr>
          <p:spPr>
            <a:xfrm>
              <a:off x="8885695" y="2317999"/>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65"/>
            <p:cNvSpPr/>
            <p:nvPr/>
          </p:nvSpPr>
          <p:spPr>
            <a:xfrm>
              <a:off x="8885695" y="2220745"/>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65"/>
            <p:cNvSpPr/>
            <p:nvPr/>
          </p:nvSpPr>
          <p:spPr>
            <a:xfrm>
              <a:off x="8885695" y="2122821"/>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65"/>
            <p:cNvSpPr/>
            <p:nvPr/>
          </p:nvSpPr>
          <p:spPr>
            <a:xfrm>
              <a:off x="8885695" y="2024897"/>
              <a:ext cx="2704160" cy="6595"/>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65"/>
            <p:cNvSpPr/>
            <p:nvPr/>
          </p:nvSpPr>
          <p:spPr>
            <a:xfrm>
              <a:off x="8885695" y="1926973"/>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65"/>
            <p:cNvSpPr/>
            <p:nvPr/>
          </p:nvSpPr>
          <p:spPr>
            <a:xfrm>
              <a:off x="8885695" y="1829049"/>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65"/>
            <p:cNvSpPr/>
            <p:nvPr/>
          </p:nvSpPr>
          <p:spPr>
            <a:xfrm>
              <a:off x="8885695" y="1731124"/>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65"/>
            <p:cNvSpPr/>
            <p:nvPr/>
          </p:nvSpPr>
          <p:spPr>
            <a:xfrm>
              <a:off x="8885695" y="1633200"/>
              <a:ext cx="2704160" cy="726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65"/>
            <p:cNvSpPr/>
            <p:nvPr/>
          </p:nvSpPr>
          <p:spPr>
            <a:xfrm>
              <a:off x="8885695" y="1535946"/>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65"/>
            <p:cNvSpPr/>
            <p:nvPr/>
          </p:nvSpPr>
          <p:spPr>
            <a:xfrm>
              <a:off x="8885695" y="1438022"/>
              <a:ext cx="2704160" cy="6595"/>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65"/>
            <p:cNvSpPr/>
            <p:nvPr/>
          </p:nvSpPr>
          <p:spPr>
            <a:xfrm>
              <a:off x="8885695" y="1340098"/>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65"/>
            <p:cNvSpPr/>
            <p:nvPr/>
          </p:nvSpPr>
          <p:spPr>
            <a:xfrm>
              <a:off x="8885695" y="1242174"/>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65"/>
            <p:cNvSpPr/>
            <p:nvPr/>
          </p:nvSpPr>
          <p:spPr>
            <a:xfrm>
              <a:off x="8885695" y="1144249"/>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65"/>
            <p:cNvSpPr/>
            <p:nvPr/>
          </p:nvSpPr>
          <p:spPr>
            <a:xfrm>
              <a:off x="8885695" y="1046325"/>
              <a:ext cx="2704160" cy="724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65"/>
            <p:cNvSpPr/>
            <p:nvPr/>
          </p:nvSpPr>
          <p:spPr>
            <a:xfrm>
              <a:off x="8885695" y="948401"/>
              <a:ext cx="2704160" cy="724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65"/>
          <p:cNvGrpSpPr/>
          <p:nvPr/>
        </p:nvGrpSpPr>
        <p:grpSpPr>
          <a:xfrm>
            <a:off x="717525" y="850950"/>
            <a:ext cx="4085400" cy="3265050"/>
            <a:chOff x="717525" y="719300"/>
            <a:chExt cx="4085400" cy="3265050"/>
          </a:xfrm>
        </p:grpSpPr>
        <p:sp>
          <p:nvSpPr>
            <p:cNvPr id="9068" name="Google Shape;9068;p65"/>
            <p:cNvSpPr/>
            <p:nvPr/>
          </p:nvSpPr>
          <p:spPr>
            <a:xfrm>
              <a:off x="717525" y="719300"/>
              <a:ext cx="40854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069" name="Google Shape;9069;p65"/>
            <p:cNvSpPr/>
            <p:nvPr/>
          </p:nvSpPr>
          <p:spPr>
            <a:xfrm>
              <a:off x="717525" y="1123550"/>
              <a:ext cx="4085400" cy="2860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070" name="Google Shape;9070;p65"/>
            <p:cNvGrpSpPr/>
            <p:nvPr/>
          </p:nvGrpSpPr>
          <p:grpSpPr>
            <a:xfrm>
              <a:off x="4035076" y="833953"/>
              <a:ext cx="655400" cy="157800"/>
              <a:chOff x="7968325" y="355525"/>
              <a:chExt cx="655400" cy="157800"/>
            </a:xfrm>
          </p:grpSpPr>
          <p:sp>
            <p:nvSpPr>
              <p:cNvPr id="9071" name="Google Shape;9071;p65"/>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2" name="Google Shape;9072;p6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073" name="Google Shape;9073;p65"/>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4" name="Google Shape;9074;p6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075" name="Google Shape;9075;p65"/>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6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7" name="Google Shape;9077;p6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9085" name="Google Shape;9085;p6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086" name="Google Shape;9086;p6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087" name="Google Shape;9087;p65"/>
          <p:cNvGrpSpPr/>
          <p:nvPr/>
        </p:nvGrpSpPr>
        <p:grpSpPr>
          <a:xfrm>
            <a:off x="8290351" y="863900"/>
            <a:ext cx="123600" cy="3239150"/>
            <a:chOff x="8290351" y="863900"/>
            <a:chExt cx="123600" cy="3239150"/>
          </a:xfrm>
        </p:grpSpPr>
        <p:sp>
          <p:nvSpPr>
            <p:cNvPr id="9088" name="Google Shape;9088;p6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6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6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6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6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3" name="Google Shape;9093;p6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094" name="Google Shape;9094;p6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095" name="Google Shape;9095;p65"/>
          <p:cNvSpPr txBox="1">
            <a:spLocks noGrp="1"/>
          </p:cNvSpPr>
          <p:nvPr>
            <p:ph type="title"/>
          </p:nvPr>
        </p:nvSpPr>
        <p:spPr>
          <a:xfrm>
            <a:off x="883450" y="1537600"/>
            <a:ext cx="3792000" cy="22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accent1"/>
                </a:solidFill>
              </a:rPr>
              <a:t>words</a:t>
            </a:r>
            <a:endParaRPr>
              <a:solidFill>
                <a:schemeClr val="accent1"/>
              </a:solidFill>
            </a:endParaRPr>
          </a:p>
        </p:txBody>
      </p:sp>
      <p:sp>
        <p:nvSpPr>
          <p:cNvPr id="9101" name="Google Shape;9101;p65"/>
          <p:cNvSpPr/>
          <p:nvPr/>
        </p:nvSpPr>
        <p:spPr>
          <a:xfrm>
            <a:off x="8291538" y="14121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6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03" name="Google Shape;9103;p6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66" name="Google Shape;9066;p65"/>
          <p:cNvPicPr preferRelativeResize="0">
            <a:picLocks noGrp="1"/>
          </p:cNvPicPr>
          <p:nvPr>
            <p:ph type="pic" idx="3"/>
          </p:nvPr>
        </p:nvPicPr>
        <p:blipFill rotWithShape="1">
          <a:blip r:embed="rId4">
            <a:alphaModFix amt="70000"/>
          </a:blip>
          <a:srcRect l="16715" r="16715"/>
          <a:stretch/>
        </p:blipFill>
        <p:spPr>
          <a:xfrm>
            <a:off x="5193638" y="1121650"/>
            <a:ext cx="2707200" cy="2713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067"/>
                                        </p:tgtEl>
                                        <p:attrNameLst>
                                          <p:attrName>style.visibility</p:attrName>
                                        </p:attrNameLst>
                                      </p:cBhvr>
                                      <p:to>
                                        <p:strVal val="visible"/>
                                      </p:to>
                                    </p:set>
                                    <p:anim calcmode="lin" valueType="num">
                                      <p:cBhvr additive="base">
                                        <p:cTn id="7" dur="1000"/>
                                        <p:tgtEl>
                                          <p:spTgt spid="90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095"/>
                                        </p:tgtEl>
                                        <p:attrNameLst>
                                          <p:attrName>style.visibility</p:attrName>
                                        </p:attrNameLst>
                                      </p:cBhvr>
                                      <p:to>
                                        <p:strVal val="visible"/>
                                      </p:to>
                                    </p:set>
                                    <p:anim calcmode="lin" valueType="num">
                                      <p:cBhvr additive="base">
                                        <p:cTn id="10" dur="1000"/>
                                        <p:tgtEl>
                                          <p:spTgt spid="9095"/>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8953"/>
                                        </p:tgtEl>
                                        <p:attrNameLst>
                                          <p:attrName>style.visibility</p:attrName>
                                        </p:attrNameLst>
                                      </p:cBhvr>
                                      <p:to>
                                        <p:strVal val="visible"/>
                                      </p:to>
                                    </p:set>
                                    <p:anim calcmode="lin" valueType="num">
                                      <p:cBhvr additive="base">
                                        <p:cTn id="13" dur="1000"/>
                                        <p:tgtEl>
                                          <p:spTgt spid="8953"/>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066"/>
                                        </p:tgtEl>
                                        <p:attrNameLst>
                                          <p:attrName>style.visibility</p:attrName>
                                        </p:attrNameLst>
                                      </p:cBhvr>
                                      <p:to>
                                        <p:strVal val="visible"/>
                                      </p:to>
                                    </p:set>
                                    <p:anim calcmode="lin" valueType="num">
                                      <p:cBhvr additive="base">
                                        <p:cTn id="16" dur="1000"/>
                                        <p:tgtEl>
                                          <p:spTgt spid="90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07"/>
        <p:cNvGrpSpPr/>
        <p:nvPr/>
      </p:nvGrpSpPr>
      <p:grpSpPr>
        <a:xfrm>
          <a:off x="0" y="0"/>
          <a:ext cx="0" cy="0"/>
          <a:chOff x="0" y="0"/>
          <a:chExt cx="0" cy="0"/>
        </a:xfrm>
      </p:grpSpPr>
      <p:sp>
        <p:nvSpPr>
          <p:cNvPr id="9108" name="Google Shape;9108;p6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09" name="Google Shape;9109;p6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10" name="Google Shape;9110;p6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objectives</a:t>
            </a:r>
            <a:endParaRPr/>
          </a:p>
        </p:txBody>
      </p:sp>
      <p:sp>
        <p:nvSpPr>
          <p:cNvPr id="9111" name="Google Shape;9111;p66"/>
          <p:cNvSpPr txBox="1">
            <a:spLocks noGrp="1"/>
          </p:cNvSpPr>
          <p:nvPr>
            <p:ph type="subTitle" idx="1"/>
          </p:nvPr>
        </p:nvSpPr>
        <p:spPr>
          <a:xfrm>
            <a:off x="1922713" y="2813625"/>
            <a:ext cx="220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112" name="Google Shape;9112;p66"/>
          <p:cNvSpPr txBox="1">
            <a:spLocks noGrp="1"/>
          </p:cNvSpPr>
          <p:nvPr>
            <p:ph type="subTitle" idx="2"/>
          </p:nvPr>
        </p:nvSpPr>
        <p:spPr>
          <a:xfrm>
            <a:off x="1922713" y="3207225"/>
            <a:ext cx="2204400" cy="9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9113" name="Google Shape;9113;p66"/>
          <p:cNvSpPr txBox="1">
            <a:spLocks noGrp="1"/>
          </p:cNvSpPr>
          <p:nvPr>
            <p:ph type="subTitle" idx="3"/>
          </p:nvPr>
        </p:nvSpPr>
        <p:spPr>
          <a:xfrm>
            <a:off x="5016887" y="2813625"/>
            <a:ext cx="22044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114" name="Google Shape;9114;p66"/>
          <p:cNvSpPr txBox="1">
            <a:spLocks noGrp="1"/>
          </p:cNvSpPr>
          <p:nvPr>
            <p:ph type="subTitle" idx="4"/>
          </p:nvPr>
        </p:nvSpPr>
        <p:spPr>
          <a:xfrm>
            <a:off x="5016887" y="3207225"/>
            <a:ext cx="2204400" cy="9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closest planet to the Sun and the smallest one in the System—it’s only a bit larger than the Moon</a:t>
            </a:r>
            <a:endParaRPr/>
          </a:p>
        </p:txBody>
      </p:sp>
      <p:sp>
        <p:nvSpPr>
          <p:cNvPr id="9115" name="Google Shape;9115;p66"/>
          <p:cNvSpPr/>
          <p:nvPr/>
        </p:nvSpPr>
        <p:spPr>
          <a:xfrm>
            <a:off x="2565463" y="17628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16" name="Google Shape;9116;p66"/>
          <p:cNvSpPr/>
          <p:nvPr/>
        </p:nvSpPr>
        <p:spPr>
          <a:xfrm>
            <a:off x="5659637" y="1762812"/>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17" name="Google Shape;9117;p66"/>
          <p:cNvGrpSpPr/>
          <p:nvPr/>
        </p:nvGrpSpPr>
        <p:grpSpPr>
          <a:xfrm>
            <a:off x="2778448" y="1975196"/>
            <a:ext cx="492930" cy="492011"/>
            <a:chOff x="1421638" y="4125629"/>
            <a:chExt cx="374709" cy="374010"/>
          </a:xfrm>
        </p:grpSpPr>
        <p:sp>
          <p:nvSpPr>
            <p:cNvPr id="9118" name="Google Shape;9118;p66"/>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66"/>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66"/>
          <p:cNvGrpSpPr/>
          <p:nvPr/>
        </p:nvGrpSpPr>
        <p:grpSpPr>
          <a:xfrm>
            <a:off x="5873635" y="1978834"/>
            <a:ext cx="492931" cy="484723"/>
            <a:chOff x="860940" y="2746477"/>
            <a:chExt cx="371883" cy="365691"/>
          </a:xfrm>
        </p:grpSpPr>
        <p:sp>
          <p:nvSpPr>
            <p:cNvPr id="9121" name="Google Shape;9121;p66"/>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66"/>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66"/>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66"/>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66"/>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66"/>
          <p:cNvGrpSpPr/>
          <p:nvPr/>
        </p:nvGrpSpPr>
        <p:grpSpPr>
          <a:xfrm>
            <a:off x="8290351" y="863900"/>
            <a:ext cx="123600" cy="3239150"/>
            <a:chOff x="8290351" y="863900"/>
            <a:chExt cx="123600" cy="3239150"/>
          </a:xfrm>
        </p:grpSpPr>
        <p:sp>
          <p:nvSpPr>
            <p:cNvPr id="9134" name="Google Shape;9134;p6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6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6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6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6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9" name="Google Shape;9139;p66">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140" name="Google Shape;9140;p66">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141" name="Google Shape;9141;p66"/>
          <p:cNvSpPr/>
          <p:nvPr/>
        </p:nvSpPr>
        <p:spPr>
          <a:xfrm>
            <a:off x="8291538" y="14551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6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43" name="Google Shape;9143;p6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47"/>
        <p:cNvGrpSpPr/>
        <p:nvPr/>
      </p:nvGrpSpPr>
      <p:grpSpPr>
        <a:xfrm>
          <a:off x="0" y="0"/>
          <a:ext cx="0" cy="0"/>
          <a:chOff x="0" y="0"/>
          <a:chExt cx="0" cy="0"/>
        </a:xfrm>
      </p:grpSpPr>
      <p:sp>
        <p:nvSpPr>
          <p:cNvPr id="9148" name="Google Shape;9148;p6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49" name="Google Shape;9149;p6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50" name="Google Shape;9150;p6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Main objectives</a:t>
            </a:r>
            <a:endParaRPr/>
          </a:p>
        </p:txBody>
      </p:sp>
      <p:sp>
        <p:nvSpPr>
          <p:cNvPr id="9151" name="Google Shape;9151;p67"/>
          <p:cNvSpPr/>
          <p:nvPr/>
        </p:nvSpPr>
        <p:spPr>
          <a:xfrm>
            <a:off x="1183913"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52" name="Google Shape;9152;p67"/>
          <p:cNvSpPr/>
          <p:nvPr/>
        </p:nvSpPr>
        <p:spPr>
          <a:xfrm>
            <a:off x="3033087"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60" name="Google Shape;9160;p67"/>
          <p:cNvGrpSpPr/>
          <p:nvPr/>
        </p:nvGrpSpPr>
        <p:grpSpPr>
          <a:xfrm>
            <a:off x="8290351" y="863900"/>
            <a:ext cx="123600" cy="3239150"/>
            <a:chOff x="8290351" y="863900"/>
            <a:chExt cx="123600" cy="3239150"/>
          </a:xfrm>
        </p:grpSpPr>
        <p:sp>
          <p:nvSpPr>
            <p:cNvPr id="9161" name="Google Shape;9161;p6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6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6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6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6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6" name="Google Shape;9166;p67"/>
          <p:cNvSpPr txBox="1">
            <a:spLocks noGrp="1"/>
          </p:cNvSpPr>
          <p:nvPr>
            <p:ph type="subTitle" idx="4"/>
          </p:nvPr>
        </p:nvSpPr>
        <p:spPr>
          <a:xfrm>
            <a:off x="4414958" y="3223219"/>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9167" name="Google Shape;9167;p67"/>
          <p:cNvSpPr txBox="1">
            <a:spLocks noGrp="1"/>
          </p:cNvSpPr>
          <p:nvPr>
            <p:ph type="subTitle" idx="5"/>
          </p:nvPr>
        </p:nvSpPr>
        <p:spPr>
          <a:xfrm>
            <a:off x="716675" y="2919326"/>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9168" name="Google Shape;9168;p67"/>
          <p:cNvSpPr txBox="1">
            <a:spLocks noGrp="1"/>
          </p:cNvSpPr>
          <p:nvPr>
            <p:ph type="subTitle" idx="1"/>
          </p:nvPr>
        </p:nvSpPr>
        <p:spPr>
          <a:xfrm>
            <a:off x="2565817" y="2919328"/>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9169" name="Google Shape;9169;p67"/>
          <p:cNvSpPr txBox="1">
            <a:spLocks noGrp="1"/>
          </p:cNvSpPr>
          <p:nvPr>
            <p:ph type="subTitle" idx="2"/>
          </p:nvPr>
        </p:nvSpPr>
        <p:spPr>
          <a:xfrm>
            <a:off x="2565817" y="3223221"/>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9170" name="Google Shape;9170;p67"/>
          <p:cNvSpPr txBox="1">
            <a:spLocks noGrp="1"/>
          </p:cNvSpPr>
          <p:nvPr>
            <p:ph type="subTitle" idx="3"/>
          </p:nvPr>
        </p:nvSpPr>
        <p:spPr>
          <a:xfrm>
            <a:off x="4414958" y="2919328"/>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9171" name="Google Shape;9171;p67"/>
          <p:cNvSpPr txBox="1">
            <a:spLocks noGrp="1"/>
          </p:cNvSpPr>
          <p:nvPr>
            <p:ph type="subTitle" idx="6"/>
          </p:nvPr>
        </p:nvSpPr>
        <p:spPr>
          <a:xfrm>
            <a:off x="716675" y="3218688"/>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72" name="Google Shape;9172;p67"/>
          <p:cNvSpPr txBox="1">
            <a:spLocks noGrp="1"/>
          </p:cNvSpPr>
          <p:nvPr>
            <p:ph type="subTitle" idx="7"/>
          </p:nvPr>
        </p:nvSpPr>
        <p:spPr>
          <a:xfrm>
            <a:off x="6264100" y="2919330"/>
            <a:ext cx="1853400" cy="38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173" name="Google Shape;9173;p67"/>
          <p:cNvSpPr txBox="1">
            <a:spLocks noGrp="1"/>
          </p:cNvSpPr>
          <p:nvPr>
            <p:ph type="subTitle" idx="8"/>
          </p:nvPr>
        </p:nvSpPr>
        <p:spPr>
          <a:xfrm>
            <a:off x="6264100" y="3218691"/>
            <a:ext cx="1853400" cy="60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9174" name="Google Shape;9174;p67">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175" name="Google Shape;9175;p67">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176" name="Google Shape;9176;p67"/>
          <p:cNvSpPr/>
          <p:nvPr/>
        </p:nvSpPr>
        <p:spPr>
          <a:xfrm>
            <a:off x="4882208"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177" name="Google Shape;9177;p67"/>
          <p:cNvSpPr/>
          <p:nvPr/>
        </p:nvSpPr>
        <p:spPr>
          <a:xfrm>
            <a:off x="6731333" y="179913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181" name="Google Shape;9181;p67"/>
          <p:cNvGrpSpPr/>
          <p:nvPr/>
        </p:nvGrpSpPr>
        <p:grpSpPr>
          <a:xfrm>
            <a:off x="1397390" y="2063043"/>
            <a:ext cx="491786" cy="388974"/>
            <a:chOff x="3450250" y="1436693"/>
            <a:chExt cx="388488" cy="307271"/>
          </a:xfrm>
        </p:grpSpPr>
        <p:sp>
          <p:nvSpPr>
            <p:cNvPr id="9182" name="Google Shape;9182;p67"/>
            <p:cNvSpPr/>
            <p:nvPr/>
          </p:nvSpPr>
          <p:spPr>
            <a:xfrm>
              <a:off x="3450250" y="1436693"/>
              <a:ext cx="388488" cy="307271"/>
            </a:xfrm>
            <a:custGeom>
              <a:avLst/>
              <a:gdLst/>
              <a:ahLst/>
              <a:cxnLst/>
              <a:rect l="l" t="t" r="r" b="b"/>
              <a:pathLst>
                <a:path w="17067" h="13499" extrusionOk="0">
                  <a:moveTo>
                    <a:pt x="1115" y="1"/>
                  </a:moveTo>
                  <a:cubicBezTo>
                    <a:pt x="500" y="1"/>
                    <a:pt x="0" y="500"/>
                    <a:pt x="0" y="1125"/>
                  </a:cubicBezTo>
                  <a:lnTo>
                    <a:pt x="0" y="9867"/>
                  </a:lnTo>
                  <a:cubicBezTo>
                    <a:pt x="5" y="10029"/>
                    <a:pt x="129" y="10112"/>
                    <a:pt x="253" y="10112"/>
                  </a:cubicBezTo>
                  <a:cubicBezTo>
                    <a:pt x="374" y="10112"/>
                    <a:pt x="495" y="10031"/>
                    <a:pt x="500" y="9867"/>
                  </a:cubicBezTo>
                  <a:lnTo>
                    <a:pt x="500" y="3168"/>
                  </a:lnTo>
                  <a:lnTo>
                    <a:pt x="16567" y="3168"/>
                  </a:lnTo>
                  <a:lnTo>
                    <a:pt x="16567" y="12383"/>
                  </a:lnTo>
                  <a:cubicBezTo>
                    <a:pt x="16567" y="12731"/>
                    <a:pt x="16290" y="12999"/>
                    <a:pt x="15951" y="12999"/>
                  </a:cubicBezTo>
                  <a:lnTo>
                    <a:pt x="759" y="12999"/>
                  </a:lnTo>
                  <a:cubicBezTo>
                    <a:pt x="616" y="12999"/>
                    <a:pt x="500" y="12883"/>
                    <a:pt x="500" y="12740"/>
                  </a:cubicBezTo>
                  <a:lnTo>
                    <a:pt x="500" y="10974"/>
                  </a:lnTo>
                  <a:cubicBezTo>
                    <a:pt x="500" y="10938"/>
                    <a:pt x="491" y="10911"/>
                    <a:pt x="464" y="10893"/>
                  </a:cubicBezTo>
                  <a:cubicBezTo>
                    <a:pt x="392" y="10825"/>
                    <a:pt x="317" y="10796"/>
                    <a:pt x="248" y="10796"/>
                  </a:cubicBezTo>
                  <a:cubicBezTo>
                    <a:pt x="111" y="10796"/>
                    <a:pt x="0" y="10909"/>
                    <a:pt x="0" y="11045"/>
                  </a:cubicBezTo>
                  <a:lnTo>
                    <a:pt x="0" y="12383"/>
                  </a:lnTo>
                  <a:cubicBezTo>
                    <a:pt x="0" y="12999"/>
                    <a:pt x="500" y="13498"/>
                    <a:pt x="1115" y="13498"/>
                  </a:cubicBezTo>
                  <a:lnTo>
                    <a:pt x="15951" y="13498"/>
                  </a:lnTo>
                  <a:cubicBezTo>
                    <a:pt x="16567" y="13498"/>
                    <a:pt x="17066" y="12999"/>
                    <a:pt x="17066" y="12383"/>
                  </a:cubicBezTo>
                  <a:lnTo>
                    <a:pt x="17066" y="1125"/>
                  </a:lnTo>
                  <a:cubicBezTo>
                    <a:pt x="17066" y="500"/>
                    <a:pt x="16567" y="1"/>
                    <a:pt x="15951" y="1"/>
                  </a:cubicBezTo>
                  <a:lnTo>
                    <a:pt x="14140" y="1"/>
                  </a:lnTo>
                  <a:cubicBezTo>
                    <a:pt x="14015" y="1"/>
                    <a:pt x="13899" y="99"/>
                    <a:pt x="13881" y="224"/>
                  </a:cubicBezTo>
                  <a:cubicBezTo>
                    <a:pt x="13864" y="376"/>
                    <a:pt x="13989" y="500"/>
                    <a:pt x="14131" y="500"/>
                  </a:cubicBezTo>
                  <a:lnTo>
                    <a:pt x="15951" y="500"/>
                  </a:lnTo>
                  <a:cubicBezTo>
                    <a:pt x="16290" y="500"/>
                    <a:pt x="16567" y="777"/>
                    <a:pt x="16567" y="1125"/>
                  </a:cubicBezTo>
                  <a:lnTo>
                    <a:pt x="16567" y="2668"/>
                  </a:lnTo>
                  <a:lnTo>
                    <a:pt x="500" y="2668"/>
                  </a:lnTo>
                  <a:lnTo>
                    <a:pt x="500" y="1125"/>
                  </a:lnTo>
                  <a:cubicBezTo>
                    <a:pt x="500" y="777"/>
                    <a:pt x="776" y="500"/>
                    <a:pt x="1115" y="500"/>
                  </a:cubicBezTo>
                  <a:lnTo>
                    <a:pt x="12972" y="500"/>
                  </a:lnTo>
                  <a:cubicBezTo>
                    <a:pt x="13293" y="500"/>
                    <a:pt x="13311" y="19"/>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67"/>
            <p:cNvSpPr/>
            <p:nvPr/>
          </p:nvSpPr>
          <p:spPr>
            <a:xfrm>
              <a:off x="3488628" y="1454767"/>
              <a:ext cx="41451" cy="35555"/>
            </a:xfrm>
            <a:custGeom>
              <a:avLst/>
              <a:gdLst/>
              <a:ahLst/>
              <a:cxnLst/>
              <a:rect l="l" t="t" r="r" b="b"/>
              <a:pathLst>
                <a:path w="1821" h="1562" extrusionOk="0">
                  <a:moveTo>
                    <a:pt x="785" y="500"/>
                  </a:moveTo>
                  <a:cubicBezTo>
                    <a:pt x="937" y="500"/>
                    <a:pt x="1062" y="625"/>
                    <a:pt x="1062" y="786"/>
                  </a:cubicBezTo>
                  <a:cubicBezTo>
                    <a:pt x="1062" y="938"/>
                    <a:pt x="937" y="1062"/>
                    <a:pt x="785" y="1062"/>
                  </a:cubicBezTo>
                  <a:cubicBezTo>
                    <a:pt x="411" y="1053"/>
                    <a:pt x="411"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67"/>
            <p:cNvSpPr/>
            <p:nvPr/>
          </p:nvSpPr>
          <p:spPr>
            <a:xfrm>
              <a:off x="3533106" y="1454767"/>
              <a:ext cx="41428" cy="35555"/>
            </a:xfrm>
            <a:custGeom>
              <a:avLst/>
              <a:gdLst/>
              <a:ahLst/>
              <a:cxnLst/>
              <a:rect l="l" t="t" r="r" b="b"/>
              <a:pathLst>
                <a:path w="1820" h="1562" extrusionOk="0">
                  <a:moveTo>
                    <a:pt x="785" y="500"/>
                  </a:moveTo>
                  <a:cubicBezTo>
                    <a:pt x="937" y="500"/>
                    <a:pt x="1071" y="625"/>
                    <a:pt x="1071" y="786"/>
                  </a:cubicBezTo>
                  <a:cubicBezTo>
                    <a:pt x="1071" y="938"/>
                    <a:pt x="937" y="1062"/>
                    <a:pt x="785" y="1062"/>
                  </a:cubicBezTo>
                  <a:cubicBezTo>
                    <a:pt x="410" y="1053"/>
                    <a:pt x="410"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67"/>
            <p:cNvSpPr/>
            <p:nvPr/>
          </p:nvSpPr>
          <p:spPr>
            <a:xfrm>
              <a:off x="3577561" y="1454767"/>
              <a:ext cx="41451" cy="35555"/>
            </a:xfrm>
            <a:custGeom>
              <a:avLst/>
              <a:gdLst/>
              <a:ahLst/>
              <a:cxnLst/>
              <a:rect l="l" t="t" r="r" b="b"/>
              <a:pathLst>
                <a:path w="1821" h="1562" extrusionOk="0">
                  <a:moveTo>
                    <a:pt x="786" y="500"/>
                  </a:moveTo>
                  <a:cubicBezTo>
                    <a:pt x="938" y="500"/>
                    <a:pt x="1071" y="625"/>
                    <a:pt x="1071" y="786"/>
                  </a:cubicBezTo>
                  <a:cubicBezTo>
                    <a:pt x="1071" y="938"/>
                    <a:pt x="938" y="1062"/>
                    <a:pt x="786" y="1062"/>
                  </a:cubicBezTo>
                  <a:cubicBezTo>
                    <a:pt x="411" y="1053"/>
                    <a:pt x="411" y="509"/>
                    <a:pt x="786" y="500"/>
                  </a:cubicBezTo>
                  <a:close/>
                  <a:moveTo>
                    <a:pt x="786" y="1"/>
                  </a:moveTo>
                  <a:cubicBezTo>
                    <a:pt x="358" y="1"/>
                    <a:pt x="1" y="349"/>
                    <a:pt x="1" y="786"/>
                  </a:cubicBezTo>
                  <a:cubicBezTo>
                    <a:pt x="1" y="1214"/>
                    <a:pt x="358"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67"/>
            <p:cNvSpPr/>
            <p:nvPr/>
          </p:nvSpPr>
          <p:spPr>
            <a:xfrm>
              <a:off x="3550974" y="1555081"/>
              <a:ext cx="187654" cy="122690"/>
            </a:xfrm>
            <a:custGeom>
              <a:avLst/>
              <a:gdLst/>
              <a:ahLst/>
              <a:cxnLst/>
              <a:rect l="l" t="t" r="r" b="b"/>
              <a:pathLst>
                <a:path w="8244" h="5390" extrusionOk="0">
                  <a:moveTo>
                    <a:pt x="7455" y="503"/>
                  </a:moveTo>
                  <a:cubicBezTo>
                    <a:pt x="7518" y="503"/>
                    <a:pt x="7580" y="524"/>
                    <a:pt x="7628" y="572"/>
                  </a:cubicBezTo>
                  <a:cubicBezTo>
                    <a:pt x="7690" y="634"/>
                    <a:pt x="7708" y="714"/>
                    <a:pt x="7690" y="804"/>
                  </a:cubicBezTo>
                  <a:lnTo>
                    <a:pt x="7173" y="2704"/>
                  </a:lnTo>
                  <a:cubicBezTo>
                    <a:pt x="7155" y="2793"/>
                    <a:pt x="7092" y="2855"/>
                    <a:pt x="7003" y="2873"/>
                  </a:cubicBezTo>
                  <a:cubicBezTo>
                    <a:pt x="6982" y="2880"/>
                    <a:pt x="6961" y="2884"/>
                    <a:pt x="6939" y="2884"/>
                  </a:cubicBezTo>
                  <a:cubicBezTo>
                    <a:pt x="6879" y="2884"/>
                    <a:pt x="6820" y="2857"/>
                    <a:pt x="6780" y="2811"/>
                  </a:cubicBezTo>
                  <a:lnTo>
                    <a:pt x="5380" y="1419"/>
                  </a:lnTo>
                  <a:cubicBezTo>
                    <a:pt x="5317" y="1357"/>
                    <a:pt x="5299" y="1276"/>
                    <a:pt x="5317" y="1187"/>
                  </a:cubicBezTo>
                  <a:cubicBezTo>
                    <a:pt x="5344" y="1107"/>
                    <a:pt x="5406" y="1045"/>
                    <a:pt x="5487" y="1018"/>
                  </a:cubicBezTo>
                  <a:lnTo>
                    <a:pt x="7396" y="509"/>
                  </a:lnTo>
                  <a:cubicBezTo>
                    <a:pt x="7415" y="505"/>
                    <a:pt x="7435" y="503"/>
                    <a:pt x="7455" y="503"/>
                  </a:cubicBezTo>
                  <a:close/>
                  <a:moveTo>
                    <a:pt x="3274" y="1874"/>
                  </a:moveTo>
                  <a:cubicBezTo>
                    <a:pt x="3346" y="1874"/>
                    <a:pt x="3408" y="1901"/>
                    <a:pt x="3453" y="1946"/>
                  </a:cubicBezTo>
                  <a:lnTo>
                    <a:pt x="4514" y="3007"/>
                  </a:lnTo>
                  <a:cubicBezTo>
                    <a:pt x="4563" y="3056"/>
                    <a:pt x="4628" y="3081"/>
                    <a:pt x="4693" y="3081"/>
                  </a:cubicBezTo>
                  <a:cubicBezTo>
                    <a:pt x="4757" y="3081"/>
                    <a:pt x="4822" y="3056"/>
                    <a:pt x="4871" y="3007"/>
                  </a:cubicBezTo>
                  <a:lnTo>
                    <a:pt x="5567" y="2311"/>
                  </a:lnTo>
                  <a:lnTo>
                    <a:pt x="5915" y="2659"/>
                  </a:lnTo>
                  <a:lnTo>
                    <a:pt x="4871" y="3712"/>
                  </a:lnTo>
                  <a:cubicBezTo>
                    <a:pt x="4818" y="3757"/>
                    <a:pt x="4755" y="3783"/>
                    <a:pt x="4693" y="3783"/>
                  </a:cubicBezTo>
                  <a:cubicBezTo>
                    <a:pt x="4621" y="3783"/>
                    <a:pt x="4559" y="3757"/>
                    <a:pt x="4514" y="3712"/>
                  </a:cubicBezTo>
                  <a:lnTo>
                    <a:pt x="3453" y="2650"/>
                  </a:lnTo>
                  <a:cubicBezTo>
                    <a:pt x="3404" y="2601"/>
                    <a:pt x="3339" y="2577"/>
                    <a:pt x="3274" y="2577"/>
                  </a:cubicBezTo>
                  <a:cubicBezTo>
                    <a:pt x="3210" y="2577"/>
                    <a:pt x="3145" y="2601"/>
                    <a:pt x="3096" y="2650"/>
                  </a:cubicBezTo>
                  <a:lnTo>
                    <a:pt x="937" y="4818"/>
                  </a:lnTo>
                  <a:cubicBezTo>
                    <a:pt x="883" y="4863"/>
                    <a:pt x="821" y="4889"/>
                    <a:pt x="758" y="4889"/>
                  </a:cubicBezTo>
                  <a:cubicBezTo>
                    <a:pt x="755" y="4890"/>
                    <a:pt x="752" y="4890"/>
                    <a:pt x="748" y="4890"/>
                  </a:cubicBezTo>
                  <a:cubicBezTo>
                    <a:pt x="532" y="4890"/>
                    <a:pt x="422" y="4611"/>
                    <a:pt x="580" y="4461"/>
                  </a:cubicBezTo>
                  <a:lnTo>
                    <a:pt x="3096" y="1946"/>
                  </a:lnTo>
                  <a:cubicBezTo>
                    <a:pt x="3149" y="1901"/>
                    <a:pt x="3212" y="1874"/>
                    <a:pt x="3274" y="1874"/>
                  </a:cubicBezTo>
                  <a:close/>
                  <a:moveTo>
                    <a:pt x="7461" y="0"/>
                  </a:moveTo>
                  <a:cubicBezTo>
                    <a:pt x="7395" y="0"/>
                    <a:pt x="7328" y="9"/>
                    <a:pt x="7262" y="28"/>
                  </a:cubicBezTo>
                  <a:lnTo>
                    <a:pt x="5362" y="536"/>
                  </a:lnTo>
                  <a:cubicBezTo>
                    <a:pt x="4818" y="670"/>
                    <a:pt x="4621" y="1384"/>
                    <a:pt x="5032" y="1776"/>
                  </a:cubicBezTo>
                  <a:lnTo>
                    <a:pt x="5210" y="1954"/>
                  </a:lnTo>
                  <a:lnTo>
                    <a:pt x="4693" y="2472"/>
                  </a:lnTo>
                  <a:lnTo>
                    <a:pt x="3809" y="1589"/>
                  </a:lnTo>
                  <a:cubicBezTo>
                    <a:pt x="3667" y="1446"/>
                    <a:pt x="3470" y="1375"/>
                    <a:pt x="3275" y="1375"/>
                  </a:cubicBezTo>
                  <a:cubicBezTo>
                    <a:pt x="3080" y="1375"/>
                    <a:pt x="2886" y="1446"/>
                    <a:pt x="2748" y="1589"/>
                  </a:cubicBezTo>
                  <a:lnTo>
                    <a:pt x="223" y="4113"/>
                  </a:lnTo>
                  <a:cubicBezTo>
                    <a:pt x="80" y="4256"/>
                    <a:pt x="9" y="4443"/>
                    <a:pt x="9" y="4640"/>
                  </a:cubicBezTo>
                  <a:cubicBezTo>
                    <a:pt x="0" y="5036"/>
                    <a:pt x="348" y="5389"/>
                    <a:pt x="744" y="5389"/>
                  </a:cubicBezTo>
                  <a:cubicBezTo>
                    <a:pt x="749" y="5389"/>
                    <a:pt x="754" y="5389"/>
                    <a:pt x="758" y="5389"/>
                  </a:cubicBezTo>
                  <a:cubicBezTo>
                    <a:pt x="955" y="5389"/>
                    <a:pt x="1142" y="5318"/>
                    <a:pt x="1285" y="5175"/>
                  </a:cubicBezTo>
                  <a:lnTo>
                    <a:pt x="3274" y="3186"/>
                  </a:lnTo>
                  <a:lnTo>
                    <a:pt x="4157" y="4069"/>
                  </a:lnTo>
                  <a:cubicBezTo>
                    <a:pt x="4300" y="4211"/>
                    <a:pt x="4496" y="4283"/>
                    <a:pt x="4692" y="4283"/>
                  </a:cubicBezTo>
                  <a:cubicBezTo>
                    <a:pt x="4887" y="4283"/>
                    <a:pt x="5081" y="4211"/>
                    <a:pt x="5219" y="4069"/>
                  </a:cubicBezTo>
                  <a:lnTo>
                    <a:pt x="6272" y="3016"/>
                  </a:lnTo>
                  <a:lnTo>
                    <a:pt x="6423" y="3168"/>
                  </a:lnTo>
                  <a:cubicBezTo>
                    <a:pt x="6568" y="3315"/>
                    <a:pt x="6754" y="3383"/>
                    <a:pt x="6939" y="3383"/>
                  </a:cubicBezTo>
                  <a:cubicBezTo>
                    <a:pt x="7258" y="3383"/>
                    <a:pt x="7573" y="3182"/>
                    <a:pt x="7663" y="2838"/>
                  </a:cubicBezTo>
                  <a:lnTo>
                    <a:pt x="8172" y="929"/>
                  </a:lnTo>
                  <a:cubicBezTo>
                    <a:pt x="8243" y="679"/>
                    <a:pt x="8172" y="411"/>
                    <a:pt x="7976" y="215"/>
                  </a:cubicBezTo>
                  <a:cubicBezTo>
                    <a:pt x="7836" y="76"/>
                    <a:pt x="7652" y="0"/>
                    <a:pt x="7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67"/>
            <p:cNvSpPr/>
            <p:nvPr/>
          </p:nvSpPr>
          <p:spPr>
            <a:xfrm>
              <a:off x="3500601" y="1538442"/>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67"/>
            <p:cNvSpPr/>
            <p:nvPr/>
          </p:nvSpPr>
          <p:spPr>
            <a:xfrm>
              <a:off x="3500601" y="1561181"/>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67"/>
            <p:cNvSpPr/>
            <p:nvPr/>
          </p:nvSpPr>
          <p:spPr>
            <a:xfrm>
              <a:off x="3732300" y="166595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0"/>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67"/>
            <p:cNvSpPr/>
            <p:nvPr/>
          </p:nvSpPr>
          <p:spPr>
            <a:xfrm>
              <a:off x="3732300" y="168869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1"/>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67"/>
          <p:cNvGrpSpPr/>
          <p:nvPr/>
        </p:nvGrpSpPr>
        <p:grpSpPr>
          <a:xfrm>
            <a:off x="3221956" y="2011551"/>
            <a:ext cx="541118" cy="491959"/>
            <a:chOff x="4024320" y="1396108"/>
            <a:chExt cx="427457" cy="388624"/>
          </a:xfrm>
        </p:grpSpPr>
        <p:sp>
          <p:nvSpPr>
            <p:cNvPr id="9192" name="Google Shape;9192;p67"/>
            <p:cNvSpPr/>
            <p:nvPr/>
          </p:nvSpPr>
          <p:spPr>
            <a:xfrm>
              <a:off x="4024320" y="1396108"/>
              <a:ext cx="427457" cy="388624"/>
            </a:xfrm>
            <a:custGeom>
              <a:avLst/>
              <a:gdLst/>
              <a:ahLst/>
              <a:cxnLst/>
              <a:rect l="l" t="t" r="r" b="b"/>
              <a:pathLst>
                <a:path w="18779" h="17073" extrusionOk="0">
                  <a:moveTo>
                    <a:pt x="14274" y="11615"/>
                  </a:moveTo>
                  <a:lnTo>
                    <a:pt x="14541" y="11882"/>
                  </a:lnTo>
                  <a:cubicBezTo>
                    <a:pt x="14613" y="11954"/>
                    <a:pt x="14613" y="12070"/>
                    <a:pt x="14541" y="12132"/>
                  </a:cubicBezTo>
                  <a:lnTo>
                    <a:pt x="13774" y="12899"/>
                  </a:lnTo>
                  <a:cubicBezTo>
                    <a:pt x="13747" y="12935"/>
                    <a:pt x="13703" y="12953"/>
                    <a:pt x="13649" y="12953"/>
                  </a:cubicBezTo>
                  <a:cubicBezTo>
                    <a:pt x="13605" y="12953"/>
                    <a:pt x="13560" y="12935"/>
                    <a:pt x="13524" y="12899"/>
                  </a:cubicBezTo>
                  <a:lnTo>
                    <a:pt x="13257" y="12632"/>
                  </a:lnTo>
                  <a:cubicBezTo>
                    <a:pt x="13631" y="12328"/>
                    <a:pt x="13970" y="11989"/>
                    <a:pt x="14274" y="11615"/>
                  </a:cubicBezTo>
                  <a:close/>
                  <a:moveTo>
                    <a:pt x="14693" y="12694"/>
                  </a:moveTo>
                  <a:lnTo>
                    <a:pt x="15407" y="13408"/>
                  </a:lnTo>
                  <a:lnTo>
                    <a:pt x="15050" y="13765"/>
                  </a:lnTo>
                  <a:lnTo>
                    <a:pt x="14336" y="13051"/>
                  </a:lnTo>
                  <a:lnTo>
                    <a:pt x="14693" y="12694"/>
                  </a:lnTo>
                  <a:close/>
                  <a:moveTo>
                    <a:pt x="17905" y="15906"/>
                  </a:moveTo>
                  <a:lnTo>
                    <a:pt x="18137" y="16147"/>
                  </a:lnTo>
                  <a:cubicBezTo>
                    <a:pt x="18235" y="16236"/>
                    <a:pt x="18235" y="16405"/>
                    <a:pt x="18137" y="16495"/>
                  </a:cubicBezTo>
                  <a:cubicBezTo>
                    <a:pt x="18092" y="16544"/>
                    <a:pt x="18027" y="16568"/>
                    <a:pt x="17963" y="16568"/>
                  </a:cubicBezTo>
                  <a:cubicBezTo>
                    <a:pt x="17898" y="16568"/>
                    <a:pt x="17833" y="16544"/>
                    <a:pt x="17789" y="16495"/>
                  </a:cubicBezTo>
                  <a:lnTo>
                    <a:pt x="17548" y="16263"/>
                  </a:lnTo>
                  <a:lnTo>
                    <a:pt x="17905" y="15906"/>
                  </a:lnTo>
                  <a:close/>
                  <a:moveTo>
                    <a:pt x="8867" y="0"/>
                  </a:moveTo>
                  <a:cubicBezTo>
                    <a:pt x="5152" y="0"/>
                    <a:pt x="1598" y="2985"/>
                    <a:pt x="1651" y="7128"/>
                  </a:cubicBezTo>
                  <a:cubicBezTo>
                    <a:pt x="1611" y="11294"/>
                    <a:pt x="5155" y="14245"/>
                    <a:pt x="8856" y="14245"/>
                  </a:cubicBezTo>
                  <a:cubicBezTo>
                    <a:pt x="10225" y="14245"/>
                    <a:pt x="11617" y="13841"/>
                    <a:pt x="12855" y="12944"/>
                  </a:cubicBezTo>
                  <a:lnTo>
                    <a:pt x="13168" y="13247"/>
                  </a:lnTo>
                  <a:cubicBezTo>
                    <a:pt x="13297" y="13383"/>
                    <a:pt x="13477" y="13450"/>
                    <a:pt x="13656" y="13450"/>
                  </a:cubicBezTo>
                  <a:cubicBezTo>
                    <a:pt x="13761" y="13450"/>
                    <a:pt x="13866" y="13427"/>
                    <a:pt x="13962" y="13381"/>
                  </a:cubicBezTo>
                  <a:lnTo>
                    <a:pt x="14756" y="14175"/>
                  </a:lnTo>
                  <a:cubicBezTo>
                    <a:pt x="14747" y="14291"/>
                    <a:pt x="14782" y="14398"/>
                    <a:pt x="14872" y="14478"/>
                  </a:cubicBezTo>
                  <a:lnTo>
                    <a:pt x="15219" y="14826"/>
                  </a:lnTo>
                  <a:cubicBezTo>
                    <a:pt x="15276" y="14881"/>
                    <a:pt x="15338" y="14904"/>
                    <a:pt x="15397" y="14904"/>
                  </a:cubicBezTo>
                  <a:cubicBezTo>
                    <a:pt x="15588" y="14904"/>
                    <a:pt x="15745" y="14663"/>
                    <a:pt x="15567" y="14478"/>
                  </a:cubicBezTo>
                  <a:lnTo>
                    <a:pt x="15309" y="14220"/>
                  </a:lnTo>
                  <a:lnTo>
                    <a:pt x="15853" y="13667"/>
                  </a:lnTo>
                  <a:lnTo>
                    <a:pt x="17646" y="15460"/>
                  </a:lnTo>
                  <a:lnTo>
                    <a:pt x="17102" y="16004"/>
                  </a:lnTo>
                  <a:lnTo>
                    <a:pt x="16397" y="15308"/>
                  </a:lnTo>
                  <a:cubicBezTo>
                    <a:pt x="16340" y="15253"/>
                    <a:pt x="16278" y="15230"/>
                    <a:pt x="16219" y="15230"/>
                  </a:cubicBezTo>
                  <a:cubicBezTo>
                    <a:pt x="16028" y="15230"/>
                    <a:pt x="15872" y="15472"/>
                    <a:pt x="16049" y="15656"/>
                  </a:cubicBezTo>
                  <a:lnTo>
                    <a:pt x="16834" y="16450"/>
                  </a:lnTo>
                  <a:cubicBezTo>
                    <a:pt x="16906" y="16522"/>
                    <a:pt x="17000" y="16558"/>
                    <a:pt x="17103" y="16558"/>
                  </a:cubicBezTo>
                  <a:cubicBezTo>
                    <a:pt x="17114" y="16558"/>
                    <a:pt x="17126" y="16558"/>
                    <a:pt x="17137" y="16557"/>
                  </a:cubicBezTo>
                  <a:lnTo>
                    <a:pt x="17432" y="16851"/>
                  </a:lnTo>
                  <a:cubicBezTo>
                    <a:pt x="17570" y="16999"/>
                    <a:pt x="17766" y="17072"/>
                    <a:pt x="17963" y="17072"/>
                  </a:cubicBezTo>
                  <a:cubicBezTo>
                    <a:pt x="18159" y="17072"/>
                    <a:pt x="18355" y="16999"/>
                    <a:pt x="18493" y="16851"/>
                  </a:cubicBezTo>
                  <a:cubicBezTo>
                    <a:pt x="18779" y="16575"/>
                    <a:pt x="18779" y="16066"/>
                    <a:pt x="18493" y="15790"/>
                  </a:cubicBezTo>
                  <a:lnTo>
                    <a:pt x="18199" y="15495"/>
                  </a:lnTo>
                  <a:cubicBezTo>
                    <a:pt x="18208" y="15388"/>
                    <a:pt x="18172" y="15272"/>
                    <a:pt x="18092" y="15192"/>
                  </a:cubicBezTo>
                  <a:lnTo>
                    <a:pt x="16120" y="13229"/>
                  </a:lnTo>
                  <a:cubicBezTo>
                    <a:pt x="16054" y="13155"/>
                    <a:pt x="15962" y="13118"/>
                    <a:pt x="15871" y="13118"/>
                  </a:cubicBezTo>
                  <a:cubicBezTo>
                    <a:pt x="15853" y="13118"/>
                    <a:pt x="15835" y="13119"/>
                    <a:pt x="15817" y="13122"/>
                  </a:cubicBezTo>
                  <a:lnTo>
                    <a:pt x="15014" y="12320"/>
                  </a:lnTo>
                  <a:cubicBezTo>
                    <a:pt x="15148" y="12061"/>
                    <a:pt x="15103" y="11740"/>
                    <a:pt x="14889" y="11526"/>
                  </a:cubicBezTo>
                  <a:lnTo>
                    <a:pt x="14577" y="11213"/>
                  </a:lnTo>
                  <a:cubicBezTo>
                    <a:pt x="16593" y="8475"/>
                    <a:pt x="16219" y="4326"/>
                    <a:pt x="13685" y="1980"/>
                  </a:cubicBezTo>
                  <a:cubicBezTo>
                    <a:pt x="13637" y="1937"/>
                    <a:pt x="13574" y="1914"/>
                    <a:pt x="13511" y="1914"/>
                  </a:cubicBezTo>
                  <a:cubicBezTo>
                    <a:pt x="13445" y="1914"/>
                    <a:pt x="13378" y="1939"/>
                    <a:pt x="13328" y="1989"/>
                  </a:cubicBezTo>
                  <a:cubicBezTo>
                    <a:pt x="13230" y="2087"/>
                    <a:pt x="13239" y="2248"/>
                    <a:pt x="13337" y="2346"/>
                  </a:cubicBezTo>
                  <a:cubicBezTo>
                    <a:pt x="17627" y="6377"/>
                    <a:pt x="14681" y="13738"/>
                    <a:pt x="8803" y="13738"/>
                  </a:cubicBezTo>
                  <a:cubicBezTo>
                    <a:pt x="8789" y="13738"/>
                    <a:pt x="8775" y="13738"/>
                    <a:pt x="8761" y="13738"/>
                  </a:cubicBezTo>
                  <a:cubicBezTo>
                    <a:pt x="0" y="13408"/>
                    <a:pt x="0" y="838"/>
                    <a:pt x="8770" y="508"/>
                  </a:cubicBezTo>
                  <a:cubicBezTo>
                    <a:pt x="10090" y="508"/>
                    <a:pt x="11374" y="901"/>
                    <a:pt x="12463" y="1641"/>
                  </a:cubicBezTo>
                  <a:cubicBezTo>
                    <a:pt x="12511" y="1672"/>
                    <a:pt x="12559" y="1686"/>
                    <a:pt x="12605" y="1686"/>
                  </a:cubicBezTo>
                  <a:cubicBezTo>
                    <a:pt x="12819" y="1686"/>
                    <a:pt x="12969" y="1384"/>
                    <a:pt x="12748" y="1222"/>
                  </a:cubicBezTo>
                  <a:cubicBezTo>
                    <a:pt x="11538" y="380"/>
                    <a:pt x="10193" y="0"/>
                    <a:pt x="8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67"/>
            <p:cNvSpPr/>
            <p:nvPr/>
          </p:nvSpPr>
          <p:spPr>
            <a:xfrm>
              <a:off x="4133353" y="1495170"/>
              <a:ext cx="189885" cy="123646"/>
            </a:xfrm>
            <a:custGeom>
              <a:avLst/>
              <a:gdLst/>
              <a:ahLst/>
              <a:cxnLst/>
              <a:rect l="l" t="t" r="r" b="b"/>
              <a:pathLst>
                <a:path w="8342" h="5432" extrusionOk="0">
                  <a:moveTo>
                    <a:pt x="7558" y="503"/>
                  </a:moveTo>
                  <a:cubicBezTo>
                    <a:pt x="7622" y="503"/>
                    <a:pt x="7679" y="525"/>
                    <a:pt x="7726" y="572"/>
                  </a:cubicBezTo>
                  <a:cubicBezTo>
                    <a:pt x="7789" y="634"/>
                    <a:pt x="7816" y="724"/>
                    <a:pt x="7789" y="804"/>
                  </a:cubicBezTo>
                  <a:cubicBezTo>
                    <a:pt x="7789" y="804"/>
                    <a:pt x="7289" y="2668"/>
                    <a:pt x="7280" y="2704"/>
                  </a:cubicBezTo>
                  <a:cubicBezTo>
                    <a:pt x="7254" y="2811"/>
                    <a:pt x="7155" y="2883"/>
                    <a:pt x="7048" y="2883"/>
                  </a:cubicBezTo>
                  <a:cubicBezTo>
                    <a:pt x="6986" y="2883"/>
                    <a:pt x="6923" y="2865"/>
                    <a:pt x="6879" y="2811"/>
                  </a:cubicBezTo>
                  <a:lnTo>
                    <a:pt x="5487" y="1420"/>
                  </a:lnTo>
                  <a:cubicBezTo>
                    <a:pt x="5425" y="1357"/>
                    <a:pt x="5398" y="1277"/>
                    <a:pt x="5425" y="1188"/>
                  </a:cubicBezTo>
                  <a:cubicBezTo>
                    <a:pt x="5443" y="1107"/>
                    <a:pt x="5505" y="1045"/>
                    <a:pt x="5594" y="1018"/>
                  </a:cubicBezTo>
                  <a:lnTo>
                    <a:pt x="7494" y="510"/>
                  </a:lnTo>
                  <a:cubicBezTo>
                    <a:pt x="7516" y="505"/>
                    <a:pt x="7537" y="503"/>
                    <a:pt x="7558" y="503"/>
                  </a:cubicBezTo>
                  <a:close/>
                  <a:moveTo>
                    <a:pt x="2985" y="2271"/>
                  </a:moveTo>
                  <a:cubicBezTo>
                    <a:pt x="3049" y="2271"/>
                    <a:pt x="3114" y="2294"/>
                    <a:pt x="3159" y="2338"/>
                  </a:cubicBezTo>
                  <a:lnTo>
                    <a:pt x="4220" y="3400"/>
                  </a:lnTo>
                  <a:cubicBezTo>
                    <a:pt x="4269" y="3449"/>
                    <a:pt x="4334" y="3474"/>
                    <a:pt x="4399" y="3474"/>
                  </a:cubicBezTo>
                  <a:cubicBezTo>
                    <a:pt x="4463" y="3474"/>
                    <a:pt x="4528" y="3449"/>
                    <a:pt x="4577" y="3400"/>
                  </a:cubicBezTo>
                  <a:lnTo>
                    <a:pt x="5666" y="2312"/>
                  </a:lnTo>
                  <a:lnTo>
                    <a:pt x="6022" y="2660"/>
                  </a:lnTo>
                  <a:lnTo>
                    <a:pt x="4577" y="4114"/>
                  </a:lnTo>
                  <a:cubicBezTo>
                    <a:pt x="4528" y="4158"/>
                    <a:pt x="4461" y="4181"/>
                    <a:pt x="4395" y="4181"/>
                  </a:cubicBezTo>
                  <a:cubicBezTo>
                    <a:pt x="4330" y="4181"/>
                    <a:pt x="4265" y="4158"/>
                    <a:pt x="4220" y="4114"/>
                  </a:cubicBezTo>
                  <a:lnTo>
                    <a:pt x="3159" y="3052"/>
                  </a:lnTo>
                  <a:cubicBezTo>
                    <a:pt x="3114" y="2999"/>
                    <a:pt x="3052" y="2981"/>
                    <a:pt x="2980" y="2981"/>
                  </a:cubicBezTo>
                  <a:cubicBezTo>
                    <a:pt x="2918" y="2981"/>
                    <a:pt x="2855" y="2999"/>
                    <a:pt x="2811" y="3052"/>
                  </a:cubicBezTo>
                  <a:lnTo>
                    <a:pt x="1000" y="4854"/>
                  </a:lnTo>
                  <a:cubicBezTo>
                    <a:pt x="951" y="4903"/>
                    <a:pt x="886" y="4928"/>
                    <a:pt x="821" y="4928"/>
                  </a:cubicBezTo>
                  <a:cubicBezTo>
                    <a:pt x="757" y="4928"/>
                    <a:pt x="692" y="4903"/>
                    <a:pt x="643" y="4854"/>
                  </a:cubicBezTo>
                  <a:cubicBezTo>
                    <a:pt x="545" y="4765"/>
                    <a:pt x="545" y="4604"/>
                    <a:pt x="643" y="4506"/>
                  </a:cubicBezTo>
                  <a:lnTo>
                    <a:pt x="2811" y="2338"/>
                  </a:lnTo>
                  <a:cubicBezTo>
                    <a:pt x="2855" y="2294"/>
                    <a:pt x="2920" y="2271"/>
                    <a:pt x="2985" y="2271"/>
                  </a:cubicBezTo>
                  <a:close/>
                  <a:moveTo>
                    <a:pt x="7567" y="1"/>
                  </a:moveTo>
                  <a:cubicBezTo>
                    <a:pt x="7502" y="1"/>
                    <a:pt x="7435" y="10"/>
                    <a:pt x="7370" y="28"/>
                  </a:cubicBezTo>
                  <a:lnTo>
                    <a:pt x="5460" y="536"/>
                  </a:lnTo>
                  <a:cubicBezTo>
                    <a:pt x="4916" y="679"/>
                    <a:pt x="4729" y="1384"/>
                    <a:pt x="5130" y="1776"/>
                  </a:cubicBezTo>
                  <a:lnTo>
                    <a:pt x="5318" y="1955"/>
                  </a:lnTo>
                  <a:lnTo>
                    <a:pt x="4399" y="2874"/>
                  </a:lnTo>
                  <a:lnTo>
                    <a:pt x="3516" y="1990"/>
                  </a:lnTo>
                  <a:cubicBezTo>
                    <a:pt x="3377" y="1843"/>
                    <a:pt x="3181" y="1770"/>
                    <a:pt x="2985" y="1770"/>
                  </a:cubicBezTo>
                  <a:cubicBezTo>
                    <a:pt x="2789" y="1770"/>
                    <a:pt x="2592" y="1843"/>
                    <a:pt x="2454" y="1990"/>
                  </a:cubicBezTo>
                  <a:lnTo>
                    <a:pt x="295" y="4149"/>
                  </a:lnTo>
                  <a:cubicBezTo>
                    <a:pt x="1" y="4444"/>
                    <a:pt x="1" y="4917"/>
                    <a:pt x="295" y="5211"/>
                  </a:cubicBezTo>
                  <a:cubicBezTo>
                    <a:pt x="433" y="5358"/>
                    <a:pt x="627" y="5432"/>
                    <a:pt x="821" y="5432"/>
                  </a:cubicBezTo>
                  <a:cubicBezTo>
                    <a:pt x="1015" y="5432"/>
                    <a:pt x="1210" y="5358"/>
                    <a:pt x="1348" y="5211"/>
                  </a:cubicBezTo>
                  <a:lnTo>
                    <a:pt x="2980" y="3578"/>
                  </a:lnTo>
                  <a:lnTo>
                    <a:pt x="3864" y="4462"/>
                  </a:lnTo>
                  <a:cubicBezTo>
                    <a:pt x="4006" y="4604"/>
                    <a:pt x="4194" y="4685"/>
                    <a:pt x="4399" y="4685"/>
                  </a:cubicBezTo>
                  <a:cubicBezTo>
                    <a:pt x="4595" y="4685"/>
                    <a:pt x="4782" y="4604"/>
                    <a:pt x="4925" y="4462"/>
                  </a:cubicBezTo>
                  <a:lnTo>
                    <a:pt x="6370" y="3016"/>
                  </a:lnTo>
                  <a:lnTo>
                    <a:pt x="6522" y="3168"/>
                  </a:lnTo>
                  <a:cubicBezTo>
                    <a:pt x="6665" y="3317"/>
                    <a:pt x="6850" y="3385"/>
                    <a:pt x="7035" y="3385"/>
                  </a:cubicBezTo>
                  <a:cubicBezTo>
                    <a:pt x="7357" y="3385"/>
                    <a:pt x="7677" y="3178"/>
                    <a:pt x="7762" y="2838"/>
                  </a:cubicBezTo>
                  <a:cubicBezTo>
                    <a:pt x="7771" y="2811"/>
                    <a:pt x="7780" y="2784"/>
                    <a:pt x="7789" y="2758"/>
                  </a:cubicBezTo>
                  <a:lnTo>
                    <a:pt x="8271" y="938"/>
                  </a:lnTo>
                  <a:cubicBezTo>
                    <a:pt x="8342" y="679"/>
                    <a:pt x="8271" y="411"/>
                    <a:pt x="8083" y="224"/>
                  </a:cubicBezTo>
                  <a:cubicBezTo>
                    <a:pt x="7943" y="78"/>
                    <a:pt x="7759" y="1"/>
                    <a:pt x="7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67"/>
            <p:cNvSpPr/>
            <p:nvPr/>
          </p:nvSpPr>
          <p:spPr>
            <a:xfrm>
              <a:off x="4054572" y="1419029"/>
              <a:ext cx="353752" cy="278431"/>
            </a:xfrm>
            <a:custGeom>
              <a:avLst/>
              <a:gdLst/>
              <a:ahLst/>
              <a:cxnLst/>
              <a:rect l="l" t="t" r="r" b="b"/>
              <a:pathLst>
                <a:path w="15541" h="12232" extrusionOk="0">
                  <a:moveTo>
                    <a:pt x="7441" y="500"/>
                  </a:moveTo>
                  <a:cubicBezTo>
                    <a:pt x="10536" y="500"/>
                    <a:pt x="13052" y="3025"/>
                    <a:pt x="13052" y="6121"/>
                  </a:cubicBezTo>
                  <a:cubicBezTo>
                    <a:pt x="13052" y="9216"/>
                    <a:pt x="10536" y="11732"/>
                    <a:pt x="7441" y="11732"/>
                  </a:cubicBezTo>
                  <a:cubicBezTo>
                    <a:pt x="0" y="11446"/>
                    <a:pt x="0" y="786"/>
                    <a:pt x="7441" y="500"/>
                  </a:cubicBezTo>
                  <a:close/>
                  <a:moveTo>
                    <a:pt x="7432" y="1"/>
                  </a:moveTo>
                  <a:cubicBezTo>
                    <a:pt x="4068" y="1"/>
                    <a:pt x="1321" y="2748"/>
                    <a:pt x="1321" y="6121"/>
                  </a:cubicBezTo>
                  <a:cubicBezTo>
                    <a:pt x="1321" y="9493"/>
                    <a:pt x="4068" y="12231"/>
                    <a:pt x="7441" y="12231"/>
                  </a:cubicBezTo>
                  <a:cubicBezTo>
                    <a:pt x="15541" y="11928"/>
                    <a:pt x="15532" y="304"/>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5" name="Google Shape;9195;p67"/>
          <p:cNvGrpSpPr/>
          <p:nvPr/>
        </p:nvGrpSpPr>
        <p:grpSpPr>
          <a:xfrm>
            <a:off x="5095886" y="2063043"/>
            <a:ext cx="491527" cy="388974"/>
            <a:chOff x="4673507" y="1436693"/>
            <a:chExt cx="388283" cy="307271"/>
          </a:xfrm>
        </p:grpSpPr>
        <p:sp>
          <p:nvSpPr>
            <p:cNvPr id="9196" name="Google Shape;9196;p67"/>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67"/>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67"/>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67"/>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67"/>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67"/>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2" name="Google Shape;9202;p67"/>
          <p:cNvGrpSpPr/>
          <p:nvPr/>
        </p:nvGrpSpPr>
        <p:grpSpPr>
          <a:xfrm>
            <a:off x="6945030" y="2066806"/>
            <a:ext cx="491531" cy="381450"/>
            <a:chOff x="5891096" y="1435282"/>
            <a:chExt cx="399846" cy="310298"/>
          </a:xfrm>
        </p:grpSpPr>
        <p:sp>
          <p:nvSpPr>
            <p:cNvPr id="9203" name="Google Shape;9203;p67"/>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67"/>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5" name="Google Shape;9205;p67"/>
          <p:cNvSpPr/>
          <p:nvPr/>
        </p:nvSpPr>
        <p:spPr>
          <a:xfrm>
            <a:off x="8291538" y="149816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6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07" name="Google Shape;9207;p6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51"/>
                                        </p:tgtEl>
                                        <p:attrNameLst>
                                          <p:attrName>style.visibility</p:attrName>
                                        </p:attrNameLst>
                                      </p:cBhvr>
                                      <p:to>
                                        <p:strVal val="visible"/>
                                      </p:to>
                                    </p:set>
                                    <p:anim calcmode="lin" valueType="num">
                                      <p:cBhvr additive="base">
                                        <p:cTn id="7" dur="1000"/>
                                        <p:tgtEl>
                                          <p:spTgt spid="915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152"/>
                                        </p:tgtEl>
                                        <p:attrNameLst>
                                          <p:attrName>style.visibility</p:attrName>
                                        </p:attrNameLst>
                                      </p:cBhvr>
                                      <p:to>
                                        <p:strVal val="visible"/>
                                      </p:to>
                                    </p:set>
                                    <p:anim calcmode="lin" valueType="num">
                                      <p:cBhvr additive="base">
                                        <p:cTn id="10" dur="1000"/>
                                        <p:tgtEl>
                                          <p:spTgt spid="915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167"/>
                                        </p:tgtEl>
                                        <p:attrNameLst>
                                          <p:attrName>style.visibility</p:attrName>
                                        </p:attrNameLst>
                                      </p:cBhvr>
                                      <p:to>
                                        <p:strVal val="visible"/>
                                      </p:to>
                                    </p:set>
                                    <p:anim calcmode="lin" valueType="num">
                                      <p:cBhvr additive="base">
                                        <p:cTn id="13" dur="1000"/>
                                        <p:tgtEl>
                                          <p:spTgt spid="916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9168"/>
                                        </p:tgtEl>
                                        <p:attrNameLst>
                                          <p:attrName>style.visibility</p:attrName>
                                        </p:attrNameLst>
                                      </p:cBhvr>
                                      <p:to>
                                        <p:strVal val="visible"/>
                                      </p:to>
                                    </p:set>
                                    <p:anim calcmode="lin" valueType="num">
                                      <p:cBhvr additive="base">
                                        <p:cTn id="16" dur="1000"/>
                                        <p:tgtEl>
                                          <p:spTgt spid="9168"/>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9169"/>
                                        </p:tgtEl>
                                        <p:attrNameLst>
                                          <p:attrName>style.visibility</p:attrName>
                                        </p:attrNameLst>
                                      </p:cBhvr>
                                      <p:to>
                                        <p:strVal val="visible"/>
                                      </p:to>
                                    </p:set>
                                    <p:anim calcmode="lin" valueType="num">
                                      <p:cBhvr additive="base">
                                        <p:cTn id="19" dur="1000"/>
                                        <p:tgtEl>
                                          <p:spTgt spid="9169"/>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9171"/>
                                        </p:tgtEl>
                                        <p:attrNameLst>
                                          <p:attrName>style.visibility</p:attrName>
                                        </p:attrNameLst>
                                      </p:cBhvr>
                                      <p:to>
                                        <p:strVal val="visible"/>
                                      </p:to>
                                    </p:set>
                                    <p:anim calcmode="lin" valueType="num">
                                      <p:cBhvr additive="base">
                                        <p:cTn id="22" dur="1000"/>
                                        <p:tgtEl>
                                          <p:spTgt spid="917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9181"/>
                                        </p:tgtEl>
                                        <p:attrNameLst>
                                          <p:attrName>style.visibility</p:attrName>
                                        </p:attrNameLst>
                                      </p:cBhvr>
                                      <p:to>
                                        <p:strVal val="visible"/>
                                      </p:to>
                                    </p:set>
                                    <p:anim calcmode="lin" valueType="num">
                                      <p:cBhvr additive="base">
                                        <p:cTn id="25" dur="1000"/>
                                        <p:tgtEl>
                                          <p:spTgt spid="9181"/>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9191"/>
                                        </p:tgtEl>
                                        <p:attrNameLst>
                                          <p:attrName>style.visibility</p:attrName>
                                        </p:attrNameLst>
                                      </p:cBhvr>
                                      <p:to>
                                        <p:strVal val="visible"/>
                                      </p:to>
                                    </p:set>
                                    <p:anim calcmode="lin" valueType="num">
                                      <p:cBhvr additive="base">
                                        <p:cTn id="28" dur="1000"/>
                                        <p:tgtEl>
                                          <p:spTgt spid="9191"/>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9166"/>
                                        </p:tgtEl>
                                        <p:attrNameLst>
                                          <p:attrName>style.visibility</p:attrName>
                                        </p:attrNameLst>
                                      </p:cBhvr>
                                      <p:to>
                                        <p:strVal val="visible"/>
                                      </p:to>
                                    </p:set>
                                    <p:anim calcmode="lin" valueType="num">
                                      <p:cBhvr additive="base">
                                        <p:cTn id="31" dur="1000"/>
                                        <p:tgtEl>
                                          <p:spTgt spid="9166"/>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9170"/>
                                        </p:tgtEl>
                                        <p:attrNameLst>
                                          <p:attrName>style.visibility</p:attrName>
                                        </p:attrNameLst>
                                      </p:cBhvr>
                                      <p:to>
                                        <p:strVal val="visible"/>
                                      </p:to>
                                    </p:set>
                                    <p:anim calcmode="lin" valueType="num">
                                      <p:cBhvr additive="base">
                                        <p:cTn id="34" dur="1000"/>
                                        <p:tgtEl>
                                          <p:spTgt spid="9170"/>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72"/>
                                        </p:tgtEl>
                                        <p:attrNameLst>
                                          <p:attrName>style.visibility</p:attrName>
                                        </p:attrNameLst>
                                      </p:cBhvr>
                                      <p:to>
                                        <p:strVal val="visible"/>
                                      </p:to>
                                    </p:set>
                                    <p:anim calcmode="lin" valueType="num">
                                      <p:cBhvr additive="base">
                                        <p:cTn id="37" dur="1000"/>
                                        <p:tgtEl>
                                          <p:spTgt spid="9172"/>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173"/>
                                        </p:tgtEl>
                                        <p:attrNameLst>
                                          <p:attrName>style.visibility</p:attrName>
                                        </p:attrNameLst>
                                      </p:cBhvr>
                                      <p:to>
                                        <p:strVal val="visible"/>
                                      </p:to>
                                    </p:set>
                                    <p:anim calcmode="lin" valueType="num">
                                      <p:cBhvr additive="base">
                                        <p:cTn id="40" dur="1000"/>
                                        <p:tgtEl>
                                          <p:spTgt spid="9173"/>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9176"/>
                                        </p:tgtEl>
                                        <p:attrNameLst>
                                          <p:attrName>style.visibility</p:attrName>
                                        </p:attrNameLst>
                                      </p:cBhvr>
                                      <p:to>
                                        <p:strVal val="visible"/>
                                      </p:to>
                                    </p:set>
                                    <p:anim calcmode="lin" valueType="num">
                                      <p:cBhvr additive="base">
                                        <p:cTn id="43" dur="1000"/>
                                        <p:tgtEl>
                                          <p:spTgt spid="917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177"/>
                                        </p:tgtEl>
                                        <p:attrNameLst>
                                          <p:attrName>style.visibility</p:attrName>
                                        </p:attrNameLst>
                                      </p:cBhvr>
                                      <p:to>
                                        <p:strVal val="visible"/>
                                      </p:to>
                                    </p:set>
                                    <p:anim calcmode="lin" valueType="num">
                                      <p:cBhvr additive="base">
                                        <p:cTn id="46" dur="1000"/>
                                        <p:tgtEl>
                                          <p:spTgt spid="9177"/>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195"/>
                                        </p:tgtEl>
                                        <p:attrNameLst>
                                          <p:attrName>style.visibility</p:attrName>
                                        </p:attrNameLst>
                                      </p:cBhvr>
                                      <p:to>
                                        <p:strVal val="visible"/>
                                      </p:to>
                                    </p:set>
                                    <p:anim calcmode="lin" valueType="num">
                                      <p:cBhvr additive="base">
                                        <p:cTn id="49" dur="1000"/>
                                        <p:tgtEl>
                                          <p:spTgt spid="9195"/>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202"/>
                                        </p:tgtEl>
                                        <p:attrNameLst>
                                          <p:attrName>style.visibility</p:attrName>
                                        </p:attrNameLst>
                                      </p:cBhvr>
                                      <p:to>
                                        <p:strVal val="visible"/>
                                      </p:to>
                                    </p:set>
                                    <p:anim calcmode="lin" valueType="num">
                                      <p:cBhvr additive="base">
                                        <p:cTn id="52" dur="1000"/>
                                        <p:tgtEl>
                                          <p:spTgt spid="92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11"/>
        <p:cNvGrpSpPr/>
        <p:nvPr/>
      </p:nvGrpSpPr>
      <p:grpSpPr>
        <a:xfrm>
          <a:off x="0" y="0"/>
          <a:ext cx="0" cy="0"/>
          <a:chOff x="0" y="0"/>
          <a:chExt cx="0" cy="0"/>
        </a:xfrm>
      </p:grpSpPr>
      <p:sp>
        <p:nvSpPr>
          <p:cNvPr id="9212" name="Google Shape;9212;p6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13" name="Google Shape;9213;p6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214" name="Google Shape;9214;p68"/>
          <p:cNvGrpSpPr/>
          <p:nvPr/>
        </p:nvGrpSpPr>
        <p:grpSpPr>
          <a:xfrm>
            <a:off x="4212675" y="947375"/>
            <a:ext cx="3668700" cy="3235050"/>
            <a:chOff x="4212675" y="963075"/>
            <a:chExt cx="3668700" cy="3235050"/>
          </a:xfrm>
        </p:grpSpPr>
        <p:sp>
          <p:nvSpPr>
            <p:cNvPr id="9215" name="Google Shape;9215;p68"/>
            <p:cNvSpPr/>
            <p:nvPr/>
          </p:nvSpPr>
          <p:spPr>
            <a:xfrm>
              <a:off x="4212675" y="963075"/>
              <a:ext cx="36687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216" name="Google Shape;9216;p68"/>
            <p:cNvSpPr/>
            <p:nvPr/>
          </p:nvSpPr>
          <p:spPr>
            <a:xfrm>
              <a:off x="4212675" y="1367325"/>
              <a:ext cx="3668700" cy="2830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217" name="Google Shape;9217;p68"/>
            <p:cNvGrpSpPr/>
            <p:nvPr/>
          </p:nvGrpSpPr>
          <p:grpSpPr>
            <a:xfrm>
              <a:off x="7053102" y="1092800"/>
              <a:ext cx="655400" cy="157800"/>
              <a:chOff x="7968325" y="355525"/>
              <a:chExt cx="655400" cy="157800"/>
            </a:xfrm>
          </p:grpSpPr>
          <p:sp>
            <p:nvSpPr>
              <p:cNvPr id="9218" name="Google Shape;9218;p68"/>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9" name="Google Shape;9219;p6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220" name="Google Shape;9220;p68"/>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1" name="Google Shape;9221;p6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222" name="Google Shape;9222;p68"/>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6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4" name="Google Shape;9224;p6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9225" name="Google Shape;9225;p68"/>
          <p:cNvSpPr txBox="1">
            <a:spLocks noGrp="1"/>
          </p:cNvSpPr>
          <p:nvPr>
            <p:ph type="title"/>
          </p:nvPr>
        </p:nvSpPr>
        <p:spPr>
          <a:xfrm>
            <a:off x="4328150" y="1603199"/>
            <a:ext cx="3438300" cy="11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Whoa!</a:t>
            </a:r>
            <a:endParaRPr/>
          </a:p>
        </p:txBody>
      </p:sp>
      <p:sp>
        <p:nvSpPr>
          <p:cNvPr id="9226" name="Google Shape;9226;p68"/>
          <p:cNvSpPr txBox="1">
            <a:spLocks noGrp="1"/>
          </p:cNvSpPr>
          <p:nvPr>
            <p:ph type="subTitle" idx="1"/>
          </p:nvPr>
        </p:nvSpPr>
        <p:spPr>
          <a:xfrm>
            <a:off x="4328150" y="2884194"/>
            <a:ext cx="3438300" cy="8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can be the part of the presentation where you introduce yourself if you haven’t done so yet</a:t>
            </a:r>
            <a:endParaRPr/>
          </a:p>
        </p:txBody>
      </p:sp>
      <p:grpSp>
        <p:nvGrpSpPr>
          <p:cNvPr id="9228" name="Google Shape;9228;p68"/>
          <p:cNvGrpSpPr/>
          <p:nvPr/>
        </p:nvGrpSpPr>
        <p:grpSpPr>
          <a:xfrm>
            <a:off x="722492" y="948397"/>
            <a:ext cx="3221072" cy="3211603"/>
            <a:chOff x="5037123" y="946496"/>
            <a:chExt cx="3163497" cy="3154197"/>
          </a:xfrm>
        </p:grpSpPr>
        <p:sp>
          <p:nvSpPr>
            <p:cNvPr id="9229" name="Google Shape;9229;p6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6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6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6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6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6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6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6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6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6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6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6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6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6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6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6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6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6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6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6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6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6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6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6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6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6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6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6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6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6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6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6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6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6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6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6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6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6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6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6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6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6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6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6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6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6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6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6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6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6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6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6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6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6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6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6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6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6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6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6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6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6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6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6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6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6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6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6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6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6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6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6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6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6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6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6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6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6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6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6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6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6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6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6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6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6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6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6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6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6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6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6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6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6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6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6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6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6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6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6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6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6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6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6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6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6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6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6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6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6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6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6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6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6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6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6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6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6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6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6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6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6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6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6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6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6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6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6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6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6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6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6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68"/>
          <p:cNvGrpSpPr/>
          <p:nvPr/>
        </p:nvGrpSpPr>
        <p:grpSpPr>
          <a:xfrm>
            <a:off x="8290351" y="863900"/>
            <a:ext cx="123600" cy="3239150"/>
            <a:chOff x="8290351" y="863900"/>
            <a:chExt cx="123600" cy="3239150"/>
          </a:xfrm>
        </p:grpSpPr>
        <p:sp>
          <p:nvSpPr>
            <p:cNvPr id="9371" name="Google Shape;9371;p6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6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6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6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6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6" name="Google Shape;9376;p6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377" name="Google Shape;9377;p6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378" name="Google Shape;9378;p68"/>
          <p:cNvSpPr/>
          <p:nvPr/>
        </p:nvSpPr>
        <p:spPr>
          <a:xfrm>
            <a:off x="8291538" y="154115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6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0" name="Google Shape;9380;p6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61" name="Google Shape;9361;p68"/>
          <p:cNvPicPr preferRelativeResize="0"/>
          <p:nvPr/>
        </p:nvPicPr>
        <p:blipFill rotWithShape="1">
          <a:blip r:embed="rId4">
            <a:alphaModFix amt="66000"/>
          </a:blip>
          <a:srcRect l="16288" r="16294"/>
          <a:stretch/>
        </p:blipFill>
        <p:spPr>
          <a:xfrm>
            <a:off x="720000" y="947375"/>
            <a:ext cx="3225915" cy="323383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4"/>
        <p:cNvGrpSpPr/>
        <p:nvPr/>
      </p:nvGrpSpPr>
      <p:grpSpPr>
        <a:xfrm>
          <a:off x="0" y="0"/>
          <a:ext cx="0" cy="0"/>
          <a:chOff x="0" y="0"/>
          <a:chExt cx="0" cy="0"/>
        </a:xfrm>
      </p:grpSpPr>
      <p:sp>
        <p:nvSpPr>
          <p:cNvPr id="9385" name="Google Shape;9385;p6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6" name="Google Shape;9386;p6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387" name="Google Shape;9387;p6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partners</a:t>
            </a:r>
            <a:endParaRPr/>
          </a:p>
        </p:txBody>
      </p:sp>
      <p:grpSp>
        <p:nvGrpSpPr>
          <p:cNvPr id="9388" name="Google Shape;9388;p69"/>
          <p:cNvGrpSpPr/>
          <p:nvPr/>
        </p:nvGrpSpPr>
        <p:grpSpPr>
          <a:xfrm>
            <a:off x="3520481" y="1490826"/>
            <a:ext cx="4567549" cy="2490507"/>
            <a:chOff x="3444281" y="1490826"/>
            <a:chExt cx="4567549" cy="2490507"/>
          </a:xfrm>
        </p:grpSpPr>
        <p:sp>
          <p:nvSpPr>
            <p:cNvPr id="9389" name="Google Shape;9389;p69"/>
            <p:cNvSpPr/>
            <p:nvPr/>
          </p:nvSpPr>
          <p:spPr>
            <a:xfrm>
              <a:off x="6192072" y="2708750"/>
              <a:ext cx="968679" cy="216215"/>
            </a:xfrm>
            <a:custGeom>
              <a:avLst/>
              <a:gdLst/>
              <a:ahLst/>
              <a:cxnLst/>
              <a:rect l="l" t="t" r="r" b="b"/>
              <a:pathLst>
                <a:path w="59156" h="13204" extrusionOk="0">
                  <a:moveTo>
                    <a:pt x="1" y="0"/>
                  </a:moveTo>
                  <a:lnTo>
                    <a:pt x="1" y="0"/>
                  </a:lnTo>
                  <a:close/>
                  <a:moveTo>
                    <a:pt x="59155" y="13203"/>
                  </a:move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69"/>
            <p:cNvSpPr/>
            <p:nvPr/>
          </p:nvSpPr>
          <p:spPr>
            <a:xfrm>
              <a:off x="5197094" y="1573930"/>
              <a:ext cx="2697716" cy="2036542"/>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69"/>
            <p:cNvSpPr/>
            <p:nvPr/>
          </p:nvSpPr>
          <p:spPr>
            <a:xfrm>
              <a:off x="7140196" y="3242747"/>
              <a:ext cx="726444" cy="533088"/>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69"/>
            <p:cNvSpPr/>
            <p:nvPr/>
          </p:nvSpPr>
          <p:spPr>
            <a:xfrm>
              <a:off x="7486281" y="3056497"/>
              <a:ext cx="374414" cy="204229"/>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69"/>
            <p:cNvSpPr/>
            <p:nvPr/>
          </p:nvSpPr>
          <p:spPr>
            <a:xfrm>
              <a:off x="7130289" y="2919291"/>
              <a:ext cx="184808" cy="208585"/>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69"/>
            <p:cNvSpPr/>
            <p:nvPr/>
          </p:nvSpPr>
          <p:spPr>
            <a:xfrm>
              <a:off x="6898239" y="2942871"/>
              <a:ext cx="354879" cy="28210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69"/>
            <p:cNvSpPr/>
            <p:nvPr/>
          </p:nvSpPr>
          <p:spPr>
            <a:xfrm>
              <a:off x="6166036" y="3181611"/>
              <a:ext cx="148865" cy="259003"/>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69"/>
            <p:cNvSpPr/>
            <p:nvPr/>
          </p:nvSpPr>
          <p:spPr>
            <a:xfrm>
              <a:off x="7508524" y="2109539"/>
              <a:ext cx="175180" cy="273970"/>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69"/>
            <p:cNvSpPr/>
            <p:nvPr/>
          </p:nvSpPr>
          <p:spPr>
            <a:xfrm>
              <a:off x="7704783" y="3699724"/>
              <a:ext cx="307048" cy="23223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69"/>
            <p:cNvSpPr/>
            <p:nvPr/>
          </p:nvSpPr>
          <p:spPr>
            <a:xfrm>
              <a:off x="7421933" y="2607978"/>
              <a:ext cx="152533" cy="252453"/>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69"/>
            <p:cNvSpPr/>
            <p:nvPr/>
          </p:nvSpPr>
          <p:spPr>
            <a:xfrm>
              <a:off x="7288193" y="3017099"/>
              <a:ext cx="121421" cy="148963"/>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69"/>
            <p:cNvSpPr/>
            <p:nvPr/>
          </p:nvSpPr>
          <p:spPr>
            <a:xfrm>
              <a:off x="6121037" y="1575960"/>
              <a:ext cx="170382" cy="10676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69"/>
            <p:cNvSpPr/>
            <p:nvPr/>
          </p:nvSpPr>
          <p:spPr>
            <a:xfrm>
              <a:off x="5653269" y="1535350"/>
              <a:ext cx="161310" cy="58148"/>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69"/>
            <p:cNvSpPr/>
            <p:nvPr/>
          </p:nvSpPr>
          <p:spPr>
            <a:xfrm>
              <a:off x="5362072" y="1925435"/>
              <a:ext cx="75865" cy="7586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69"/>
            <p:cNvSpPr/>
            <p:nvPr/>
          </p:nvSpPr>
          <p:spPr>
            <a:xfrm>
              <a:off x="7250923" y="3200368"/>
              <a:ext cx="141054" cy="53956"/>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69"/>
            <p:cNvSpPr/>
            <p:nvPr/>
          </p:nvSpPr>
          <p:spPr>
            <a:xfrm>
              <a:off x="7042508" y="1592089"/>
              <a:ext cx="171725" cy="35910"/>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69"/>
            <p:cNvSpPr/>
            <p:nvPr/>
          </p:nvSpPr>
          <p:spPr>
            <a:xfrm>
              <a:off x="7522798" y="3811598"/>
              <a:ext cx="82350" cy="63781"/>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69"/>
            <p:cNvSpPr/>
            <p:nvPr/>
          </p:nvSpPr>
          <p:spPr>
            <a:xfrm>
              <a:off x="6785780" y="2772694"/>
              <a:ext cx="53776" cy="83873"/>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69"/>
            <p:cNvSpPr/>
            <p:nvPr/>
          </p:nvSpPr>
          <p:spPr>
            <a:xfrm>
              <a:off x="6480714" y="1522463"/>
              <a:ext cx="105291" cy="4332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69"/>
            <p:cNvSpPr/>
            <p:nvPr/>
          </p:nvSpPr>
          <p:spPr>
            <a:xfrm>
              <a:off x="5756562" y="1523069"/>
              <a:ext cx="77274" cy="3650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69"/>
            <p:cNvSpPr/>
            <p:nvPr/>
          </p:nvSpPr>
          <p:spPr>
            <a:xfrm>
              <a:off x="7356968" y="3203529"/>
              <a:ext cx="83774" cy="50206"/>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69"/>
            <p:cNvSpPr/>
            <p:nvPr/>
          </p:nvSpPr>
          <p:spPr>
            <a:xfrm>
              <a:off x="7409242" y="2483201"/>
              <a:ext cx="44393" cy="61472"/>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69"/>
            <p:cNvSpPr/>
            <p:nvPr/>
          </p:nvSpPr>
          <p:spPr>
            <a:xfrm>
              <a:off x="7404379" y="2743268"/>
              <a:ext cx="49534" cy="6371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69"/>
            <p:cNvSpPr/>
            <p:nvPr/>
          </p:nvSpPr>
          <p:spPr>
            <a:xfrm>
              <a:off x="6006429" y="1520776"/>
              <a:ext cx="73032" cy="30998"/>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69"/>
            <p:cNvSpPr/>
            <p:nvPr/>
          </p:nvSpPr>
          <p:spPr>
            <a:xfrm>
              <a:off x="7908979" y="3426343"/>
              <a:ext cx="48519" cy="52433"/>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69"/>
            <p:cNvSpPr/>
            <p:nvPr/>
          </p:nvSpPr>
          <p:spPr>
            <a:xfrm>
              <a:off x="7576464" y="2911587"/>
              <a:ext cx="43279" cy="52269"/>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69"/>
            <p:cNvSpPr/>
            <p:nvPr/>
          </p:nvSpPr>
          <p:spPr>
            <a:xfrm>
              <a:off x="6093593" y="1515684"/>
              <a:ext cx="57132" cy="32848"/>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69"/>
            <p:cNvSpPr/>
            <p:nvPr/>
          </p:nvSpPr>
          <p:spPr>
            <a:xfrm>
              <a:off x="7611588" y="1657753"/>
              <a:ext cx="53104" cy="27379"/>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69"/>
            <p:cNvSpPr/>
            <p:nvPr/>
          </p:nvSpPr>
          <p:spPr>
            <a:xfrm>
              <a:off x="6592866" y="1546747"/>
              <a:ext cx="53415" cy="30769"/>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69"/>
            <p:cNvSpPr/>
            <p:nvPr/>
          </p:nvSpPr>
          <p:spPr>
            <a:xfrm>
              <a:off x="7446179" y="3098270"/>
              <a:ext cx="50959" cy="26347"/>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69"/>
            <p:cNvSpPr/>
            <p:nvPr/>
          </p:nvSpPr>
          <p:spPr>
            <a:xfrm>
              <a:off x="6163498" y="1521906"/>
              <a:ext cx="40626" cy="26053"/>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69"/>
            <p:cNvSpPr/>
            <p:nvPr/>
          </p:nvSpPr>
          <p:spPr>
            <a:xfrm>
              <a:off x="4667347" y="1527015"/>
              <a:ext cx="340731" cy="62258"/>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69"/>
            <p:cNvSpPr/>
            <p:nvPr/>
          </p:nvSpPr>
          <p:spPr>
            <a:xfrm>
              <a:off x="3444281" y="1490826"/>
              <a:ext cx="2117320" cy="2490507"/>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69"/>
            <p:cNvSpPr/>
            <p:nvPr/>
          </p:nvSpPr>
          <p:spPr>
            <a:xfrm>
              <a:off x="4327205" y="1557555"/>
              <a:ext cx="185365" cy="6004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69"/>
            <p:cNvSpPr/>
            <p:nvPr/>
          </p:nvSpPr>
          <p:spPr>
            <a:xfrm>
              <a:off x="4243152" y="2512463"/>
              <a:ext cx="172642" cy="74081"/>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69"/>
            <p:cNvSpPr/>
            <p:nvPr/>
          </p:nvSpPr>
          <p:spPr>
            <a:xfrm>
              <a:off x="4523312" y="1537397"/>
              <a:ext cx="106126" cy="73376"/>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69"/>
            <p:cNvSpPr/>
            <p:nvPr/>
          </p:nvSpPr>
          <p:spPr>
            <a:xfrm>
              <a:off x="4397667" y="2574327"/>
              <a:ext cx="108108" cy="4843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69"/>
            <p:cNvSpPr/>
            <p:nvPr/>
          </p:nvSpPr>
          <p:spPr>
            <a:xfrm>
              <a:off x="4550478" y="1749994"/>
              <a:ext cx="84904" cy="42264"/>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69"/>
            <p:cNvSpPr/>
            <p:nvPr/>
          </p:nvSpPr>
          <p:spPr>
            <a:xfrm>
              <a:off x="4462463" y="1544078"/>
              <a:ext cx="61734" cy="29360"/>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69"/>
            <p:cNvSpPr/>
            <p:nvPr/>
          </p:nvSpPr>
          <p:spPr>
            <a:xfrm>
              <a:off x="4516516" y="2597793"/>
              <a:ext cx="38792" cy="29033"/>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69"/>
            <p:cNvSpPr/>
            <p:nvPr/>
          </p:nvSpPr>
          <p:spPr>
            <a:xfrm>
              <a:off x="4342205" y="2601772"/>
              <a:ext cx="36795" cy="25070"/>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69"/>
            <p:cNvSpPr/>
            <p:nvPr/>
          </p:nvSpPr>
          <p:spPr>
            <a:xfrm>
              <a:off x="7881443" y="3151833"/>
              <a:ext cx="31031" cy="35075"/>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69"/>
            <p:cNvSpPr/>
            <p:nvPr/>
          </p:nvSpPr>
          <p:spPr>
            <a:xfrm>
              <a:off x="6102370" y="1688080"/>
              <a:ext cx="35960" cy="24824"/>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69"/>
            <p:cNvSpPr/>
            <p:nvPr/>
          </p:nvSpPr>
          <p:spPr>
            <a:xfrm>
              <a:off x="7408467" y="3106392"/>
              <a:ext cx="32832" cy="24448"/>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69"/>
            <p:cNvSpPr/>
            <p:nvPr/>
          </p:nvSpPr>
          <p:spPr>
            <a:xfrm>
              <a:off x="7666985" y="2107509"/>
              <a:ext cx="30179" cy="2764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69"/>
            <p:cNvSpPr/>
            <p:nvPr/>
          </p:nvSpPr>
          <p:spPr>
            <a:xfrm>
              <a:off x="5617326" y="2149855"/>
              <a:ext cx="35108" cy="8264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69"/>
            <p:cNvSpPr/>
            <p:nvPr/>
          </p:nvSpPr>
          <p:spPr>
            <a:xfrm>
              <a:off x="5852487" y="2284834"/>
              <a:ext cx="61423" cy="29737"/>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69"/>
            <p:cNvSpPr/>
            <p:nvPr/>
          </p:nvSpPr>
          <p:spPr>
            <a:xfrm>
              <a:off x="5993705" y="2292956"/>
              <a:ext cx="33127" cy="24628"/>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69"/>
            <p:cNvSpPr/>
            <p:nvPr/>
          </p:nvSpPr>
          <p:spPr>
            <a:xfrm>
              <a:off x="5528770" y="2204171"/>
              <a:ext cx="29426" cy="2500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9" name="Google Shape;9439;p69"/>
          <p:cNvSpPr txBox="1"/>
          <p:nvPr/>
        </p:nvSpPr>
        <p:spPr>
          <a:xfrm>
            <a:off x="921626" y="1437280"/>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Sun</a:t>
            </a:r>
            <a:endParaRPr sz="2000">
              <a:solidFill>
                <a:schemeClr val="dk1"/>
              </a:solidFill>
              <a:latin typeface="Nanum Gothic Coding"/>
              <a:ea typeface="Nanum Gothic Coding"/>
              <a:cs typeface="Nanum Gothic Coding"/>
              <a:sym typeface="Nanum Gothic Coding"/>
            </a:endParaRPr>
          </a:p>
        </p:txBody>
      </p:sp>
      <p:sp>
        <p:nvSpPr>
          <p:cNvPr id="9440" name="Google Shape;9440;p69"/>
          <p:cNvSpPr txBox="1"/>
          <p:nvPr/>
        </p:nvSpPr>
        <p:spPr>
          <a:xfrm>
            <a:off x="921626" y="1788721"/>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It’s the star at the center of the Solar System</a:t>
            </a:r>
            <a:endParaRPr>
              <a:solidFill>
                <a:schemeClr val="dk1"/>
              </a:solidFill>
              <a:latin typeface="Dosis"/>
              <a:ea typeface="Dosis"/>
              <a:cs typeface="Dosis"/>
              <a:sym typeface="Dosis"/>
            </a:endParaRPr>
          </a:p>
        </p:txBody>
      </p:sp>
      <p:sp>
        <p:nvSpPr>
          <p:cNvPr id="9442" name="Google Shape;9442;p69"/>
          <p:cNvSpPr txBox="1"/>
          <p:nvPr/>
        </p:nvSpPr>
        <p:spPr>
          <a:xfrm>
            <a:off x="921626" y="2344738"/>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9443" name="Google Shape;9443;p69"/>
          <p:cNvSpPr txBox="1"/>
          <p:nvPr/>
        </p:nvSpPr>
        <p:spPr>
          <a:xfrm>
            <a:off x="921626" y="2696038"/>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9445" name="Google Shape;9445;p69"/>
          <p:cNvSpPr txBox="1"/>
          <p:nvPr/>
        </p:nvSpPr>
        <p:spPr>
          <a:xfrm>
            <a:off x="921626" y="3252050"/>
            <a:ext cx="1878300" cy="35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9446" name="Google Shape;9446;p69"/>
          <p:cNvSpPr txBox="1"/>
          <p:nvPr/>
        </p:nvSpPr>
        <p:spPr>
          <a:xfrm>
            <a:off x="921626" y="3603354"/>
            <a:ext cx="1878300" cy="440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grpSp>
        <p:nvGrpSpPr>
          <p:cNvPr id="9454" name="Google Shape;9454;p69"/>
          <p:cNvGrpSpPr/>
          <p:nvPr/>
        </p:nvGrpSpPr>
        <p:grpSpPr>
          <a:xfrm>
            <a:off x="8290351" y="863900"/>
            <a:ext cx="123600" cy="3239150"/>
            <a:chOff x="8290351" y="863900"/>
            <a:chExt cx="123600" cy="3239150"/>
          </a:xfrm>
        </p:grpSpPr>
        <p:sp>
          <p:nvSpPr>
            <p:cNvPr id="9455" name="Google Shape;9455;p6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6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6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6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6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0" name="Google Shape;9460;p69"/>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461" name="Google Shape;9461;p69"/>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462" name="Google Shape;9462;p69"/>
          <p:cNvSpPr/>
          <p:nvPr/>
        </p:nvSpPr>
        <p:spPr>
          <a:xfrm>
            <a:off x="8291538" y="15841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6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64" name="Google Shape;9464;p6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8"/>
        <p:cNvGrpSpPr/>
        <p:nvPr/>
      </p:nvGrpSpPr>
      <p:grpSpPr>
        <a:xfrm>
          <a:off x="0" y="0"/>
          <a:ext cx="0" cy="0"/>
          <a:chOff x="0" y="0"/>
          <a:chExt cx="0" cy="0"/>
        </a:xfrm>
      </p:grpSpPr>
      <p:grpSp>
        <p:nvGrpSpPr>
          <p:cNvPr id="9469" name="Google Shape;9469;p70"/>
          <p:cNvGrpSpPr/>
          <p:nvPr/>
        </p:nvGrpSpPr>
        <p:grpSpPr>
          <a:xfrm>
            <a:off x="8290351" y="863900"/>
            <a:ext cx="123600" cy="3239150"/>
            <a:chOff x="8290351" y="863900"/>
            <a:chExt cx="123600" cy="3239150"/>
          </a:xfrm>
        </p:grpSpPr>
        <p:sp>
          <p:nvSpPr>
            <p:cNvPr id="9470" name="Google Shape;9470;p7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5" name="Google Shape;9475;p7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76" name="Google Shape;9476;p7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77" name="Google Shape;9477;p7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partners</a:t>
            </a:r>
            <a:endParaRPr/>
          </a:p>
        </p:txBody>
      </p:sp>
      <p:sp>
        <p:nvSpPr>
          <p:cNvPr id="9478" name="Google Shape;9478;p7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479" name="Google Shape;9479;p7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9480" name="Google Shape;9480;p70"/>
          <p:cNvGraphicFramePr/>
          <p:nvPr>
            <p:extLst>
              <p:ext uri="{D42A27DB-BD31-4B8C-83A1-F6EECF244321}">
                <p14:modId xmlns:p14="http://schemas.microsoft.com/office/powerpoint/2010/main" val="4274519948"/>
              </p:ext>
            </p:extLst>
          </p:nvPr>
        </p:nvGraphicFramePr>
        <p:xfrm>
          <a:off x="997000" y="1967948"/>
          <a:ext cx="7150000" cy="2234705"/>
        </p:xfrm>
        <a:graphic>
          <a:graphicData uri="http://schemas.openxmlformats.org/drawingml/2006/table">
            <a:tbl>
              <a:tblPr>
                <a:noFill/>
                <a:tableStyleId>{7E5EF527-7C64-4F0E-87D7-1E78CBC9BF45}</a:tableStyleId>
              </a:tblPr>
              <a:tblGrid>
                <a:gridCol w="1430000">
                  <a:extLst>
                    <a:ext uri="{9D8B030D-6E8A-4147-A177-3AD203B41FA5}">
                      <a16:colId xmlns:a16="http://schemas.microsoft.com/office/drawing/2014/main" val="20000"/>
                    </a:ext>
                  </a:extLst>
                </a:gridCol>
                <a:gridCol w="1430000">
                  <a:extLst>
                    <a:ext uri="{9D8B030D-6E8A-4147-A177-3AD203B41FA5}">
                      <a16:colId xmlns:a16="http://schemas.microsoft.com/office/drawing/2014/main" val="20001"/>
                    </a:ext>
                  </a:extLst>
                </a:gridCol>
                <a:gridCol w="1430000">
                  <a:extLst>
                    <a:ext uri="{9D8B030D-6E8A-4147-A177-3AD203B41FA5}">
                      <a16:colId xmlns:a16="http://schemas.microsoft.com/office/drawing/2014/main" val="20002"/>
                    </a:ext>
                  </a:extLst>
                </a:gridCol>
                <a:gridCol w="1430000">
                  <a:extLst>
                    <a:ext uri="{9D8B030D-6E8A-4147-A177-3AD203B41FA5}">
                      <a16:colId xmlns:a16="http://schemas.microsoft.com/office/drawing/2014/main" val="20003"/>
                    </a:ext>
                  </a:extLst>
                </a:gridCol>
                <a:gridCol w="1430000">
                  <a:extLst>
                    <a:ext uri="{9D8B030D-6E8A-4147-A177-3AD203B41FA5}">
                      <a16:colId xmlns:a16="http://schemas.microsoft.com/office/drawing/2014/main" val="20004"/>
                    </a:ext>
                  </a:extLst>
                </a:gridCol>
              </a:tblGrid>
              <a:tr h="436475">
                <a:tc>
                  <a:txBody>
                    <a:bodyPr/>
                    <a:lstStyle/>
                    <a:p>
                      <a:pPr marL="0" lvl="0" indent="0" algn="ctr" rtl="0">
                        <a:spcBef>
                          <a:spcPts val="0"/>
                        </a:spcBef>
                        <a:spcAft>
                          <a:spcPts val="0"/>
                        </a:spcAft>
                        <a:buClr>
                          <a:schemeClr val="dk1"/>
                        </a:buClr>
                        <a:buSzPts val="1100"/>
                        <a:buFont typeface="Arial"/>
                        <a:buNone/>
                      </a:pPr>
                      <a:r>
                        <a:rPr lang="en" sz="2000" dirty="0">
                          <a:solidFill>
                            <a:schemeClr val="dk1"/>
                          </a:solidFill>
                          <a:latin typeface="Nanum Gothic Coding"/>
                          <a:ea typeface="Nanum Gothic Coding"/>
                          <a:cs typeface="Nanum Gothic Coding"/>
                          <a:sym typeface="Nanum Gothic Coding"/>
                        </a:rPr>
                        <a:t>Partner 1</a:t>
                      </a:r>
                      <a:endParaRPr sz="17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2 </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3</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4</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Partner 5</a:t>
                      </a:r>
                      <a:endParaRPr dirty="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727950">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Uranus is the seventh planet from the Sun</a:t>
                      </a:r>
                      <a:endParaRPr sz="1600"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it has several rings</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Neptune is the farthest planet from the Sun</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Mercury is the closest planet to the Sun </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475">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Dosis"/>
                          <a:ea typeface="Dosis"/>
                          <a:cs typeface="Dosis"/>
                          <a:sym typeface="Dosis"/>
                        </a:rPr>
                        <a:t>20XX - 20XX</a:t>
                      </a:r>
                      <a:endParaRPr b="1">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6475">
                <a:tc>
                  <a:txBody>
                    <a:bodyPr/>
                    <a:lstStyle/>
                    <a:p>
                      <a:pPr marL="0" lvl="0" indent="0" algn="ctr" rtl="0">
                        <a:spcBef>
                          <a:spcPts val="0"/>
                        </a:spcBef>
                        <a:spcAft>
                          <a:spcPts val="0"/>
                        </a:spcAft>
                        <a:buClr>
                          <a:schemeClr val="dk1"/>
                        </a:buClr>
                        <a:buSzPts val="1100"/>
                        <a:buFont typeface="Arial"/>
                        <a:buNone/>
                      </a:pPr>
                      <a:r>
                        <a:rPr lang="en" sz="2000">
                          <a:solidFill>
                            <a:schemeClr val="dk1"/>
                          </a:solidFill>
                          <a:latin typeface="Dosis"/>
                          <a:ea typeface="Dosis"/>
                          <a:cs typeface="Dosis"/>
                          <a:sym typeface="Dosis"/>
                        </a:rPr>
                        <a:t>$10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$25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$20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dk1"/>
                          </a:solidFill>
                          <a:latin typeface="Dosis"/>
                          <a:ea typeface="Dosis"/>
                          <a:cs typeface="Dosis"/>
                          <a:sym typeface="Dosis"/>
                        </a:rPr>
                        <a:t>$70 K</a:t>
                      </a:r>
                      <a:endParaRPr sz="20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dirty="0">
                          <a:solidFill>
                            <a:schemeClr val="dk1"/>
                          </a:solidFill>
                          <a:latin typeface="Dosis"/>
                          <a:ea typeface="Dosis"/>
                          <a:cs typeface="Dosis"/>
                          <a:sym typeface="Dosis"/>
                        </a:rPr>
                        <a:t>$50 K</a:t>
                      </a:r>
                      <a:endParaRPr sz="2000"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sp>
        <p:nvSpPr>
          <p:cNvPr id="9481" name="Google Shape;9481;p70"/>
          <p:cNvSpPr/>
          <p:nvPr/>
        </p:nvSpPr>
        <p:spPr>
          <a:xfrm>
            <a:off x="1443098" y="1344126"/>
            <a:ext cx="537000" cy="535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2" name="Google Shape;9482;p70"/>
          <p:cNvSpPr/>
          <p:nvPr/>
        </p:nvSpPr>
        <p:spPr>
          <a:xfrm>
            <a:off x="28722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3" name="Google Shape;9483;p70"/>
          <p:cNvSpPr/>
          <p:nvPr/>
        </p:nvSpPr>
        <p:spPr>
          <a:xfrm>
            <a:off x="43034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4" name="Google Shape;9484;p70"/>
          <p:cNvSpPr/>
          <p:nvPr/>
        </p:nvSpPr>
        <p:spPr>
          <a:xfrm>
            <a:off x="57346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5" name="Google Shape;9485;p70"/>
          <p:cNvSpPr/>
          <p:nvPr/>
        </p:nvSpPr>
        <p:spPr>
          <a:xfrm>
            <a:off x="7165898" y="1344126"/>
            <a:ext cx="537000" cy="535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486" name="Google Shape;9486;p70"/>
          <p:cNvSpPr/>
          <p:nvPr/>
        </p:nvSpPr>
        <p:spPr>
          <a:xfrm>
            <a:off x="5782638" y="1441721"/>
            <a:ext cx="441119" cy="34061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7" name="Google Shape;9487;p70"/>
          <p:cNvGrpSpPr/>
          <p:nvPr/>
        </p:nvGrpSpPr>
        <p:grpSpPr>
          <a:xfrm>
            <a:off x="1539694" y="1441490"/>
            <a:ext cx="343808" cy="341071"/>
            <a:chOff x="4059693" y="1946983"/>
            <a:chExt cx="391492" cy="388419"/>
          </a:xfrm>
        </p:grpSpPr>
        <p:sp>
          <p:nvSpPr>
            <p:cNvPr id="9488" name="Google Shape;9488;p70"/>
            <p:cNvSpPr/>
            <p:nvPr/>
          </p:nvSpPr>
          <p:spPr>
            <a:xfrm>
              <a:off x="4059693" y="1946983"/>
              <a:ext cx="391492" cy="388419"/>
            </a:xfrm>
            <a:custGeom>
              <a:avLst/>
              <a:gdLst/>
              <a:ahLst/>
              <a:cxnLst/>
              <a:rect l="l" t="t" r="r" b="b"/>
              <a:pathLst>
                <a:path w="17199" h="17064" extrusionOk="0">
                  <a:moveTo>
                    <a:pt x="16419" y="494"/>
                  </a:moveTo>
                  <a:cubicBezTo>
                    <a:pt x="16512" y="494"/>
                    <a:pt x="16592" y="496"/>
                    <a:pt x="16654" y="501"/>
                  </a:cubicBezTo>
                  <a:cubicBezTo>
                    <a:pt x="16663" y="742"/>
                    <a:pt x="16663" y="1268"/>
                    <a:pt x="16556" y="1919"/>
                  </a:cubicBezTo>
                  <a:lnTo>
                    <a:pt x="15244" y="599"/>
                  </a:lnTo>
                  <a:cubicBezTo>
                    <a:pt x="15726" y="519"/>
                    <a:pt x="16138" y="494"/>
                    <a:pt x="16419" y="494"/>
                  </a:cubicBezTo>
                  <a:close/>
                  <a:moveTo>
                    <a:pt x="9499" y="2392"/>
                  </a:moveTo>
                  <a:lnTo>
                    <a:pt x="9499" y="2392"/>
                  </a:lnTo>
                  <a:cubicBezTo>
                    <a:pt x="9847" y="2499"/>
                    <a:pt x="10177" y="2669"/>
                    <a:pt x="10490" y="2892"/>
                  </a:cubicBezTo>
                  <a:cubicBezTo>
                    <a:pt x="10320" y="3115"/>
                    <a:pt x="10159" y="3347"/>
                    <a:pt x="9999" y="3579"/>
                  </a:cubicBezTo>
                  <a:cubicBezTo>
                    <a:pt x="9874" y="3150"/>
                    <a:pt x="9704" y="2722"/>
                    <a:pt x="9499" y="2392"/>
                  </a:cubicBezTo>
                  <a:close/>
                  <a:moveTo>
                    <a:pt x="6091" y="2794"/>
                  </a:moveTo>
                  <a:lnTo>
                    <a:pt x="6091" y="2794"/>
                  </a:lnTo>
                  <a:cubicBezTo>
                    <a:pt x="5779" y="3070"/>
                    <a:pt x="5494" y="3400"/>
                    <a:pt x="5235" y="3775"/>
                  </a:cubicBezTo>
                  <a:cubicBezTo>
                    <a:pt x="5155" y="3882"/>
                    <a:pt x="5083" y="3998"/>
                    <a:pt x="5012" y="4123"/>
                  </a:cubicBezTo>
                  <a:cubicBezTo>
                    <a:pt x="4780" y="4060"/>
                    <a:pt x="4566" y="3998"/>
                    <a:pt x="4361" y="3935"/>
                  </a:cubicBezTo>
                  <a:cubicBezTo>
                    <a:pt x="4869" y="3463"/>
                    <a:pt x="5449" y="3079"/>
                    <a:pt x="6091" y="2794"/>
                  </a:cubicBezTo>
                  <a:close/>
                  <a:moveTo>
                    <a:pt x="8608" y="2257"/>
                  </a:moveTo>
                  <a:cubicBezTo>
                    <a:pt x="8614" y="2257"/>
                    <a:pt x="8619" y="2258"/>
                    <a:pt x="8625" y="2258"/>
                  </a:cubicBezTo>
                  <a:cubicBezTo>
                    <a:pt x="8875" y="2258"/>
                    <a:pt x="9250" y="2749"/>
                    <a:pt x="9553" y="3846"/>
                  </a:cubicBezTo>
                  <a:cubicBezTo>
                    <a:pt x="9277" y="3838"/>
                    <a:pt x="9011" y="3804"/>
                    <a:pt x="8754" y="3804"/>
                  </a:cubicBezTo>
                  <a:cubicBezTo>
                    <a:pt x="8421" y="3804"/>
                    <a:pt x="8103" y="3862"/>
                    <a:pt x="7795" y="4114"/>
                  </a:cubicBezTo>
                  <a:lnTo>
                    <a:pt x="7581" y="4292"/>
                  </a:lnTo>
                  <a:cubicBezTo>
                    <a:pt x="7801" y="3266"/>
                    <a:pt x="8270" y="2257"/>
                    <a:pt x="8608" y="2257"/>
                  </a:cubicBezTo>
                  <a:close/>
                  <a:moveTo>
                    <a:pt x="7742" y="2392"/>
                  </a:moveTo>
                  <a:lnTo>
                    <a:pt x="7742" y="2392"/>
                  </a:lnTo>
                  <a:cubicBezTo>
                    <a:pt x="7447" y="2856"/>
                    <a:pt x="7171" y="3766"/>
                    <a:pt x="7037" y="4453"/>
                  </a:cubicBezTo>
                  <a:cubicBezTo>
                    <a:pt x="6511" y="4408"/>
                    <a:pt x="6002" y="4328"/>
                    <a:pt x="5521" y="4239"/>
                  </a:cubicBezTo>
                  <a:cubicBezTo>
                    <a:pt x="6109" y="3320"/>
                    <a:pt x="6877" y="2660"/>
                    <a:pt x="7742" y="2392"/>
                  </a:cubicBezTo>
                  <a:close/>
                  <a:moveTo>
                    <a:pt x="8695" y="4300"/>
                  </a:moveTo>
                  <a:cubicBezTo>
                    <a:pt x="8707" y="4300"/>
                    <a:pt x="8720" y="4301"/>
                    <a:pt x="8732" y="4301"/>
                  </a:cubicBezTo>
                  <a:lnTo>
                    <a:pt x="9490" y="4346"/>
                  </a:lnTo>
                  <a:cubicBezTo>
                    <a:pt x="9250" y="4721"/>
                    <a:pt x="9062" y="5042"/>
                    <a:pt x="8937" y="5256"/>
                  </a:cubicBezTo>
                  <a:lnTo>
                    <a:pt x="7769" y="4783"/>
                  </a:lnTo>
                  <a:lnTo>
                    <a:pt x="8117" y="4506"/>
                  </a:lnTo>
                  <a:cubicBezTo>
                    <a:pt x="8277" y="4372"/>
                    <a:pt x="8484" y="4300"/>
                    <a:pt x="8695" y="4300"/>
                  </a:cubicBezTo>
                  <a:close/>
                  <a:moveTo>
                    <a:pt x="3968" y="4310"/>
                  </a:moveTo>
                  <a:cubicBezTo>
                    <a:pt x="4218" y="4399"/>
                    <a:pt x="4486" y="4480"/>
                    <a:pt x="4762" y="4551"/>
                  </a:cubicBezTo>
                  <a:cubicBezTo>
                    <a:pt x="4218" y="5630"/>
                    <a:pt x="3906" y="6915"/>
                    <a:pt x="3870" y="8262"/>
                  </a:cubicBezTo>
                  <a:lnTo>
                    <a:pt x="2354" y="8262"/>
                  </a:lnTo>
                  <a:cubicBezTo>
                    <a:pt x="2416" y="6746"/>
                    <a:pt x="3014" y="5363"/>
                    <a:pt x="3968" y="4310"/>
                  </a:cubicBezTo>
                  <a:close/>
                  <a:moveTo>
                    <a:pt x="7412" y="5167"/>
                  </a:moveTo>
                  <a:lnTo>
                    <a:pt x="8679" y="5675"/>
                  </a:lnTo>
                  <a:lnTo>
                    <a:pt x="8233" y="6380"/>
                  </a:lnTo>
                  <a:cubicBezTo>
                    <a:pt x="8117" y="6567"/>
                    <a:pt x="8143" y="6799"/>
                    <a:pt x="8295" y="6960"/>
                  </a:cubicBezTo>
                  <a:lnTo>
                    <a:pt x="9606" y="8262"/>
                  </a:lnTo>
                  <a:lnTo>
                    <a:pt x="9134" y="8262"/>
                  </a:lnTo>
                  <a:cubicBezTo>
                    <a:pt x="9035" y="8102"/>
                    <a:pt x="8884" y="7977"/>
                    <a:pt x="8696" y="7923"/>
                  </a:cubicBezTo>
                  <a:cubicBezTo>
                    <a:pt x="8526" y="7876"/>
                    <a:pt x="8300" y="7834"/>
                    <a:pt x="8025" y="7834"/>
                  </a:cubicBezTo>
                  <a:cubicBezTo>
                    <a:pt x="7781" y="7834"/>
                    <a:pt x="7498" y="7867"/>
                    <a:pt x="7180" y="7959"/>
                  </a:cubicBezTo>
                  <a:cubicBezTo>
                    <a:pt x="7198" y="6960"/>
                    <a:pt x="7278" y="6005"/>
                    <a:pt x="7412" y="5167"/>
                  </a:cubicBezTo>
                  <a:close/>
                  <a:moveTo>
                    <a:pt x="14549" y="6424"/>
                  </a:moveTo>
                  <a:cubicBezTo>
                    <a:pt x="14754" y="7022"/>
                    <a:pt x="14870" y="7638"/>
                    <a:pt x="14897" y="8262"/>
                  </a:cubicBezTo>
                  <a:lnTo>
                    <a:pt x="13380" y="8262"/>
                  </a:lnTo>
                  <a:cubicBezTo>
                    <a:pt x="13371" y="7950"/>
                    <a:pt x="13353" y="7638"/>
                    <a:pt x="13309" y="7325"/>
                  </a:cubicBezTo>
                  <a:cubicBezTo>
                    <a:pt x="13719" y="7049"/>
                    <a:pt x="14156" y="6746"/>
                    <a:pt x="14549" y="6424"/>
                  </a:cubicBezTo>
                  <a:close/>
                  <a:moveTo>
                    <a:pt x="5262" y="4676"/>
                  </a:moveTo>
                  <a:cubicBezTo>
                    <a:pt x="5788" y="4792"/>
                    <a:pt x="6350" y="4872"/>
                    <a:pt x="6948" y="4935"/>
                  </a:cubicBezTo>
                  <a:cubicBezTo>
                    <a:pt x="6787" y="5889"/>
                    <a:pt x="6689" y="6986"/>
                    <a:pt x="6671" y="8137"/>
                  </a:cubicBezTo>
                  <a:cubicBezTo>
                    <a:pt x="6582" y="8182"/>
                    <a:pt x="6493" y="8218"/>
                    <a:pt x="6404" y="8271"/>
                  </a:cubicBezTo>
                  <a:cubicBezTo>
                    <a:pt x="6395" y="8262"/>
                    <a:pt x="6386" y="8262"/>
                    <a:pt x="6377" y="8262"/>
                  </a:cubicBezTo>
                  <a:lnTo>
                    <a:pt x="4370" y="8262"/>
                  </a:lnTo>
                  <a:cubicBezTo>
                    <a:pt x="4405" y="6915"/>
                    <a:pt x="4735" y="5675"/>
                    <a:pt x="5262" y="4676"/>
                  </a:cubicBezTo>
                  <a:close/>
                  <a:moveTo>
                    <a:pt x="9035" y="6059"/>
                  </a:moveTo>
                  <a:lnTo>
                    <a:pt x="11105" y="8119"/>
                  </a:lnTo>
                  <a:lnTo>
                    <a:pt x="10516" y="8485"/>
                  </a:lnTo>
                  <a:lnTo>
                    <a:pt x="8670" y="6639"/>
                  </a:lnTo>
                  <a:lnTo>
                    <a:pt x="9035" y="6059"/>
                  </a:lnTo>
                  <a:close/>
                  <a:moveTo>
                    <a:pt x="12809" y="7673"/>
                  </a:moveTo>
                  <a:lnTo>
                    <a:pt x="12854" y="8432"/>
                  </a:lnTo>
                  <a:cubicBezTo>
                    <a:pt x="12863" y="8655"/>
                    <a:pt x="12791" y="8869"/>
                    <a:pt x="12657" y="9038"/>
                  </a:cubicBezTo>
                  <a:lnTo>
                    <a:pt x="12372" y="9386"/>
                  </a:lnTo>
                  <a:lnTo>
                    <a:pt x="11899" y="8226"/>
                  </a:lnTo>
                  <a:cubicBezTo>
                    <a:pt x="12122" y="8102"/>
                    <a:pt x="12443" y="7905"/>
                    <a:pt x="12809" y="7673"/>
                  </a:cubicBezTo>
                  <a:close/>
                  <a:moveTo>
                    <a:pt x="5610" y="8762"/>
                  </a:moveTo>
                  <a:cubicBezTo>
                    <a:pt x="5315" y="8985"/>
                    <a:pt x="5012" y="9243"/>
                    <a:pt x="4718" y="9547"/>
                  </a:cubicBezTo>
                  <a:cubicBezTo>
                    <a:pt x="4628" y="9636"/>
                    <a:pt x="4548" y="9725"/>
                    <a:pt x="4459" y="9814"/>
                  </a:cubicBezTo>
                  <a:cubicBezTo>
                    <a:pt x="4405" y="9466"/>
                    <a:pt x="4379" y="9119"/>
                    <a:pt x="4370" y="8762"/>
                  </a:cubicBezTo>
                  <a:close/>
                  <a:moveTo>
                    <a:pt x="3870" y="8762"/>
                  </a:moveTo>
                  <a:cubicBezTo>
                    <a:pt x="3879" y="9288"/>
                    <a:pt x="3941" y="9797"/>
                    <a:pt x="4031" y="10296"/>
                  </a:cubicBezTo>
                  <a:cubicBezTo>
                    <a:pt x="3718" y="10671"/>
                    <a:pt x="3406" y="11081"/>
                    <a:pt x="3103" y="11500"/>
                  </a:cubicBezTo>
                  <a:cubicBezTo>
                    <a:pt x="2648" y="10662"/>
                    <a:pt x="2389" y="9725"/>
                    <a:pt x="2354" y="8762"/>
                  </a:cubicBezTo>
                  <a:close/>
                  <a:moveTo>
                    <a:pt x="10079" y="8762"/>
                  </a:moveTo>
                  <a:cubicBezTo>
                    <a:pt x="10070" y="9957"/>
                    <a:pt x="9972" y="11090"/>
                    <a:pt x="9803" y="12062"/>
                  </a:cubicBezTo>
                  <a:cubicBezTo>
                    <a:pt x="9404" y="12039"/>
                    <a:pt x="8990" y="12027"/>
                    <a:pt x="8575" y="12027"/>
                  </a:cubicBezTo>
                  <a:cubicBezTo>
                    <a:pt x="8368" y="12027"/>
                    <a:pt x="8161" y="12030"/>
                    <a:pt x="7956" y="12036"/>
                  </a:cubicBezTo>
                  <a:cubicBezTo>
                    <a:pt x="8580" y="11340"/>
                    <a:pt x="8991" y="10644"/>
                    <a:pt x="9187" y="9966"/>
                  </a:cubicBezTo>
                  <a:cubicBezTo>
                    <a:pt x="9321" y="9475"/>
                    <a:pt x="9330" y="9074"/>
                    <a:pt x="9285" y="8762"/>
                  </a:cubicBezTo>
                  <a:close/>
                  <a:moveTo>
                    <a:pt x="11587" y="8762"/>
                  </a:moveTo>
                  <a:lnTo>
                    <a:pt x="11979" y="9734"/>
                  </a:lnTo>
                  <a:cubicBezTo>
                    <a:pt x="12037" y="9891"/>
                    <a:pt x="12192" y="9977"/>
                    <a:pt x="12345" y="9977"/>
                  </a:cubicBezTo>
                  <a:cubicBezTo>
                    <a:pt x="12453" y="9977"/>
                    <a:pt x="12560" y="9934"/>
                    <a:pt x="12631" y="9841"/>
                  </a:cubicBezTo>
                  <a:lnTo>
                    <a:pt x="12818" y="9609"/>
                  </a:lnTo>
                  <a:lnTo>
                    <a:pt x="12818" y="9609"/>
                  </a:lnTo>
                  <a:cubicBezTo>
                    <a:pt x="12702" y="10635"/>
                    <a:pt x="12408" y="11572"/>
                    <a:pt x="11988" y="12357"/>
                  </a:cubicBezTo>
                  <a:cubicBezTo>
                    <a:pt x="11462" y="12250"/>
                    <a:pt x="10900" y="12161"/>
                    <a:pt x="10302" y="12107"/>
                  </a:cubicBezTo>
                  <a:cubicBezTo>
                    <a:pt x="10463" y="11170"/>
                    <a:pt x="10561" y="10100"/>
                    <a:pt x="10579" y="8976"/>
                  </a:cubicBezTo>
                  <a:cubicBezTo>
                    <a:pt x="10704" y="8967"/>
                    <a:pt x="10882" y="8824"/>
                    <a:pt x="10989" y="8762"/>
                  </a:cubicBezTo>
                  <a:close/>
                  <a:moveTo>
                    <a:pt x="14897" y="8762"/>
                  </a:moveTo>
                  <a:cubicBezTo>
                    <a:pt x="14834" y="10287"/>
                    <a:pt x="14236" y="11670"/>
                    <a:pt x="13282" y="12723"/>
                  </a:cubicBezTo>
                  <a:cubicBezTo>
                    <a:pt x="13032" y="12633"/>
                    <a:pt x="12764" y="12553"/>
                    <a:pt x="12488" y="12482"/>
                  </a:cubicBezTo>
                  <a:cubicBezTo>
                    <a:pt x="13041" y="11402"/>
                    <a:pt x="13344" y="10118"/>
                    <a:pt x="13380" y="8762"/>
                  </a:cubicBezTo>
                  <a:close/>
                  <a:moveTo>
                    <a:pt x="5770" y="13963"/>
                  </a:moveTo>
                  <a:cubicBezTo>
                    <a:pt x="5877" y="14070"/>
                    <a:pt x="5984" y="14177"/>
                    <a:pt x="6091" y="14275"/>
                  </a:cubicBezTo>
                  <a:cubicBezTo>
                    <a:pt x="5940" y="14212"/>
                    <a:pt x="5788" y="14132"/>
                    <a:pt x="5645" y="14061"/>
                  </a:cubicBezTo>
                  <a:cubicBezTo>
                    <a:pt x="5690" y="14025"/>
                    <a:pt x="5735" y="13998"/>
                    <a:pt x="5770" y="13963"/>
                  </a:cubicBezTo>
                  <a:close/>
                  <a:moveTo>
                    <a:pt x="12238" y="12946"/>
                  </a:moveTo>
                  <a:cubicBezTo>
                    <a:pt x="12470" y="13008"/>
                    <a:pt x="12684" y="13071"/>
                    <a:pt x="12889" y="13133"/>
                  </a:cubicBezTo>
                  <a:cubicBezTo>
                    <a:pt x="12381" y="13606"/>
                    <a:pt x="11801" y="13989"/>
                    <a:pt x="11168" y="14275"/>
                  </a:cubicBezTo>
                  <a:cubicBezTo>
                    <a:pt x="11471" y="13998"/>
                    <a:pt x="11756" y="13668"/>
                    <a:pt x="12024" y="13294"/>
                  </a:cubicBezTo>
                  <a:cubicBezTo>
                    <a:pt x="12095" y="13178"/>
                    <a:pt x="12167" y="13062"/>
                    <a:pt x="12238" y="12946"/>
                  </a:cubicBezTo>
                  <a:close/>
                  <a:moveTo>
                    <a:pt x="7100" y="12901"/>
                  </a:moveTo>
                  <a:cubicBezTo>
                    <a:pt x="7251" y="13543"/>
                    <a:pt x="7456" y="14212"/>
                    <a:pt x="7751" y="14676"/>
                  </a:cubicBezTo>
                  <a:cubicBezTo>
                    <a:pt x="7189" y="14498"/>
                    <a:pt x="6653" y="14159"/>
                    <a:pt x="6181" y="13659"/>
                  </a:cubicBezTo>
                  <a:cubicBezTo>
                    <a:pt x="6520" y="13401"/>
                    <a:pt x="6823" y="13151"/>
                    <a:pt x="7100" y="12901"/>
                  </a:cubicBezTo>
                  <a:close/>
                  <a:moveTo>
                    <a:pt x="10213" y="12616"/>
                  </a:moveTo>
                  <a:cubicBezTo>
                    <a:pt x="10739" y="12660"/>
                    <a:pt x="11248" y="12732"/>
                    <a:pt x="11730" y="12830"/>
                  </a:cubicBezTo>
                  <a:cubicBezTo>
                    <a:pt x="11141" y="13749"/>
                    <a:pt x="10374" y="14409"/>
                    <a:pt x="9508" y="14676"/>
                  </a:cubicBezTo>
                  <a:cubicBezTo>
                    <a:pt x="9803" y="14212"/>
                    <a:pt x="10079" y="13303"/>
                    <a:pt x="10213" y="12616"/>
                  </a:cubicBezTo>
                  <a:close/>
                  <a:moveTo>
                    <a:pt x="8687" y="12545"/>
                  </a:moveTo>
                  <a:cubicBezTo>
                    <a:pt x="9032" y="12545"/>
                    <a:pt x="9376" y="12554"/>
                    <a:pt x="9713" y="12571"/>
                  </a:cubicBezTo>
                  <a:cubicBezTo>
                    <a:pt x="9519" y="13590"/>
                    <a:pt x="9034" y="14810"/>
                    <a:pt x="8634" y="14810"/>
                  </a:cubicBezTo>
                  <a:cubicBezTo>
                    <a:pt x="8631" y="14810"/>
                    <a:pt x="8628" y="14810"/>
                    <a:pt x="8625" y="14810"/>
                  </a:cubicBezTo>
                  <a:cubicBezTo>
                    <a:pt x="8322" y="14810"/>
                    <a:pt x="7867" y="14114"/>
                    <a:pt x="7546" y="12580"/>
                  </a:cubicBezTo>
                  <a:cubicBezTo>
                    <a:pt x="7918" y="12556"/>
                    <a:pt x="8302" y="12545"/>
                    <a:pt x="8687" y="12545"/>
                  </a:cubicBezTo>
                  <a:close/>
                  <a:moveTo>
                    <a:pt x="16398" y="0"/>
                  </a:moveTo>
                  <a:cubicBezTo>
                    <a:pt x="15733" y="0"/>
                    <a:pt x="14548" y="117"/>
                    <a:pt x="13353" y="608"/>
                  </a:cubicBezTo>
                  <a:cubicBezTo>
                    <a:pt x="13219" y="661"/>
                    <a:pt x="13157" y="804"/>
                    <a:pt x="13210" y="929"/>
                  </a:cubicBezTo>
                  <a:cubicBezTo>
                    <a:pt x="13250" y="1028"/>
                    <a:pt x="13344" y="1083"/>
                    <a:pt x="13441" y="1083"/>
                  </a:cubicBezTo>
                  <a:cubicBezTo>
                    <a:pt x="13474" y="1083"/>
                    <a:pt x="13508" y="1077"/>
                    <a:pt x="13541" y="1063"/>
                  </a:cubicBezTo>
                  <a:cubicBezTo>
                    <a:pt x="13915" y="911"/>
                    <a:pt x="14290" y="795"/>
                    <a:pt x="14647" y="715"/>
                  </a:cubicBezTo>
                  <a:lnTo>
                    <a:pt x="16440" y="2508"/>
                  </a:lnTo>
                  <a:cubicBezTo>
                    <a:pt x="15851" y="5381"/>
                    <a:pt x="13567" y="6630"/>
                    <a:pt x="11542" y="7852"/>
                  </a:cubicBezTo>
                  <a:lnTo>
                    <a:pt x="9303" y="5622"/>
                  </a:lnTo>
                  <a:cubicBezTo>
                    <a:pt x="9767" y="4828"/>
                    <a:pt x="11203" y="2356"/>
                    <a:pt x="12541" y="1580"/>
                  </a:cubicBezTo>
                  <a:cubicBezTo>
                    <a:pt x="12657" y="1509"/>
                    <a:pt x="12693" y="1357"/>
                    <a:pt x="12613" y="1241"/>
                  </a:cubicBezTo>
                  <a:cubicBezTo>
                    <a:pt x="12566" y="1166"/>
                    <a:pt x="12486" y="1124"/>
                    <a:pt x="12403" y="1124"/>
                  </a:cubicBezTo>
                  <a:cubicBezTo>
                    <a:pt x="12359" y="1124"/>
                    <a:pt x="12314" y="1136"/>
                    <a:pt x="12274" y="1161"/>
                  </a:cubicBezTo>
                  <a:cubicBezTo>
                    <a:pt x="11810" y="1464"/>
                    <a:pt x="11417" y="1803"/>
                    <a:pt x="11060" y="2205"/>
                  </a:cubicBezTo>
                  <a:cubicBezTo>
                    <a:pt x="10225" y="1885"/>
                    <a:pt x="9398" y="1738"/>
                    <a:pt x="8602" y="1738"/>
                  </a:cubicBezTo>
                  <a:cubicBezTo>
                    <a:pt x="3720" y="1738"/>
                    <a:pt x="13" y="7247"/>
                    <a:pt x="2782" y="11964"/>
                  </a:cubicBezTo>
                  <a:cubicBezTo>
                    <a:pt x="1533" y="13802"/>
                    <a:pt x="507" y="15774"/>
                    <a:pt x="132" y="16523"/>
                  </a:cubicBezTo>
                  <a:cubicBezTo>
                    <a:pt x="0" y="16787"/>
                    <a:pt x="212" y="17064"/>
                    <a:pt x="471" y="17064"/>
                  </a:cubicBezTo>
                  <a:cubicBezTo>
                    <a:pt x="526" y="17064"/>
                    <a:pt x="584" y="17051"/>
                    <a:pt x="641" y="17023"/>
                  </a:cubicBezTo>
                  <a:cubicBezTo>
                    <a:pt x="1274" y="16710"/>
                    <a:pt x="2550" y="16050"/>
                    <a:pt x="3924" y="15194"/>
                  </a:cubicBezTo>
                  <a:cubicBezTo>
                    <a:pt x="4040" y="15122"/>
                    <a:pt x="4075" y="14971"/>
                    <a:pt x="4004" y="14855"/>
                  </a:cubicBezTo>
                  <a:cubicBezTo>
                    <a:pt x="3957" y="14779"/>
                    <a:pt x="3877" y="14738"/>
                    <a:pt x="3794" y="14738"/>
                  </a:cubicBezTo>
                  <a:cubicBezTo>
                    <a:pt x="3750" y="14738"/>
                    <a:pt x="3705" y="14750"/>
                    <a:pt x="3665" y="14774"/>
                  </a:cubicBezTo>
                  <a:cubicBezTo>
                    <a:pt x="2514" y="15479"/>
                    <a:pt x="1444" y="16050"/>
                    <a:pt x="757" y="16407"/>
                  </a:cubicBezTo>
                  <a:lnTo>
                    <a:pt x="757" y="16407"/>
                  </a:lnTo>
                  <a:cubicBezTo>
                    <a:pt x="1470" y="15015"/>
                    <a:pt x="3246" y="11741"/>
                    <a:pt x="5074" y="9913"/>
                  </a:cubicBezTo>
                  <a:cubicBezTo>
                    <a:pt x="6358" y="8623"/>
                    <a:pt x="7382" y="8352"/>
                    <a:pt x="8019" y="8352"/>
                  </a:cubicBezTo>
                  <a:cubicBezTo>
                    <a:pt x="8250" y="8352"/>
                    <a:pt x="8430" y="8387"/>
                    <a:pt x="8554" y="8423"/>
                  </a:cubicBezTo>
                  <a:cubicBezTo>
                    <a:pt x="8643" y="8449"/>
                    <a:pt x="8714" y="8512"/>
                    <a:pt x="8732" y="8601"/>
                  </a:cubicBezTo>
                  <a:cubicBezTo>
                    <a:pt x="8875" y="9065"/>
                    <a:pt x="9000" y="10332"/>
                    <a:pt x="7242" y="12089"/>
                  </a:cubicBezTo>
                  <a:cubicBezTo>
                    <a:pt x="6600" y="12723"/>
                    <a:pt x="5726" y="13418"/>
                    <a:pt x="4637" y="14150"/>
                  </a:cubicBezTo>
                  <a:cubicBezTo>
                    <a:pt x="4416" y="14305"/>
                    <a:pt x="4554" y="14605"/>
                    <a:pt x="4769" y="14605"/>
                  </a:cubicBezTo>
                  <a:cubicBezTo>
                    <a:pt x="4815" y="14605"/>
                    <a:pt x="4864" y="14592"/>
                    <a:pt x="4914" y="14560"/>
                  </a:cubicBezTo>
                  <a:cubicBezTo>
                    <a:pt x="5003" y="14498"/>
                    <a:pt x="5101" y="14435"/>
                    <a:pt x="5190" y="14373"/>
                  </a:cubicBezTo>
                  <a:cubicBezTo>
                    <a:pt x="6310" y="15031"/>
                    <a:pt x="7474" y="15325"/>
                    <a:pt x="8597" y="15325"/>
                  </a:cubicBezTo>
                  <a:cubicBezTo>
                    <a:pt x="12987" y="15325"/>
                    <a:pt x="16769" y="10841"/>
                    <a:pt x="14950" y="6103"/>
                  </a:cubicBezTo>
                  <a:cubicBezTo>
                    <a:pt x="16137" y="5104"/>
                    <a:pt x="16779" y="3454"/>
                    <a:pt x="16975" y="2419"/>
                  </a:cubicBezTo>
                  <a:cubicBezTo>
                    <a:pt x="17198" y="1366"/>
                    <a:pt x="17180" y="474"/>
                    <a:pt x="17118" y="251"/>
                  </a:cubicBezTo>
                  <a:cubicBezTo>
                    <a:pt x="17091" y="144"/>
                    <a:pt x="17011" y="64"/>
                    <a:pt x="16904" y="37"/>
                  </a:cubicBezTo>
                  <a:cubicBezTo>
                    <a:pt x="16830" y="17"/>
                    <a:pt x="16652" y="0"/>
                    <a:pt x="1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0"/>
            <p:cNvSpPr/>
            <p:nvPr/>
          </p:nvSpPr>
          <p:spPr>
            <a:xfrm>
              <a:off x="4316932" y="2010149"/>
              <a:ext cx="79760" cy="58522"/>
            </a:xfrm>
            <a:custGeom>
              <a:avLst/>
              <a:gdLst/>
              <a:ahLst/>
              <a:cxnLst/>
              <a:rect l="l" t="t" r="r" b="b"/>
              <a:pathLst>
                <a:path w="3504" h="2571" extrusionOk="0">
                  <a:moveTo>
                    <a:pt x="1804" y="509"/>
                  </a:moveTo>
                  <a:cubicBezTo>
                    <a:pt x="2484" y="509"/>
                    <a:pt x="2835" y="1350"/>
                    <a:pt x="2347" y="1847"/>
                  </a:cubicBezTo>
                  <a:cubicBezTo>
                    <a:pt x="2171" y="2011"/>
                    <a:pt x="1979" y="2080"/>
                    <a:pt x="1798" y="2080"/>
                  </a:cubicBezTo>
                  <a:cubicBezTo>
                    <a:pt x="1195" y="2080"/>
                    <a:pt x="699" y="1322"/>
                    <a:pt x="1240" y="732"/>
                  </a:cubicBezTo>
                  <a:cubicBezTo>
                    <a:pt x="1392" y="581"/>
                    <a:pt x="1588" y="509"/>
                    <a:pt x="1793" y="509"/>
                  </a:cubicBezTo>
                  <a:cubicBezTo>
                    <a:pt x="1797" y="509"/>
                    <a:pt x="1801" y="509"/>
                    <a:pt x="1804" y="509"/>
                  </a:cubicBezTo>
                  <a:close/>
                  <a:moveTo>
                    <a:pt x="1797" y="1"/>
                  </a:moveTo>
                  <a:cubicBezTo>
                    <a:pt x="809" y="1"/>
                    <a:pt x="1" y="1237"/>
                    <a:pt x="884" y="2195"/>
                  </a:cubicBezTo>
                  <a:cubicBezTo>
                    <a:pt x="1133" y="2445"/>
                    <a:pt x="1463" y="2570"/>
                    <a:pt x="1793" y="2570"/>
                  </a:cubicBezTo>
                  <a:cubicBezTo>
                    <a:pt x="1797" y="2570"/>
                    <a:pt x="1801" y="2570"/>
                    <a:pt x="1804" y="2570"/>
                  </a:cubicBezTo>
                  <a:cubicBezTo>
                    <a:pt x="2921" y="2570"/>
                    <a:pt x="3504" y="1185"/>
                    <a:pt x="2703" y="384"/>
                  </a:cubicBezTo>
                  <a:cubicBezTo>
                    <a:pt x="2413" y="114"/>
                    <a:pt x="209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70"/>
          <p:cNvGrpSpPr/>
          <p:nvPr/>
        </p:nvGrpSpPr>
        <p:grpSpPr>
          <a:xfrm>
            <a:off x="4425482" y="1454482"/>
            <a:ext cx="340990" cy="315087"/>
            <a:chOff x="4673507" y="2512540"/>
            <a:chExt cx="388283" cy="358828"/>
          </a:xfrm>
        </p:grpSpPr>
        <p:sp>
          <p:nvSpPr>
            <p:cNvPr id="9491" name="Google Shape;9491;p70"/>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0"/>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0"/>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0"/>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0"/>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0"/>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0"/>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0"/>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0"/>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0"/>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0"/>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0"/>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0"/>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0"/>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0"/>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0"/>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0"/>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0"/>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70"/>
          <p:cNvGrpSpPr/>
          <p:nvPr/>
        </p:nvGrpSpPr>
        <p:grpSpPr>
          <a:xfrm>
            <a:off x="3000558" y="1441470"/>
            <a:ext cx="282499" cy="341111"/>
            <a:chOff x="5315204" y="2497722"/>
            <a:chExt cx="321680" cy="388465"/>
          </a:xfrm>
        </p:grpSpPr>
        <p:sp>
          <p:nvSpPr>
            <p:cNvPr id="9510" name="Google Shape;9510;p70"/>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0"/>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0"/>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0"/>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0"/>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5" name="Google Shape;9515;p70"/>
          <p:cNvGrpSpPr/>
          <p:nvPr/>
        </p:nvGrpSpPr>
        <p:grpSpPr>
          <a:xfrm>
            <a:off x="7228991" y="1441470"/>
            <a:ext cx="393684" cy="341111"/>
            <a:chOff x="7089837" y="2497722"/>
            <a:chExt cx="448285" cy="388465"/>
          </a:xfrm>
        </p:grpSpPr>
        <p:sp>
          <p:nvSpPr>
            <p:cNvPr id="9516" name="Google Shape;9516;p70"/>
            <p:cNvSpPr/>
            <p:nvPr/>
          </p:nvSpPr>
          <p:spPr>
            <a:xfrm>
              <a:off x="7089837" y="2497722"/>
              <a:ext cx="448285" cy="388465"/>
            </a:xfrm>
            <a:custGeom>
              <a:avLst/>
              <a:gdLst/>
              <a:ahLst/>
              <a:cxnLst/>
              <a:rect l="l" t="t" r="r" b="b"/>
              <a:pathLst>
                <a:path w="19694" h="17066" extrusionOk="0">
                  <a:moveTo>
                    <a:pt x="10596" y="1499"/>
                  </a:moveTo>
                  <a:lnTo>
                    <a:pt x="10596" y="2409"/>
                  </a:lnTo>
                  <a:cubicBezTo>
                    <a:pt x="10351" y="2382"/>
                    <a:pt x="10099" y="2369"/>
                    <a:pt x="9847" y="2369"/>
                  </a:cubicBezTo>
                  <a:cubicBezTo>
                    <a:pt x="9595" y="2369"/>
                    <a:pt x="9343" y="2382"/>
                    <a:pt x="9098" y="2409"/>
                  </a:cubicBezTo>
                  <a:lnTo>
                    <a:pt x="9098" y="1499"/>
                  </a:lnTo>
                  <a:close/>
                  <a:moveTo>
                    <a:pt x="5259" y="2133"/>
                  </a:moveTo>
                  <a:cubicBezTo>
                    <a:pt x="5480" y="2133"/>
                    <a:pt x="5638" y="2431"/>
                    <a:pt x="5413" y="2605"/>
                  </a:cubicBezTo>
                  <a:lnTo>
                    <a:pt x="4352" y="3399"/>
                  </a:lnTo>
                  <a:cubicBezTo>
                    <a:pt x="4305" y="3435"/>
                    <a:pt x="4251" y="3452"/>
                    <a:pt x="4197" y="3452"/>
                  </a:cubicBezTo>
                  <a:cubicBezTo>
                    <a:pt x="4118" y="3452"/>
                    <a:pt x="4039" y="3415"/>
                    <a:pt x="3986" y="3345"/>
                  </a:cubicBezTo>
                  <a:cubicBezTo>
                    <a:pt x="3897" y="3229"/>
                    <a:pt x="3923" y="3069"/>
                    <a:pt x="4039" y="2980"/>
                  </a:cubicBezTo>
                  <a:lnTo>
                    <a:pt x="5101" y="2186"/>
                  </a:lnTo>
                  <a:cubicBezTo>
                    <a:pt x="5155" y="2149"/>
                    <a:pt x="5209" y="2133"/>
                    <a:pt x="5259" y="2133"/>
                  </a:cubicBezTo>
                  <a:close/>
                  <a:moveTo>
                    <a:pt x="14426" y="2133"/>
                  </a:moveTo>
                  <a:cubicBezTo>
                    <a:pt x="14482" y="2133"/>
                    <a:pt x="14537" y="2150"/>
                    <a:pt x="14584" y="2186"/>
                  </a:cubicBezTo>
                  <a:lnTo>
                    <a:pt x="15646" y="2980"/>
                  </a:lnTo>
                  <a:cubicBezTo>
                    <a:pt x="15762" y="3069"/>
                    <a:pt x="15780" y="3229"/>
                    <a:pt x="15699" y="3345"/>
                  </a:cubicBezTo>
                  <a:cubicBezTo>
                    <a:pt x="15646" y="3415"/>
                    <a:pt x="15567" y="3452"/>
                    <a:pt x="15488" y="3452"/>
                  </a:cubicBezTo>
                  <a:cubicBezTo>
                    <a:pt x="15434" y="3452"/>
                    <a:pt x="15380" y="3435"/>
                    <a:pt x="15334" y="3399"/>
                  </a:cubicBezTo>
                  <a:lnTo>
                    <a:pt x="14263" y="2605"/>
                  </a:lnTo>
                  <a:cubicBezTo>
                    <a:pt x="14156" y="2525"/>
                    <a:pt x="14129" y="2346"/>
                    <a:pt x="14209" y="2239"/>
                  </a:cubicBezTo>
                  <a:cubicBezTo>
                    <a:pt x="14263" y="2170"/>
                    <a:pt x="14344" y="2133"/>
                    <a:pt x="14426" y="2133"/>
                  </a:cubicBezTo>
                  <a:close/>
                  <a:moveTo>
                    <a:pt x="5449" y="3203"/>
                  </a:moveTo>
                  <a:lnTo>
                    <a:pt x="5761" y="3613"/>
                  </a:lnTo>
                  <a:cubicBezTo>
                    <a:pt x="5574" y="3738"/>
                    <a:pt x="5395" y="3872"/>
                    <a:pt x="5217" y="4006"/>
                  </a:cubicBezTo>
                  <a:lnTo>
                    <a:pt x="4914" y="3604"/>
                  </a:lnTo>
                  <a:lnTo>
                    <a:pt x="5449" y="3203"/>
                  </a:lnTo>
                  <a:close/>
                  <a:moveTo>
                    <a:pt x="14227" y="3203"/>
                  </a:moveTo>
                  <a:lnTo>
                    <a:pt x="14763" y="3604"/>
                  </a:lnTo>
                  <a:lnTo>
                    <a:pt x="14459" y="4006"/>
                  </a:lnTo>
                  <a:cubicBezTo>
                    <a:pt x="14290" y="3872"/>
                    <a:pt x="14111" y="3738"/>
                    <a:pt x="13924" y="3613"/>
                  </a:cubicBezTo>
                  <a:lnTo>
                    <a:pt x="14227" y="3203"/>
                  </a:lnTo>
                  <a:close/>
                  <a:moveTo>
                    <a:pt x="9843" y="2911"/>
                  </a:moveTo>
                  <a:cubicBezTo>
                    <a:pt x="13181" y="2911"/>
                    <a:pt x="16520" y="5179"/>
                    <a:pt x="16690" y="9715"/>
                  </a:cubicBezTo>
                  <a:cubicBezTo>
                    <a:pt x="16690" y="13498"/>
                    <a:pt x="13621" y="16566"/>
                    <a:pt x="9838" y="16566"/>
                  </a:cubicBezTo>
                  <a:cubicBezTo>
                    <a:pt x="6065" y="16566"/>
                    <a:pt x="2996" y="13498"/>
                    <a:pt x="2996" y="9715"/>
                  </a:cubicBezTo>
                  <a:cubicBezTo>
                    <a:pt x="3165" y="5179"/>
                    <a:pt x="6504" y="2911"/>
                    <a:pt x="9843" y="2911"/>
                  </a:cubicBezTo>
                  <a:close/>
                  <a:moveTo>
                    <a:pt x="8179" y="0"/>
                  </a:moveTo>
                  <a:cubicBezTo>
                    <a:pt x="7189" y="36"/>
                    <a:pt x="7189" y="1463"/>
                    <a:pt x="8179" y="1499"/>
                  </a:cubicBezTo>
                  <a:lnTo>
                    <a:pt x="8598" y="1499"/>
                  </a:lnTo>
                  <a:lnTo>
                    <a:pt x="8598" y="2471"/>
                  </a:lnTo>
                  <a:cubicBezTo>
                    <a:pt x="7733" y="2623"/>
                    <a:pt x="6930" y="2926"/>
                    <a:pt x="6189" y="3345"/>
                  </a:cubicBezTo>
                  <a:lnTo>
                    <a:pt x="5850" y="2882"/>
                  </a:lnTo>
                  <a:cubicBezTo>
                    <a:pt x="6073" y="2623"/>
                    <a:pt x="6091" y="2212"/>
                    <a:pt x="5877" y="1936"/>
                  </a:cubicBezTo>
                  <a:cubicBezTo>
                    <a:pt x="5730" y="1736"/>
                    <a:pt x="5501" y="1632"/>
                    <a:pt x="5269" y="1632"/>
                  </a:cubicBezTo>
                  <a:cubicBezTo>
                    <a:pt x="5108" y="1632"/>
                    <a:pt x="4946" y="1682"/>
                    <a:pt x="4807" y="1784"/>
                  </a:cubicBezTo>
                  <a:lnTo>
                    <a:pt x="3745" y="2578"/>
                  </a:lnTo>
                  <a:cubicBezTo>
                    <a:pt x="3125" y="3074"/>
                    <a:pt x="3529" y="3954"/>
                    <a:pt x="4195" y="3954"/>
                  </a:cubicBezTo>
                  <a:cubicBezTo>
                    <a:pt x="4296" y="3954"/>
                    <a:pt x="4402" y="3934"/>
                    <a:pt x="4512" y="3890"/>
                  </a:cubicBezTo>
                  <a:lnTo>
                    <a:pt x="4851" y="4336"/>
                  </a:lnTo>
                  <a:cubicBezTo>
                    <a:pt x="1" y="8794"/>
                    <a:pt x="3180" y="17066"/>
                    <a:pt x="9836" y="17066"/>
                  </a:cubicBezTo>
                  <a:cubicBezTo>
                    <a:pt x="9840" y="17066"/>
                    <a:pt x="9843" y="17066"/>
                    <a:pt x="9847" y="17066"/>
                  </a:cubicBezTo>
                  <a:cubicBezTo>
                    <a:pt x="9851" y="17066"/>
                    <a:pt x="9854" y="17066"/>
                    <a:pt x="9858" y="17066"/>
                  </a:cubicBezTo>
                  <a:cubicBezTo>
                    <a:pt x="16515" y="17066"/>
                    <a:pt x="19693" y="8785"/>
                    <a:pt x="14852" y="4336"/>
                  </a:cubicBezTo>
                  <a:lnTo>
                    <a:pt x="15191" y="3890"/>
                  </a:lnTo>
                  <a:cubicBezTo>
                    <a:pt x="15301" y="3934"/>
                    <a:pt x="15407" y="3954"/>
                    <a:pt x="15508" y="3954"/>
                  </a:cubicBezTo>
                  <a:cubicBezTo>
                    <a:pt x="16172" y="3954"/>
                    <a:pt x="16569" y="3074"/>
                    <a:pt x="15949" y="2578"/>
                  </a:cubicBezTo>
                  <a:lnTo>
                    <a:pt x="14887" y="1784"/>
                  </a:lnTo>
                  <a:cubicBezTo>
                    <a:pt x="14749" y="1682"/>
                    <a:pt x="14587" y="1632"/>
                    <a:pt x="14428" y="1632"/>
                  </a:cubicBezTo>
                  <a:cubicBezTo>
                    <a:pt x="14199" y="1632"/>
                    <a:pt x="13973" y="1736"/>
                    <a:pt x="13826" y="1936"/>
                  </a:cubicBezTo>
                  <a:cubicBezTo>
                    <a:pt x="13612" y="2212"/>
                    <a:pt x="13621" y="2623"/>
                    <a:pt x="13853" y="2882"/>
                  </a:cubicBezTo>
                  <a:lnTo>
                    <a:pt x="13505" y="3345"/>
                  </a:lnTo>
                  <a:cubicBezTo>
                    <a:pt x="12773" y="2926"/>
                    <a:pt x="11961" y="2623"/>
                    <a:pt x="11096" y="2471"/>
                  </a:cubicBezTo>
                  <a:lnTo>
                    <a:pt x="11096" y="1499"/>
                  </a:lnTo>
                  <a:lnTo>
                    <a:pt x="11497" y="1499"/>
                  </a:lnTo>
                  <a:cubicBezTo>
                    <a:pt x="11890" y="1499"/>
                    <a:pt x="12229" y="1213"/>
                    <a:pt x="12265" y="821"/>
                  </a:cubicBezTo>
                  <a:cubicBezTo>
                    <a:pt x="12300" y="375"/>
                    <a:pt x="11952" y="0"/>
                    <a:pt x="11515" y="0"/>
                  </a:cubicBezTo>
                  <a:lnTo>
                    <a:pt x="10052" y="0"/>
                  </a:lnTo>
                  <a:cubicBezTo>
                    <a:pt x="9927" y="0"/>
                    <a:pt x="9811" y="98"/>
                    <a:pt x="9794" y="223"/>
                  </a:cubicBezTo>
                  <a:cubicBezTo>
                    <a:pt x="9776" y="375"/>
                    <a:pt x="9892" y="500"/>
                    <a:pt x="10043" y="500"/>
                  </a:cubicBezTo>
                  <a:lnTo>
                    <a:pt x="11506" y="500"/>
                  </a:lnTo>
                  <a:cubicBezTo>
                    <a:pt x="11836" y="509"/>
                    <a:pt x="11836" y="990"/>
                    <a:pt x="11506" y="999"/>
                  </a:cubicBezTo>
                  <a:lnTo>
                    <a:pt x="8179" y="999"/>
                  </a:lnTo>
                  <a:cubicBezTo>
                    <a:pt x="7849" y="990"/>
                    <a:pt x="7840" y="509"/>
                    <a:pt x="8179" y="500"/>
                  </a:cubicBezTo>
                  <a:lnTo>
                    <a:pt x="8875" y="500"/>
                  </a:lnTo>
                  <a:cubicBezTo>
                    <a:pt x="9000" y="500"/>
                    <a:pt x="9116" y="410"/>
                    <a:pt x="9133" y="286"/>
                  </a:cubicBezTo>
                  <a:cubicBezTo>
                    <a:pt x="9151" y="134"/>
                    <a:pt x="9035" y="0"/>
                    <a:pt x="8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0"/>
            <p:cNvSpPr/>
            <p:nvPr/>
          </p:nvSpPr>
          <p:spPr>
            <a:xfrm>
              <a:off x="7122274" y="2574454"/>
              <a:ext cx="374898" cy="288993"/>
            </a:xfrm>
            <a:custGeom>
              <a:avLst/>
              <a:gdLst/>
              <a:ahLst/>
              <a:cxnLst/>
              <a:rect l="l" t="t" r="r" b="b"/>
              <a:pathLst>
                <a:path w="16470" h="12696" extrusionOk="0">
                  <a:moveTo>
                    <a:pt x="8505" y="1"/>
                  </a:moveTo>
                  <a:cubicBezTo>
                    <a:pt x="8474" y="1"/>
                    <a:pt x="8444" y="1"/>
                    <a:pt x="8413" y="1"/>
                  </a:cubicBezTo>
                  <a:cubicBezTo>
                    <a:pt x="1" y="313"/>
                    <a:pt x="10" y="12375"/>
                    <a:pt x="8413" y="12696"/>
                  </a:cubicBezTo>
                  <a:cubicBezTo>
                    <a:pt x="8424" y="12696"/>
                    <a:pt x="8434" y="12696"/>
                    <a:pt x="8445" y="12696"/>
                  </a:cubicBezTo>
                  <a:cubicBezTo>
                    <a:pt x="10164" y="12696"/>
                    <a:pt x="11837" y="11974"/>
                    <a:pt x="13007" y="10724"/>
                  </a:cubicBezTo>
                  <a:cubicBezTo>
                    <a:pt x="13177" y="10541"/>
                    <a:pt x="13017" y="10306"/>
                    <a:pt x="12828" y="10306"/>
                  </a:cubicBezTo>
                  <a:cubicBezTo>
                    <a:pt x="12768" y="10306"/>
                    <a:pt x="12706" y="10330"/>
                    <a:pt x="12651" y="10385"/>
                  </a:cubicBezTo>
                  <a:cubicBezTo>
                    <a:pt x="11536" y="11554"/>
                    <a:pt x="10028" y="12196"/>
                    <a:pt x="8413" y="12196"/>
                  </a:cubicBezTo>
                  <a:cubicBezTo>
                    <a:pt x="670" y="11902"/>
                    <a:pt x="670" y="786"/>
                    <a:pt x="8413" y="501"/>
                  </a:cubicBezTo>
                  <a:cubicBezTo>
                    <a:pt x="8440" y="500"/>
                    <a:pt x="8467" y="500"/>
                    <a:pt x="8493" y="500"/>
                  </a:cubicBezTo>
                  <a:cubicBezTo>
                    <a:pt x="13005" y="500"/>
                    <a:pt x="15839" y="5733"/>
                    <a:pt x="13338" y="9511"/>
                  </a:cubicBezTo>
                  <a:cubicBezTo>
                    <a:pt x="13218" y="9705"/>
                    <a:pt x="13382" y="9891"/>
                    <a:pt x="13554" y="9891"/>
                  </a:cubicBezTo>
                  <a:cubicBezTo>
                    <a:pt x="13627" y="9891"/>
                    <a:pt x="13701" y="9858"/>
                    <a:pt x="13757" y="9779"/>
                  </a:cubicBezTo>
                  <a:cubicBezTo>
                    <a:pt x="16470" y="5683"/>
                    <a:pt x="13403" y="1"/>
                    <a:pt x="8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0"/>
            <p:cNvSpPr/>
            <p:nvPr/>
          </p:nvSpPr>
          <p:spPr>
            <a:xfrm>
              <a:off x="7203103" y="2608029"/>
              <a:ext cx="169581" cy="109419"/>
            </a:xfrm>
            <a:custGeom>
              <a:avLst/>
              <a:gdLst/>
              <a:ahLst/>
              <a:cxnLst/>
              <a:rect l="l" t="t" r="r" b="b"/>
              <a:pathLst>
                <a:path w="7450" h="4807" extrusionOk="0">
                  <a:moveTo>
                    <a:pt x="4898" y="0"/>
                  </a:moveTo>
                  <a:cubicBezTo>
                    <a:pt x="2462" y="0"/>
                    <a:pt x="170" y="1864"/>
                    <a:pt x="9" y="4539"/>
                  </a:cubicBezTo>
                  <a:cubicBezTo>
                    <a:pt x="0" y="4682"/>
                    <a:pt x="116" y="4807"/>
                    <a:pt x="259" y="4807"/>
                  </a:cubicBezTo>
                  <a:cubicBezTo>
                    <a:pt x="384" y="4807"/>
                    <a:pt x="500" y="4700"/>
                    <a:pt x="509" y="4566"/>
                  </a:cubicBezTo>
                  <a:cubicBezTo>
                    <a:pt x="636" y="2187"/>
                    <a:pt x="2732" y="497"/>
                    <a:pt x="4921" y="497"/>
                  </a:cubicBezTo>
                  <a:cubicBezTo>
                    <a:pt x="5639" y="497"/>
                    <a:pt x="6367" y="679"/>
                    <a:pt x="7039" y="1078"/>
                  </a:cubicBezTo>
                  <a:cubicBezTo>
                    <a:pt x="7082" y="1102"/>
                    <a:pt x="7128" y="1114"/>
                    <a:pt x="7173" y="1114"/>
                  </a:cubicBezTo>
                  <a:cubicBezTo>
                    <a:pt x="7258" y="1114"/>
                    <a:pt x="7340" y="1070"/>
                    <a:pt x="7387" y="988"/>
                  </a:cubicBezTo>
                  <a:cubicBezTo>
                    <a:pt x="7449" y="872"/>
                    <a:pt x="7414" y="721"/>
                    <a:pt x="7289" y="649"/>
                  </a:cubicBezTo>
                  <a:cubicBezTo>
                    <a:pt x="6524" y="204"/>
                    <a:pt x="5703" y="0"/>
                    <a:pt x="4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0"/>
            <p:cNvSpPr/>
            <p:nvPr/>
          </p:nvSpPr>
          <p:spPr>
            <a:xfrm>
              <a:off x="7217467" y="2630700"/>
              <a:ext cx="141719" cy="106961"/>
            </a:xfrm>
            <a:custGeom>
              <a:avLst/>
              <a:gdLst/>
              <a:ahLst/>
              <a:cxnLst/>
              <a:rect l="l" t="t" r="r" b="b"/>
              <a:pathLst>
                <a:path w="6226" h="4699" extrusionOk="0">
                  <a:moveTo>
                    <a:pt x="4264" y="0"/>
                  </a:moveTo>
                  <a:cubicBezTo>
                    <a:pt x="2021" y="0"/>
                    <a:pt x="0" y="2034"/>
                    <a:pt x="413" y="4489"/>
                  </a:cubicBezTo>
                  <a:cubicBezTo>
                    <a:pt x="429" y="4607"/>
                    <a:pt x="536" y="4698"/>
                    <a:pt x="654" y="4698"/>
                  </a:cubicBezTo>
                  <a:cubicBezTo>
                    <a:pt x="669" y="4698"/>
                    <a:pt x="683" y="4697"/>
                    <a:pt x="698" y="4694"/>
                  </a:cubicBezTo>
                  <a:cubicBezTo>
                    <a:pt x="832" y="4676"/>
                    <a:pt x="930" y="4542"/>
                    <a:pt x="904" y="4408"/>
                  </a:cubicBezTo>
                  <a:cubicBezTo>
                    <a:pt x="567" y="2406"/>
                    <a:pt x="2166" y="510"/>
                    <a:pt x="4189" y="510"/>
                  </a:cubicBezTo>
                  <a:cubicBezTo>
                    <a:pt x="4203" y="510"/>
                    <a:pt x="4217" y="510"/>
                    <a:pt x="4231" y="510"/>
                  </a:cubicBezTo>
                  <a:cubicBezTo>
                    <a:pt x="4766" y="510"/>
                    <a:pt x="5275" y="626"/>
                    <a:pt x="5748" y="867"/>
                  </a:cubicBezTo>
                  <a:cubicBezTo>
                    <a:pt x="5789" y="886"/>
                    <a:pt x="5828" y="895"/>
                    <a:pt x="5865" y="895"/>
                  </a:cubicBezTo>
                  <a:cubicBezTo>
                    <a:pt x="6094" y="895"/>
                    <a:pt x="6225" y="559"/>
                    <a:pt x="5980" y="421"/>
                  </a:cubicBezTo>
                  <a:cubicBezTo>
                    <a:pt x="5418" y="131"/>
                    <a:pt x="4833"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0"/>
            <p:cNvSpPr/>
            <p:nvPr/>
          </p:nvSpPr>
          <p:spPr>
            <a:xfrm>
              <a:off x="7247923" y="2653485"/>
              <a:ext cx="95102" cy="71065"/>
            </a:xfrm>
            <a:custGeom>
              <a:avLst/>
              <a:gdLst/>
              <a:ahLst/>
              <a:cxnLst/>
              <a:rect l="l" t="t" r="r" b="b"/>
              <a:pathLst>
                <a:path w="4178" h="3122" extrusionOk="0">
                  <a:moveTo>
                    <a:pt x="2916" y="0"/>
                  </a:moveTo>
                  <a:cubicBezTo>
                    <a:pt x="1406" y="0"/>
                    <a:pt x="1" y="1249"/>
                    <a:pt x="29" y="2872"/>
                  </a:cubicBezTo>
                  <a:cubicBezTo>
                    <a:pt x="29" y="3015"/>
                    <a:pt x="137" y="3122"/>
                    <a:pt x="279" y="3122"/>
                  </a:cubicBezTo>
                  <a:cubicBezTo>
                    <a:pt x="413" y="3122"/>
                    <a:pt x="529" y="3015"/>
                    <a:pt x="529" y="2872"/>
                  </a:cubicBezTo>
                  <a:cubicBezTo>
                    <a:pt x="507" y="1532"/>
                    <a:pt x="1661" y="501"/>
                    <a:pt x="2909" y="501"/>
                  </a:cubicBezTo>
                  <a:cubicBezTo>
                    <a:pt x="3206" y="501"/>
                    <a:pt x="3509" y="559"/>
                    <a:pt x="3803" y="686"/>
                  </a:cubicBezTo>
                  <a:cubicBezTo>
                    <a:pt x="3834" y="699"/>
                    <a:pt x="3865" y="706"/>
                    <a:pt x="3896" y="706"/>
                  </a:cubicBezTo>
                  <a:cubicBezTo>
                    <a:pt x="3992" y="706"/>
                    <a:pt x="4084" y="647"/>
                    <a:pt x="4124" y="553"/>
                  </a:cubicBezTo>
                  <a:cubicBezTo>
                    <a:pt x="4178" y="419"/>
                    <a:pt x="4115" y="276"/>
                    <a:pt x="3990" y="222"/>
                  </a:cubicBezTo>
                  <a:cubicBezTo>
                    <a:pt x="3638" y="70"/>
                    <a:pt x="3274" y="0"/>
                    <a:pt x="2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0"/>
            <p:cNvSpPr/>
            <p:nvPr/>
          </p:nvSpPr>
          <p:spPr>
            <a:xfrm>
              <a:off x="7285185" y="2631679"/>
              <a:ext cx="116521" cy="115633"/>
            </a:xfrm>
            <a:custGeom>
              <a:avLst/>
              <a:gdLst/>
              <a:ahLst/>
              <a:cxnLst/>
              <a:rect l="l" t="t" r="r" b="b"/>
              <a:pathLst>
                <a:path w="5119" h="5080" extrusionOk="0">
                  <a:moveTo>
                    <a:pt x="1256" y="3087"/>
                  </a:moveTo>
                  <a:cubicBezTo>
                    <a:pt x="1622" y="3087"/>
                    <a:pt x="1988" y="3335"/>
                    <a:pt x="2006" y="3830"/>
                  </a:cubicBezTo>
                  <a:cubicBezTo>
                    <a:pt x="2006" y="4249"/>
                    <a:pt x="1675" y="4579"/>
                    <a:pt x="1256" y="4579"/>
                  </a:cubicBezTo>
                  <a:cubicBezTo>
                    <a:pt x="846" y="4579"/>
                    <a:pt x="507" y="4249"/>
                    <a:pt x="507" y="3830"/>
                  </a:cubicBezTo>
                  <a:cubicBezTo>
                    <a:pt x="525" y="3335"/>
                    <a:pt x="890" y="3087"/>
                    <a:pt x="1256" y="3087"/>
                  </a:cubicBezTo>
                  <a:close/>
                  <a:moveTo>
                    <a:pt x="4842" y="1"/>
                  </a:moveTo>
                  <a:cubicBezTo>
                    <a:pt x="4778" y="1"/>
                    <a:pt x="4713" y="25"/>
                    <a:pt x="4664" y="74"/>
                  </a:cubicBezTo>
                  <a:lnTo>
                    <a:pt x="1952" y="2786"/>
                  </a:lnTo>
                  <a:cubicBezTo>
                    <a:pt x="1742" y="2645"/>
                    <a:pt x="1509" y="2582"/>
                    <a:pt x="1280" y="2582"/>
                  </a:cubicBezTo>
                  <a:cubicBezTo>
                    <a:pt x="626" y="2582"/>
                    <a:pt x="1" y="3103"/>
                    <a:pt x="7" y="3830"/>
                  </a:cubicBezTo>
                  <a:cubicBezTo>
                    <a:pt x="7" y="4526"/>
                    <a:pt x="569" y="5079"/>
                    <a:pt x="1256" y="5079"/>
                  </a:cubicBezTo>
                  <a:cubicBezTo>
                    <a:pt x="1264" y="5079"/>
                    <a:pt x="1271" y="5079"/>
                    <a:pt x="1279" y="5079"/>
                  </a:cubicBezTo>
                  <a:cubicBezTo>
                    <a:pt x="2256" y="5079"/>
                    <a:pt x="2849" y="3949"/>
                    <a:pt x="2300" y="3143"/>
                  </a:cubicBezTo>
                  <a:lnTo>
                    <a:pt x="5021" y="431"/>
                  </a:lnTo>
                  <a:cubicBezTo>
                    <a:pt x="5119" y="333"/>
                    <a:pt x="5119" y="172"/>
                    <a:pt x="5021" y="74"/>
                  </a:cubicBezTo>
                  <a:cubicBezTo>
                    <a:pt x="4972" y="25"/>
                    <a:pt x="4907" y="1"/>
                    <a:pt x="4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0"/>
            <p:cNvSpPr/>
            <p:nvPr/>
          </p:nvSpPr>
          <p:spPr>
            <a:xfrm>
              <a:off x="7257529" y="2771646"/>
              <a:ext cx="107439" cy="35760"/>
            </a:xfrm>
            <a:custGeom>
              <a:avLst/>
              <a:gdLst/>
              <a:ahLst/>
              <a:cxnLst/>
              <a:rect l="l" t="t" r="r" b="b"/>
              <a:pathLst>
                <a:path w="4720" h="1571" extrusionOk="0">
                  <a:moveTo>
                    <a:pt x="3907" y="500"/>
                  </a:moveTo>
                  <a:cubicBezTo>
                    <a:pt x="4282" y="509"/>
                    <a:pt x="4282" y="1053"/>
                    <a:pt x="3907" y="1071"/>
                  </a:cubicBezTo>
                  <a:lnTo>
                    <a:pt x="1044" y="1071"/>
                  </a:lnTo>
                  <a:cubicBezTo>
                    <a:pt x="669" y="1053"/>
                    <a:pt x="669" y="518"/>
                    <a:pt x="1044" y="500"/>
                  </a:cubicBezTo>
                  <a:close/>
                  <a:moveTo>
                    <a:pt x="1044" y="0"/>
                  </a:moveTo>
                  <a:cubicBezTo>
                    <a:pt x="0" y="36"/>
                    <a:pt x="0" y="1526"/>
                    <a:pt x="1044" y="1571"/>
                  </a:cubicBezTo>
                  <a:lnTo>
                    <a:pt x="3890" y="1571"/>
                  </a:lnTo>
                  <a:cubicBezTo>
                    <a:pt x="4291" y="1571"/>
                    <a:pt x="4657" y="1240"/>
                    <a:pt x="4692" y="848"/>
                  </a:cubicBezTo>
                  <a:cubicBezTo>
                    <a:pt x="4719" y="384"/>
                    <a:pt x="4362"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7" name="Google Shape;9527;p70"/>
          <p:cNvSpPr/>
          <p:nvPr/>
        </p:nvSpPr>
        <p:spPr>
          <a:xfrm>
            <a:off x="8291538" y="162713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529" name="Google Shape;9529;p7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480"/>
                                        </p:tgtEl>
                                        <p:attrNameLst>
                                          <p:attrName>style.visibility</p:attrName>
                                        </p:attrNameLst>
                                      </p:cBhvr>
                                      <p:to>
                                        <p:strVal val="visible"/>
                                      </p:to>
                                    </p:set>
                                    <p:anim calcmode="lin" valueType="num">
                                      <p:cBhvr additive="base">
                                        <p:cTn id="7" dur="1000"/>
                                        <p:tgtEl>
                                          <p:spTgt spid="94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481"/>
                                        </p:tgtEl>
                                        <p:attrNameLst>
                                          <p:attrName>style.visibility</p:attrName>
                                        </p:attrNameLst>
                                      </p:cBhvr>
                                      <p:to>
                                        <p:strVal val="visible"/>
                                      </p:to>
                                    </p:set>
                                    <p:anim calcmode="lin" valueType="num">
                                      <p:cBhvr additive="base">
                                        <p:cTn id="10" dur="1000"/>
                                        <p:tgtEl>
                                          <p:spTgt spid="948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9482"/>
                                        </p:tgtEl>
                                        <p:attrNameLst>
                                          <p:attrName>style.visibility</p:attrName>
                                        </p:attrNameLst>
                                      </p:cBhvr>
                                      <p:to>
                                        <p:strVal val="visible"/>
                                      </p:to>
                                    </p:set>
                                    <p:anim calcmode="lin" valueType="num">
                                      <p:cBhvr additive="base">
                                        <p:cTn id="13" dur="1000"/>
                                        <p:tgtEl>
                                          <p:spTgt spid="9482"/>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9483"/>
                                        </p:tgtEl>
                                        <p:attrNameLst>
                                          <p:attrName>style.visibility</p:attrName>
                                        </p:attrNameLst>
                                      </p:cBhvr>
                                      <p:to>
                                        <p:strVal val="visible"/>
                                      </p:to>
                                    </p:set>
                                    <p:anim calcmode="lin" valueType="num">
                                      <p:cBhvr additive="base">
                                        <p:cTn id="16" dur="1000"/>
                                        <p:tgtEl>
                                          <p:spTgt spid="9483"/>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9484"/>
                                        </p:tgtEl>
                                        <p:attrNameLst>
                                          <p:attrName>style.visibility</p:attrName>
                                        </p:attrNameLst>
                                      </p:cBhvr>
                                      <p:to>
                                        <p:strVal val="visible"/>
                                      </p:to>
                                    </p:set>
                                    <p:anim calcmode="lin" valueType="num">
                                      <p:cBhvr additive="base">
                                        <p:cTn id="19" dur="1000"/>
                                        <p:tgtEl>
                                          <p:spTgt spid="9484"/>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9485"/>
                                        </p:tgtEl>
                                        <p:attrNameLst>
                                          <p:attrName>style.visibility</p:attrName>
                                        </p:attrNameLst>
                                      </p:cBhvr>
                                      <p:to>
                                        <p:strVal val="visible"/>
                                      </p:to>
                                    </p:set>
                                    <p:anim calcmode="lin" valueType="num">
                                      <p:cBhvr additive="base">
                                        <p:cTn id="22" dur="1000"/>
                                        <p:tgtEl>
                                          <p:spTgt spid="9485"/>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9486"/>
                                        </p:tgtEl>
                                        <p:attrNameLst>
                                          <p:attrName>style.visibility</p:attrName>
                                        </p:attrNameLst>
                                      </p:cBhvr>
                                      <p:to>
                                        <p:strVal val="visible"/>
                                      </p:to>
                                    </p:set>
                                    <p:anim calcmode="lin" valueType="num">
                                      <p:cBhvr additive="base">
                                        <p:cTn id="25" dur="1000"/>
                                        <p:tgtEl>
                                          <p:spTgt spid="9486"/>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9487"/>
                                        </p:tgtEl>
                                        <p:attrNameLst>
                                          <p:attrName>style.visibility</p:attrName>
                                        </p:attrNameLst>
                                      </p:cBhvr>
                                      <p:to>
                                        <p:strVal val="visible"/>
                                      </p:to>
                                    </p:set>
                                    <p:anim calcmode="lin" valueType="num">
                                      <p:cBhvr additive="base">
                                        <p:cTn id="28" dur="1000"/>
                                        <p:tgtEl>
                                          <p:spTgt spid="9487"/>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9490"/>
                                        </p:tgtEl>
                                        <p:attrNameLst>
                                          <p:attrName>style.visibility</p:attrName>
                                        </p:attrNameLst>
                                      </p:cBhvr>
                                      <p:to>
                                        <p:strVal val="visible"/>
                                      </p:to>
                                    </p:set>
                                    <p:anim calcmode="lin" valueType="num">
                                      <p:cBhvr additive="base">
                                        <p:cTn id="31" dur="1000"/>
                                        <p:tgtEl>
                                          <p:spTgt spid="9490"/>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9509"/>
                                        </p:tgtEl>
                                        <p:attrNameLst>
                                          <p:attrName>style.visibility</p:attrName>
                                        </p:attrNameLst>
                                      </p:cBhvr>
                                      <p:to>
                                        <p:strVal val="visible"/>
                                      </p:to>
                                    </p:set>
                                    <p:anim calcmode="lin" valueType="num">
                                      <p:cBhvr additive="base">
                                        <p:cTn id="34" dur="1000"/>
                                        <p:tgtEl>
                                          <p:spTgt spid="9509"/>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9515"/>
                                        </p:tgtEl>
                                        <p:attrNameLst>
                                          <p:attrName>style.visibility</p:attrName>
                                        </p:attrNameLst>
                                      </p:cBhvr>
                                      <p:to>
                                        <p:strVal val="visible"/>
                                      </p:to>
                                    </p:set>
                                    <p:anim calcmode="lin" valueType="num">
                                      <p:cBhvr additive="base">
                                        <p:cTn id="37" dur="1000"/>
                                        <p:tgtEl>
                                          <p:spTgt spid="95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33"/>
        <p:cNvGrpSpPr/>
        <p:nvPr/>
      </p:nvGrpSpPr>
      <p:grpSpPr>
        <a:xfrm>
          <a:off x="0" y="0"/>
          <a:ext cx="0" cy="0"/>
          <a:chOff x="0" y="0"/>
          <a:chExt cx="0" cy="0"/>
        </a:xfrm>
      </p:grpSpPr>
      <p:sp>
        <p:nvSpPr>
          <p:cNvPr id="9534" name="Google Shape;9534;p7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535" name="Google Shape;9535;p7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536" name="Google Shape;9536;p71"/>
          <p:cNvGrpSpPr/>
          <p:nvPr/>
        </p:nvGrpSpPr>
        <p:grpSpPr>
          <a:xfrm>
            <a:off x="4123775" y="1206189"/>
            <a:ext cx="3991525" cy="2895891"/>
            <a:chOff x="713075" y="1225734"/>
            <a:chExt cx="3991525" cy="2895891"/>
          </a:xfrm>
        </p:grpSpPr>
        <p:sp>
          <p:nvSpPr>
            <p:cNvPr id="9537" name="Google Shape;9537;p7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538" name="Google Shape;9538;p71"/>
            <p:cNvGrpSpPr/>
            <p:nvPr/>
          </p:nvGrpSpPr>
          <p:grpSpPr>
            <a:xfrm>
              <a:off x="3925025" y="1331775"/>
              <a:ext cx="655400" cy="157800"/>
              <a:chOff x="7968325" y="355525"/>
              <a:chExt cx="655400" cy="157800"/>
            </a:xfrm>
          </p:grpSpPr>
          <p:sp>
            <p:nvSpPr>
              <p:cNvPr id="9539" name="Google Shape;9539;p7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0" name="Google Shape;9540;p7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541" name="Google Shape;9541;p7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2" name="Google Shape;9542;p7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543" name="Google Shape;9543;p7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5" name="Google Shape;9545;p7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9546" name="Google Shape;9546;p7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9547" name="Google Shape;9547;p71"/>
          <p:cNvSpPr txBox="1">
            <a:spLocks noGrp="1"/>
          </p:cNvSpPr>
          <p:nvPr>
            <p:ph type="title"/>
          </p:nvPr>
        </p:nvSpPr>
        <p:spPr>
          <a:xfrm>
            <a:off x="4240225" y="2474367"/>
            <a:ext cx="37509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plan</a:t>
            </a:r>
            <a:endParaRPr/>
          </a:p>
        </p:txBody>
      </p:sp>
      <p:sp>
        <p:nvSpPr>
          <p:cNvPr id="9548" name="Google Shape;9548;p71"/>
          <p:cNvSpPr txBox="1">
            <a:spLocks noGrp="1"/>
          </p:cNvSpPr>
          <p:nvPr>
            <p:ph type="subTitle" idx="1"/>
          </p:nvPr>
        </p:nvSpPr>
        <p:spPr>
          <a:xfrm>
            <a:off x="4922387" y="3235950"/>
            <a:ext cx="23943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9549" name="Google Shape;9549;p71"/>
          <p:cNvSpPr txBox="1">
            <a:spLocks noGrp="1"/>
          </p:cNvSpPr>
          <p:nvPr>
            <p:ph type="title" idx="2"/>
          </p:nvPr>
        </p:nvSpPr>
        <p:spPr>
          <a:xfrm>
            <a:off x="5513875" y="1738839"/>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9551" name="Google Shape;9551;p71"/>
          <p:cNvGrpSpPr/>
          <p:nvPr/>
        </p:nvGrpSpPr>
        <p:grpSpPr>
          <a:xfrm>
            <a:off x="722419" y="926951"/>
            <a:ext cx="3163497" cy="3154197"/>
            <a:chOff x="5037123" y="946496"/>
            <a:chExt cx="3163497" cy="3154197"/>
          </a:xfrm>
        </p:grpSpPr>
        <p:sp>
          <p:nvSpPr>
            <p:cNvPr id="9552" name="Google Shape;9552;p71"/>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1"/>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1"/>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1"/>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1"/>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1"/>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1"/>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1"/>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1"/>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1"/>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1"/>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1"/>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1"/>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1"/>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1"/>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1"/>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1"/>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1"/>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1"/>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1"/>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1"/>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1"/>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1"/>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1"/>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1"/>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1"/>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1"/>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1"/>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1"/>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1"/>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1"/>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1"/>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1"/>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1"/>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1"/>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1"/>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1"/>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1"/>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1"/>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1"/>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1"/>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1"/>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1"/>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1"/>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1"/>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1"/>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1"/>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1"/>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1"/>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1"/>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1"/>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1"/>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1"/>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1"/>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1"/>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1"/>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1"/>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1"/>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1"/>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1"/>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1"/>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1"/>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1"/>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1"/>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1"/>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1"/>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1"/>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1"/>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1"/>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1"/>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1"/>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1"/>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1"/>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1"/>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1"/>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1"/>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1"/>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1"/>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1"/>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1"/>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1"/>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1"/>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1"/>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1"/>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1"/>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1"/>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1"/>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1"/>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1"/>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1"/>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1"/>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1"/>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1"/>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1"/>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1"/>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1"/>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1"/>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1"/>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1"/>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1"/>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1"/>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1"/>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1"/>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1"/>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1"/>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1"/>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1"/>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1"/>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1"/>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1"/>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1"/>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1"/>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1"/>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1"/>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1"/>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1"/>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1"/>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1"/>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1"/>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1"/>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1"/>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1"/>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1"/>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1"/>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1"/>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1"/>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1"/>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1"/>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1"/>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1"/>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1"/>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1"/>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71"/>
          <p:cNvGrpSpPr/>
          <p:nvPr/>
        </p:nvGrpSpPr>
        <p:grpSpPr>
          <a:xfrm>
            <a:off x="8290351" y="863900"/>
            <a:ext cx="123600" cy="3239150"/>
            <a:chOff x="8290351" y="863900"/>
            <a:chExt cx="123600" cy="3239150"/>
          </a:xfrm>
        </p:grpSpPr>
        <p:sp>
          <p:nvSpPr>
            <p:cNvPr id="9695" name="Google Shape;9695;p7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0" name="Google Shape;9700;p71">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701" name="Google Shape;9701;p71">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702" name="Google Shape;9702;p71">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03" name="Google Shape;9703;p71">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1"/>
          <p:cNvSpPr/>
          <p:nvPr/>
        </p:nvSpPr>
        <p:spPr>
          <a:xfrm>
            <a:off x="8291538" y="167012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84" name="Google Shape;9684;p71"/>
          <p:cNvPicPr preferRelativeResize="0"/>
          <p:nvPr/>
        </p:nvPicPr>
        <p:blipFill rotWithShape="1">
          <a:blip r:embed="rId4">
            <a:alphaModFix amt="69000"/>
          </a:blip>
          <a:srcRect l="16288" r="16294"/>
          <a:stretch/>
        </p:blipFill>
        <p:spPr>
          <a:xfrm>
            <a:off x="720008" y="925955"/>
            <a:ext cx="3168275" cy="31760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708"/>
        <p:cNvGrpSpPr/>
        <p:nvPr/>
      </p:nvGrpSpPr>
      <p:grpSpPr>
        <a:xfrm>
          <a:off x="0" y="0"/>
          <a:ext cx="0" cy="0"/>
          <a:chOff x="0" y="0"/>
          <a:chExt cx="0" cy="0"/>
        </a:xfrm>
      </p:grpSpPr>
      <p:sp>
        <p:nvSpPr>
          <p:cNvPr id="9709" name="Google Shape;9709;p7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10" name="Google Shape;9710;p7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11" name="Google Shape;9711;p7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Core values</a:t>
            </a:r>
            <a:endParaRPr/>
          </a:p>
        </p:txBody>
      </p:sp>
      <p:sp>
        <p:nvSpPr>
          <p:cNvPr id="9712" name="Google Shape;9712;p72"/>
          <p:cNvSpPr txBox="1">
            <a:spLocks noGrp="1"/>
          </p:cNvSpPr>
          <p:nvPr>
            <p:ph type="subTitle" idx="1"/>
          </p:nvPr>
        </p:nvSpPr>
        <p:spPr>
          <a:xfrm>
            <a:off x="1486485" y="127310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9713" name="Google Shape;9713;p72"/>
          <p:cNvSpPr txBox="1">
            <a:spLocks noGrp="1"/>
          </p:cNvSpPr>
          <p:nvPr>
            <p:ph type="subTitle" idx="2"/>
          </p:nvPr>
        </p:nvSpPr>
        <p:spPr>
          <a:xfrm>
            <a:off x="1486475" y="1590500"/>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9714" name="Google Shape;9714;p72"/>
          <p:cNvSpPr txBox="1">
            <a:spLocks noGrp="1"/>
          </p:cNvSpPr>
          <p:nvPr>
            <p:ph type="subTitle" idx="3"/>
          </p:nvPr>
        </p:nvSpPr>
        <p:spPr>
          <a:xfrm>
            <a:off x="5785410" y="1270976"/>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9715" name="Google Shape;9715;p72"/>
          <p:cNvSpPr txBox="1">
            <a:spLocks noGrp="1"/>
          </p:cNvSpPr>
          <p:nvPr>
            <p:ph type="subTitle" idx="4"/>
          </p:nvPr>
        </p:nvSpPr>
        <p:spPr>
          <a:xfrm>
            <a:off x="5785400" y="1588375"/>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sp>
        <p:nvSpPr>
          <p:cNvPr id="9716" name="Google Shape;9716;p72"/>
          <p:cNvSpPr txBox="1">
            <a:spLocks noGrp="1"/>
          </p:cNvSpPr>
          <p:nvPr>
            <p:ph type="subTitle" idx="5"/>
          </p:nvPr>
        </p:nvSpPr>
        <p:spPr>
          <a:xfrm>
            <a:off x="5785410" y="2311101"/>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9717" name="Google Shape;9717;p72"/>
          <p:cNvSpPr txBox="1">
            <a:spLocks noGrp="1"/>
          </p:cNvSpPr>
          <p:nvPr>
            <p:ph type="subTitle" idx="6"/>
          </p:nvPr>
        </p:nvSpPr>
        <p:spPr>
          <a:xfrm>
            <a:off x="5785400" y="2628501"/>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 hydrogen and helium</a:t>
            </a:r>
            <a:endParaRPr/>
          </a:p>
        </p:txBody>
      </p:sp>
      <p:sp>
        <p:nvSpPr>
          <p:cNvPr id="9718" name="Google Shape;9718;p72"/>
          <p:cNvSpPr txBox="1">
            <a:spLocks noGrp="1"/>
          </p:cNvSpPr>
          <p:nvPr>
            <p:ph type="subTitle" idx="7"/>
          </p:nvPr>
        </p:nvSpPr>
        <p:spPr>
          <a:xfrm>
            <a:off x="1486485" y="335015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9719" name="Google Shape;9719;p72"/>
          <p:cNvSpPr txBox="1">
            <a:spLocks noGrp="1"/>
          </p:cNvSpPr>
          <p:nvPr>
            <p:ph type="subTitle" idx="8"/>
          </p:nvPr>
        </p:nvSpPr>
        <p:spPr>
          <a:xfrm>
            <a:off x="1486475" y="3668625"/>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9720" name="Google Shape;9720;p72"/>
          <p:cNvSpPr txBox="1">
            <a:spLocks noGrp="1"/>
          </p:cNvSpPr>
          <p:nvPr>
            <p:ph type="subTitle" idx="9"/>
          </p:nvPr>
        </p:nvSpPr>
        <p:spPr>
          <a:xfrm>
            <a:off x="1486485" y="2311081"/>
            <a:ext cx="18783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9721" name="Google Shape;9721;p72"/>
          <p:cNvSpPr txBox="1">
            <a:spLocks noGrp="1"/>
          </p:cNvSpPr>
          <p:nvPr>
            <p:ph type="subTitle" idx="13"/>
          </p:nvPr>
        </p:nvSpPr>
        <p:spPr>
          <a:xfrm>
            <a:off x="1486475" y="2628475"/>
            <a:ext cx="1878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 of them all</a:t>
            </a:r>
            <a:endParaRPr/>
          </a:p>
        </p:txBody>
      </p:sp>
      <p:sp>
        <p:nvSpPr>
          <p:cNvPr id="9722" name="Google Shape;9722;p72"/>
          <p:cNvSpPr txBox="1">
            <a:spLocks noGrp="1"/>
          </p:cNvSpPr>
          <p:nvPr>
            <p:ph type="subTitle" idx="14"/>
          </p:nvPr>
        </p:nvSpPr>
        <p:spPr>
          <a:xfrm>
            <a:off x="5785410" y="3350151"/>
            <a:ext cx="18783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9723" name="Google Shape;9723;p72"/>
          <p:cNvSpPr txBox="1">
            <a:spLocks noGrp="1"/>
          </p:cNvSpPr>
          <p:nvPr>
            <p:ph type="subTitle" idx="15"/>
          </p:nvPr>
        </p:nvSpPr>
        <p:spPr>
          <a:xfrm>
            <a:off x="5785400" y="3668625"/>
            <a:ext cx="1878300" cy="58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9724" name="Google Shape;9724;p72"/>
          <p:cNvSpPr/>
          <p:nvPr/>
        </p:nvSpPr>
        <p:spPr>
          <a:xfrm>
            <a:off x="3664779" y="1425375"/>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5" name="Google Shape;9725;p72"/>
          <p:cNvSpPr/>
          <p:nvPr/>
        </p:nvSpPr>
        <p:spPr>
          <a:xfrm>
            <a:off x="4825679" y="1425375"/>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6" name="Google Shape;9726;p72"/>
          <p:cNvSpPr/>
          <p:nvPr/>
        </p:nvSpPr>
        <p:spPr>
          <a:xfrm>
            <a:off x="3664779" y="246937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7" name="Google Shape;9727;p72"/>
          <p:cNvSpPr/>
          <p:nvPr/>
        </p:nvSpPr>
        <p:spPr>
          <a:xfrm>
            <a:off x="4825679" y="246937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8" name="Google Shape;9728;p72"/>
          <p:cNvSpPr/>
          <p:nvPr/>
        </p:nvSpPr>
        <p:spPr>
          <a:xfrm>
            <a:off x="3664779" y="350822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729" name="Google Shape;9729;p72"/>
          <p:cNvSpPr/>
          <p:nvPr/>
        </p:nvSpPr>
        <p:spPr>
          <a:xfrm>
            <a:off x="4825679" y="3508222"/>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730" name="Google Shape;9730;p72"/>
          <p:cNvGrpSpPr/>
          <p:nvPr/>
        </p:nvGrpSpPr>
        <p:grpSpPr>
          <a:xfrm>
            <a:off x="3803429" y="3648478"/>
            <a:ext cx="376699" cy="376672"/>
            <a:chOff x="1988077" y="2129019"/>
            <a:chExt cx="408434" cy="408405"/>
          </a:xfrm>
        </p:grpSpPr>
        <p:sp>
          <p:nvSpPr>
            <p:cNvPr id="9731" name="Google Shape;9731;p72"/>
            <p:cNvSpPr/>
            <p:nvPr/>
          </p:nvSpPr>
          <p:spPr>
            <a:xfrm>
              <a:off x="2221899" y="2170819"/>
              <a:ext cx="133425" cy="133623"/>
            </a:xfrm>
            <a:custGeom>
              <a:avLst/>
              <a:gdLst/>
              <a:ahLst/>
              <a:cxnLst/>
              <a:rect l="l" t="t" r="r" b="b"/>
              <a:pathLst>
                <a:path w="3859" h="3865" extrusionOk="0">
                  <a:moveTo>
                    <a:pt x="190" y="0"/>
                  </a:moveTo>
                  <a:cubicBezTo>
                    <a:pt x="113" y="0"/>
                    <a:pt x="44" y="46"/>
                    <a:pt x="24" y="125"/>
                  </a:cubicBezTo>
                  <a:cubicBezTo>
                    <a:pt x="1" y="221"/>
                    <a:pt x="72" y="316"/>
                    <a:pt x="143" y="340"/>
                  </a:cubicBezTo>
                  <a:cubicBezTo>
                    <a:pt x="1810" y="721"/>
                    <a:pt x="3144" y="2054"/>
                    <a:pt x="3501" y="3721"/>
                  </a:cubicBezTo>
                  <a:cubicBezTo>
                    <a:pt x="3525" y="3793"/>
                    <a:pt x="3597" y="3864"/>
                    <a:pt x="3668" y="3864"/>
                  </a:cubicBezTo>
                  <a:cubicBezTo>
                    <a:pt x="3692" y="3864"/>
                    <a:pt x="3716" y="3840"/>
                    <a:pt x="3716" y="3840"/>
                  </a:cubicBezTo>
                  <a:cubicBezTo>
                    <a:pt x="3811" y="3840"/>
                    <a:pt x="3858" y="3745"/>
                    <a:pt x="3858" y="3650"/>
                  </a:cubicBezTo>
                  <a:cubicBezTo>
                    <a:pt x="3454" y="1840"/>
                    <a:pt x="2025" y="411"/>
                    <a:pt x="239" y="6"/>
                  </a:cubicBezTo>
                  <a:cubicBezTo>
                    <a:pt x="222" y="2"/>
                    <a:pt x="206"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2"/>
            <p:cNvSpPr/>
            <p:nvPr/>
          </p:nvSpPr>
          <p:spPr>
            <a:xfrm>
              <a:off x="2221069" y="2363532"/>
              <a:ext cx="134255" cy="132724"/>
            </a:xfrm>
            <a:custGeom>
              <a:avLst/>
              <a:gdLst/>
              <a:ahLst/>
              <a:cxnLst/>
              <a:rect l="l" t="t" r="r" b="b"/>
              <a:pathLst>
                <a:path w="3883" h="3839" extrusionOk="0">
                  <a:moveTo>
                    <a:pt x="3701" y="0"/>
                  </a:moveTo>
                  <a:cubicBezTo>
                    <a:pt x="3620" y="0"/>
                    <a:pt x="3546" y="62"/>
                    <a:pt x="3525" y="124"/>
                  </a:cubicBezTo>
                  <a:cubicBezTo>
                    <a:pt x="3144" y="1791"/>
                    <a:pt x="1811" y="3124"/>
                    <a:pt x="144" y="3482"/>
                  </a:cubicBezTo>
                  <a:cubicBezTo>
                    <a:pt x="48" y="3506"/>
                    <a:pt x="1" y="3601"/>
                    <a:pt x="25" y="3696"/>
                  </a:cubicBezTo>
                  <a:cubicBezTo>
                    <a:pt x="25" y="3767"/>
                    <a:pt x="96" y="3839"/>
                    <a:pt x="191" y="3839"/>
                  </a:cubicBezTo>
                  <a:lnTo>
                    <a:pt x="215" y="3839"/>
                  </a:lnTo>
                  <a:cubicBezTo>
                    <a:pt x="2025" y="3434"/>
                    <a:pt x="3454" y="2005"/>
                    <a:pt x="3859" y="219"/>
                  </a:cubicBezTo>
                  <a:cubicBezTo>
                    <a:pt x="3882" y="124"/>
                    <a:pt x="3835" y="29"/>
                    <a:pt x="3740" y="5"/>
                  </a:cubicBezTo>
                  <a:cubicBezTo>
                    <a:pt x="3727" y="2"/>
                    <a:pt x="3714" y="0"/>
                    <a:pt x="3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2"/>
            <p:cNvSpPr/>
            <p:nvPr/>
          </p:nvSpPr>
          <p:spPr>
            <a:xfrm>
              <a:off x="2029220" y="2362633"/>
              <a:ext cx="133425" cy="132828"/>
            </a:xfrm>
            <a:custGeom>
              <a:avLst/>
              <a:gdLst/>
              <a:ahLst/>
              <a:cxnLst/>
              <a:rect l="l" t="t" r="r" b="b"/>
              <a:pathLst>
                <a:path w="3859" h="3842" extrusionOk="0">
                  <a:moveTo>
                    <a:pt x="193" y="1"/>
                  </a:moveTo>
                  <a:cubicBezTo>
                    <a:pt x="177" y="1"/>
                    <a:pt x="160" y="3"/>
                    <a:pt x="144" y="7"/>
                  </a:cubicBezTo>
                  <a:cubicBezTo>
                    <a:pt x="49" y="7"/>
                    <a:pt x="1" y="102"/>
                    <a:pt x="1" y="198"/>
                  </a:cubicBezTo>
                  <a:cubicBezTo>
                    <a:pt x="406" y="2007"/>
                    <a:pt x="1835" y="3436"/>
                    <a:pt x="3621" y="3841"/>
                  </a:cubicBezTo>
                  <a:lnTo>
                    <a:pt x="3668" y="3841"/>
                  </a:lnTo>
                  <a:cubicBezTo>
                    <a:pt x="3740" y="3841"/>
                    <a:pt x="3811" y="3793"/>
                    <a:pt x="3835" y="3722"/>
                  </a:cubicBezTo>
                  <a:cubicBezTo>
                    <a:pt x="3859" y="3627"/>
                    <a:pt x="3811" y="3532"/>
                    <a:pt x="3716" y="3508"/>
                  </a:cubicBezTo>
                  <a:cubicBezTo>
                    <a:pt x="2049" y="3127"/>
                    <a:pt x="715" y="1793"/>
                    <a:pt x="358" y="126"/>
                  </a:cubicBezTo>
                  <a:cubicBezTo>
                    <a:pt x="338" y="47"/>
                    <a:pt x="270"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2"/>
            <p:cNvSpPr/>
            <p:nvPr/>
          </p:nvSpPr>
          <p:spPr>
            <a:xfrm>
              <a:off x="2029220" y="2170196"/>
              <a:ext cx="134255" cy="132586"/>
            </a:xfrm>
            <a:custGeom>
              <a:avLst/>
              <a:gdLst/>
              <a:ahLst/>
              <a:cxnLst/>
              <a:rect l="l" t="t" r="r" b="b"/>
              <a:pathLst>
                <a:path w="3883" h="3835" extrusionOk="0">
                  <a:moveTo>
                    <a:pt x="3668" y="0"/>
                  </a:moveTo>
                  <a:cubicBezTo>
                    <a:pt x="1858" y="405"/>
                    <a:pt x="430" y="1834"/>
                    <a:pt x="25" y="3620"/>
                  </a:cubicBezTo>
                  <a:cubicBezTo>
                    <a:pt x="1" y="3715"/>
                    <a:pt x="49" y="3811"/>
                    <a:pt x="144" y="3835"/>
                  </a:cubicBezTo>
                  <a:lnTo>
                    <a:pt x="191" y="3835"/>
                  </a:lnTo>
                  <a:cubicBezTo>
                    <a:pt x="263" y="3835"/>
                    <a:pt x="334" y="3787"/>
                    <a:pt x="358" y="3715"/>
                  </a:cubicBezTo>
                  <a:cubicBezTo>
                    <a:pt x="739" y="2048"/>
                    <a:pt x="2073" y="715"/>
                    <a:pt x="3740" y="358"/>
                  </a:cubicBezTo>
                  <a:cubicBezTo>
                    <a:pt x="3835" y="334"/>
                    <a:pt x="3883" y="239"/>
                    <a:pt x="3859" y="143"/>
                  </a:cubicBezTo>
                  <a:cubicBezTo>
                    <a:pt x="3859" y="48"/>
                    <a:pt x="3764"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2"/>
            <p:cNvSpPr/>
            <p:nvPr/>
          </p:nvSpPr>
          <p:spPr>
            <a:xfrm>
              <a:off x="1988077" y="2129019"/>
              <a:ext cx="408434" cy="408405"/>
            </a:xfrm>
            <a:custGeom>
              <a:avLst/>
              <a:gdLst/>
              <a:ahLst/>
              <a:cxnLst/>
              <a:rect l="l" t="t" r="r" b="b"/>
              <a:pathLst>
                <a:path w="11813" h="11813" extrusionOk="0">
                  <a:moveTo>
                    <a:pt x="5930" y="358"/>
                  </a:moveTo>
                  <a:cubicBezTo>
                    <a:pt x="6025" y="358"/>
                    <a:pt x="6097" y="429"/>
                    <a:pt x="6097" y="525"/>
                  </a:cubicBezTo>
                  <a:lnTo>
                    <a:pt x="6097" y="2049"/>
                  </a:lnTo>
                  <a:lnTo>
                    <a:pt x="5763" y="2049"/>
                  </a:lnTo>
                  <a:lnTo>
                    <a:pt x="5763" y="525"/>
                  </a:lnTo>
                  <a:cubicBezTo>
                    <a:pt x="5763" y="429"/>
                    <a:pt x="5835" y="358"/>
                    <a:pt x="5930" y="358"/>
                  </a:cubicBezTo>
                  <a:close/>
                  <a:moveTo>
                    <a:pt x="7359" y="3525"/>
                  </a:moveTo>
                  <a:lnTo>
                    <a:pt x="7359" y="4787"/>
                  </a:lnTo>
                  <a:lnTo>
                    <a:pt x="4454" y="4787"/>
                  </a:lnTo>
                  <a:lnTo>
                    <a:pt x="4454" y="4668"/>
                  </a:lnTo>
                  <a:cubicBezTo>
                    <a:pt x="4454" y="4121"/>
                    <a:pt x="4882" y="3668"/>
                    <a:pt x="5430" y="3668"/>
                  </a:cubicBezTo>
                  <a:lnTo>
                    <a:pt x="7121" y="3668"/>
                  </a:lnTo>
                  <a:cubicBezTo>
                    <a:pt x="7145" y="3668"/>
                    <a:pt x="7192" y="3668"/>
                    <a:pt x="7216" y="3644"/>
                  </a:cubicBezTo>
                  <a:lnTo>
                    <a:pt x="7359" y="3525"/>
                  </a:lnTo>
                  <a:close/>
                  <a:moveTo>
                    <a:pt x="2048" y="5716"/>
                  </a:moveTo>
                  <a:cubicBezTo>
                    <a:pt x="2048" y="5788"/>
                    <a:pt x="2048" y="5835"/>
                    <a:pt x="2048" y="5907"/>
                  </a:cubicBezTo>
                  <a:cubicBezTo>
                    <a:pt x="2048" y="5954"/>
                    <a:pt x="2048" y="6002"/>
                    <a:pt x="2048" y="6050"/>
                  </a:cubicBezTo>
                  <a:lnTo>
                    <a:pt x="524" y="6050"/>
                  </a:lnTo>
                  <a:cubicBezTo>
                    <a:pt x="429" y="6050"/>
                    <a:pt x="357" y="5978"/>
                    <a:pt x="357" y="5883"/>
                  </a:cubicBezTo>
                  <a:cubicBezTo>
                    <a:pt x="357" y="5788"/>
                    <a:pt x="429" y="5716"/>
                    <a:pt x="524" y="5716"/>
                  </a:cubicBezTo>
                  <a:close/>
                  <a:moveTo>
                    <a:pt x="6454" y="7502"/>
                  </a:moveTo>
                  <a:lnTo>
                    <a:pt x="6454" y="7931"/>
                  </a:lnTo>
                  <a:cubicBezTo>
                    <a:pt x="6454" y="8240"/>
                    <a:pt x="6216" y="8502"/>
                    <a:pt x="5906" y="8502"/>
                  </a:cubicBezTo>
                  <a:cubicBezTo>
                    <a:pt x="5597" y="8502"/>
                    <a:pt x="5358" y="8240"/>
                    <a:pt x="5358" y="7931"/>
                  </a:cubicBezTo>
                  <a:lnTo>
                    <a:pt x="5358" y="7502"/>
                  </a:lnTo>
                  <a:cubicBezTo>
                    <a:pt x="5525" y="7550"/>
                    <a:pt x="5716" y="7597"/>
                    <a:pt x="5906" y="7597"/>
                  </a:cubicBezTo>
                  <a:cubicBezTo>
                    <a:pt x="6097" y="7597"/>
                    <a:pt x="6287" y="7550"/>
                    <a:pt x="6454" y="7502"/>
                  </a:cubicBezTo>
                  <a:close/>
                  <a:moveTo>
                    <a:pt x="6787" y="8145"/>
                  </a:moveTo>
                  <a:cubicBezTo>
                    <a:pt x="7216" y="8264"/>
                    <a:pt x="7597" y="8502"/>
                    <a:pt x="7883" y="8812"/>
                  </a:cubicBezTo>
                  <a:cubicBezTo>
                    <a:pt x="7311" y="9217"/>
                    <a:pt x="6644" y="9431"/>
                    <a:pt x="5906" y="9431"/>
                  </a:cubicBezTo>
                  <a:cubicBezTo>
                    <a:pt x="5192" y="9431"/>
                    <a:pt x="4501" y="9217"/>
                    <a:pt x="3930" y="8812"/>
                  </a:cubicBezTo>
                  <a:cubicBezTo>
                    <a:pt x="4215" y="8502"/>
                    <a:pt x="4596" y="8264"/>
                    <a:pt x="5025" y="8145"/>
                  </a:cubicBezTo>
                  <a:cubicBezTo>
                    <a:pt x="5120" y="8550"/>
                    <a:pt x="5478" y="8836"/>
                    <a:pt x="5906" y="8836"/>
                  </a:cubicBezTo>
                  <a:cubicBezTo>
                    <a:pt x="6335" y="8836"/>
                    <a:pt x="6692" y="8550"/>
                    <a:pt x="6787" y="8145"/>
                  </a:cubicBezTo>
                  <a:close/>
                  <a:moveTo>
                    <a:pt x="6049" y="9765"/>
                  </a:moveTo>
                  <a:lnTo>
                    <a:pt x="6049" y="11289"/>
                  </a:lnTo>
                  <a:cubicBezTo>
                    <a:pt x="6049" y="11384"/>
                    <a:pt x="5978" y="11455"/>
                    <a:pt x="5882" y="11455"/>
                  </a:cubicBezTo>
                  <a:cubicBezTo>
                    <a:pt x="5787" y="11455"/>
                    <a:pt x="5716" y="11384"/>
                    <a:pt x="5716" y="11289"/>
                  </a:cubicBezTo>
                  <a:lnTo>
                    <a:pt x="5716" y="9765"/>
                  </a:lnTo>
                  <a:close/>
                  <a:moveTo>
                    <a:pt x="5930" y="1"/>
                  </a:moveTo>
                  <a:cubicBezTo>
                    <a:pt x="5644" y="1"/>
                    <a:pt x="5406" y="239"/>
                    <a:pt x="5406" y="525"/>
                  </a:cubicBezTo>
                  <a:lnTo>
                    <a:pt x="5406" y="2073"/>
                  </a:lnTo>
                  <a:cubicBezTo>
                    <a:pt x="3691" y="2287"/>
                    <a:pt x="2310" y="3644"/>
                    <a:pt x="2072" y="5383"/>
                  </a:cubicBezTo>
                  <a:lnTo>
                    <a:pt x="524" y="5383"/>
                  </a:lnTo>
                  <a:cubicBezTo>
                    <a:pt x="238" y="5383"/>
                    <a:pt x="0" y="5597"/>
                    <a:pt x="0" y="5883"/>
                  </a:cubicBezTo>
                  <a:cubicBezTo>
                    <a:pt x="0" y="6169"/>
                    <a:pt x="238" y="6407"/>
                    <a:pt x="524" y="6407"/>
                  </a:cubicBezTo>
                  <a:lnTo>
                    <a:pt x="2072" y="6407"/>
                  </a:lnTo>
                  <a:cubicBezTo>
                    <a:pt x="2144" y="6907"/>
                    <a:pt x="2310" y="7407"/>
                    <a:pt x="2572" y="7859"/>
                  </a:cubicBezTo>
                  <a:cubicBezTo>
                    <a:pt x="2603" y="7906"/>
                    <a:pt x="2654" y="7932"/>
                    <a:pt x="2705" y="7932"/>
                  </a:cubicBezTo>
                  <a:cubicBezTo>
                    <a:pt x="2733" y="7932"/>
                    <a:pt x="2761" y="7924"/>
                    <a:pt x="2787" y="7907"/>
                  </a:cubicBezTo>
                  <a:cubicBezTo>
                    <a:pt x="2882" y="7859"/>
                    <a:pt x="2906" y="7764"/>
                    <a:pt x="2858" y="7669"/>
                  </a:cubicBezTo>
                  <a:cubicBezTo>
                    <a:pt x="2548" y="7145"/>
                    <a:pt x="2382" y="6526"/>
                    <a:pt x="2382" y="5907"/>
                  </a:cubicBezTo>
                  <a:cubicBezTo>
                    <a:pt x="2382" y="3954"/>
                    <a:pt x="3953" y="2382"/>
                    <a:pt x="5906" y="2382"/>
                  </a:cubicBezTo>
                  <a:cubicBezTo>
                    <a:pt x="7859" y="2382"/>
                    <a:pt x="9431" y="3954"/>
                    <a:pt x="9431" y="5907"/>
                  </a:cubicBezTo>
                  <a:cubicBezTo>
                    <a:pt x="9431" y="7002"/>
                    <a:pt x="8931" y="7955"/>
                    <a:pt x="8169" y="8622"/>
                  </a:cubicBezTo>
                  <a:cubicBezTo>
                    <a:pt x="7811" y="8217"/>
                    <a:pt x="7335" y="7931"/>
                    <a:pt x="6811" y="7788"/>
                  </a:cubicBezTo>
                  <a:lnTo>
                    <a:pt x="6811" y="7336"/>
                  </a:lnTo>
                  <a:cubicBezTo>
                    <a:pt x="7026" y="7216"/>
                    <a:pt x="7216" y="7074"/>
                    <a:pt x="7359" y="6859"/>
                  </a:cubicBezTo>
                  <a:cubicBezTo>
                    <a:pt x="7407" y="6788"/>
                    <a:pt x="7383" y="6669"/>
                    <a:pt x="7311" y="6621"/>
                  </a:cubicBezTo>
                  <a:cubicBezTo>
                    <a:pt x="7282" y="6601"/>
                    <a:pt x="7248" y="6590"/>
                    <a:pt x="7214" y="6590"/>
                  </a:cubicBezTo>
                  <a:cubicBezTo>
                    <a:pt x="7165" y="6590"/>
                    <a:pt x="7115" y="6613"/>
                    <a:pt x="7073" y="6669"/>
                  </a:cubicBezTo>
                  <a:cubicBezTo>
                    <a:pt x="6787" y="7026"/>
                    <a:pt x="6383" y="7240"/>
                    <a:pt x="5906" y="7240"/>
                  </a:cubicBezTo>
                  <a:cubicBezTo>
                    <a:pt x="5097" y="7240"/>
                    <a:pt x="4454" y="6597"/>
                    <a:pt x="4454" y="5788"/>
                  </a:cubicBezTo>
                  <a:lnTo>
                    <a:pt x="4454" y="5145"/>
                  </a:lnTo>
                  <a:lnTo>
                    <a:pt x="7359" y="5145"/>
                  </a:lnTo>
                  <a:lnTo>
                    <a:pt x="7359" y="5788"/>
                  </a:lnTo>
                  <a:cubicBezTo>
                    <a:pt x="7359" y="5883"/>
                    <a:pt x="7359" y="5954"/>
                    <a:pt x="7335" y="6050"/>
                  </a:cubicBezTo>
                  <a:cubicBezTo>
                    <a:pt x="7335" y="6145"/>
                    <a:pt x="7383" y="6216"/>
                    <a:pt x="7478" y="6240"/>
                  </a:cubicBezTo>
                  <a:cubicBezTo>
                    <a:pt x="7491" y="6243"/>
                    <a:pt x="7503" y="6245"/>
                    <a:pt x="7515" y="6245"/>
                  </a:cubicBezTo>
                  <a:cubicBezTo>
                    <a:pt x="7597" y="6245"/>
                    <a:pt x="7672" y="6180"/>
                    <a:pt x="7692" y="6097"/>
                  </a:cubicBezTo>
                  <a:cubicBezTo>
                    <a:pt x="7692" y="6002"/>
                    <a:pt x="7716" y="5883"/>
                    <a:pt x="7716" y="5788"/>
                  </a:cubicBezTo>
                  <a:lnTo>
                    <a:pt x="7692" y="3359"/>
                  </a:lnTo>
                  <a:cubicBezTo>
                    <a:pt x="7692" y="3263"/>
                    <a:pt x="7645" y="3168"/>
                    <a:pt x="7549" y="3120"/>
                  </a:cubicBezTo>
                  <a:cubicBezTo>
                    <a:pt x="7516" y="3104"/>
                    <a:pt x="7482" y="3096"/>
                    <a:pt x="7448" y="3096"/>
                  </a:cubicBezTo>
                  <a:cubicBezTo>
                    <a:pt x="7387" y="3096"/>
                    <a:pt x="7325" y="3122"/>
                    <a:pt x="7264" y="3168"/>
                  </a:cubicBezTo>
                  <a:lnTo>
                    <a:pt x="7049" y="3335"/>
                  </a:lnTo>
                  <a:lnTo>
                    <a:pt x="5430" y="3335"/>
                  </a:lnTo>
                  <a:cubicBezTo>
                    <a:pt x="4692" y="3335"/>
                    <a:pt x="4096" y="3930"/>
                    <a:pt x="4096" y="4668"/>
                  </a:cubicBezTo>
                  <a:lnTo>
                    <a:pt x="4096" y="5788"/>
                  </a:lnTo>
                  <a:cubicBezTo>
                    <a:pt x="4096" y="6454"/>
                    <a:pt x="4454" y="7026"/>
                    <a:pt x="5001" y="7359"/>
                  </a:cubicBezTo>
                  <a:lnTo>
                    <a:pt x="5001" y="7788"/>
                  </a:lnTo>
                  <a:cubicBezTo>
                    <a:pt x="4477" y="7931"/>
                    <a:pt x="4001" y="8217"/>
                    <a:pt x="3644" y="8622"/>
                  </a:cubicBezTo>
                  <a:cubicBezTo>
                    <a:pt x="3525" y="8502"/>
                    <a:pt x="3382" y="8383"/>
                    <a:pt x="3287" y="8240"/>
                  </a:cubicBezTo>
                  <a:cubicBezTo>
                    <a:pt x="3247" y="8214"/>
                    <a:pt x="3194" y="8195"/>
                    <a:pt x="3142" y="8195"/>
                  </a:cubicBezTo>
                  <a:cubicBezTo>
                    <a:pt x="3099" y="8195"/>
                    <a:pt x="3057" y="8208"/>
                    <a:pt x="3025" y="8240"/>
                  </a:cubicBezTo>
                  <a:cubicBezTo>
                    <a:pt x="2953" y="8312"/>
                    <a:pt x="2953" y="8407"/>
                    <a:pt x="3025" y="8479"/>
                  </a:cubicBezTo>
                  <a:cubicBezTo>
                    <a:pt x="3644" y="9169"/>
                    <a:pt x="4477" y="9622"/>
                    <a:pt x="5382" y="9741"/>
                  </a:cubicBezTo>
                  <a:lnTo>
                    <a:pt x="5382" y="11289"/>
                  </a:lnTo>
                  <a:cubicBezTo>
                    <a:pt x="5382" y="11574"/>
                    <a:pt x="5597" y="11813"/>
                    <a:pt x="5882" y="11813"/>
                  </a:cubicBezTo>
                  <a:cubicBezTo>
                    <a:pt x="6168" y="11813"/>
                    <a:pt x="6406" y="11574"/>
                    <a:pt x="6406" y="11289"/>
                  </a:cubicBezTo>
                  <a:lnTo>
                    <a:pt x="6406" y="9741"/>
                  </a:lnTo>
                  <a:cubicBezTo>
                    <a:pt x="8121" y="9526"/>
                    <a:pt x="9502" y="8169"/>
                    <a:pt x="9740" y="6431"/>
                  </a:cubicBezTo>
                  <a:lnTo>
                    <a:pt x="11288" y="6431"/>
                  </a:lnTo>
                  <a:cubicBezTo>
                    <a:pt x="11574" y="6431"/>
                    <a:pt x="11812" y="6216"/>
                    <a:pt x="11812" y="5930"/>
                  </a:cubicBezTo>
                  <a:cubicBezTo>
                    <a:pt x="11812" y="5645"/>
                    <a:pt x="11574" y="5407"/>
                    <a:pt x="11288" y="5407"/>
                  </a:cubicBezTo>
                  <a:lnTo>
                    <a:pt x="10979" y="5407"/>
                  </a:lnTo>
                  <a:cubicBezTo>
                    <a:pt x="10883" y="5407"/>
                    <a:pt x="10812" y="5478"/>
                    <a:pt x="10812" y="5573"/>
                  </a:cubicBezTo>
                  <a:cubicBezTo>
                    <a:pt x="10812" y="5669"/>
                    <a:pt x="10883" y="5764"/>
                    <a:pt x="10979" y="5764"/>
                  </a:cubicBezTo>
                  <a:lnTo>
                    <a:pt x="11288" y="5764"/>
                  </a:lnTo>
                  <a:cubicBezTo>
                    <a:pt x="11384" y="5764"/>
                    <a:pt x="11455" y="5835"/>
                    <a:pt x="11455" y="5930"/>
                  </a:cubicBezTo>
                  <a:cubicBezTo>
                    <a:pt x="11455" y="6026"/>
                    <a:pt x="11384" y="6097"/>
                    <a:pt x="11288" y="6097"/>
                  </a:cubicBezTo>
                  <a:lnTo>
                    <a:pt x="9764" y="6097"/>
                  </a:lnTo>
                  <a:cubicBezTo>
                    <a:pt x="9764" y="6026"/>
                    <a:pt x="9764" y="5978"/>
                    <a:pt x="9764" y="5907"/>
                  </a:cubicBezTo>
                  <a:cubicBezTo>
                    <a:pt x="9764" y="5859"/>
                    <a:pt x="9764" y="5811"/>
                    <a:pt x="9764" y="5764"/>
                  </a:cubicBezTo>
                  <a:lnTo>
                    <a:pt x="10264" y="5764"/>
                  </a:lnTo>
                  <a:cubicBezTo>
                    <a:pt x="10360" y="5764"/>
                    <a:pt x="10431" y="5669"/>
                    <a:pt x="10431" y="5573"/>
                  </a:cubicBezTo>
                  <a:cubicBezTo>
                    <a:pt x="10431" y="5478"/>
                    <a:pt x="10360" y="5407"/>
                    <a:pt x="10264" y="5407"/>
                  </a:cubicBezTo>
                  <a:lnTo>
                    <a:pt x="9740" y="5407"/>
                  </a:lnTo>
                  <a:cubicBezTo>
                    <a:pt x="9526" y="3692"/>
                    <a:pt x="8169" y="2311"/>
                    <a:pt x="6430" y="2073"/>
                  </a:cubicBezTo>
                  <a:lnTo>
                    <a:pt x="6430" y="525"/>
                  </a:lnTo>
                  <a:cubicBezTo>
                    <a:pt x="6430" y="239"/>
                    <a:pt x="6216"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72"/>
          <p:cNvGrpSpPr/>
          <p:nvPr/>
        </p:nvGrpSpPr>
        <p:grpSpPr>
          <a:xfrm>
            <a:off x="3803429" y="2616748"/>
            <a:ext cx="376699" cy="366023"/>
            <a:chOff x="2672291" y="2134793"/>
            <a:chExt cx="408434" cy="396859"/>
          </a:xfrm>
        </p:grpSpPr>
        <p:sp>
          <p:nvSpPr>
            <p:cNvPr id="9737" name="Google Shape;9737;p72"/>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72"/>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72"/>
          <p:cNvGrpSpPr/>
          <p:nvPr/>
        </p:nvGrpSpPr>
        <p:grpSpPr>
          <a:xfrm>
            <a:off x="3807607" y="1563280"/>
            <a:ext cx="368344" cy="376672"/>
            <a:chOff x="4715010" y="1511500"/>
            <a:chExt cx="399376" cy="408405"/>
          </a:xfrm>
        </p:grpSpPr>
        <p:sp>
          <p:nvSpPr>
            <p:cNvPr id="9740" name="Google Shape;9740;p72"/>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2"/>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72"/>
          <p:cNvGrpSpPr/>
          <p:nvPr/>
        </p:nvGrpSpPr>
        <p:grpSpPr>
          <a:xfrm>
            <a:off x="4965462" y="2611805"/>
            <a:ext cx="374435" cy="375910"/>
            <a:chOff x="6775050" y="3415918"/>
            <a:chExt cx="405980" cy="407579"/>
          </a:xfrm>
        </p:grpSpPr>
        <p:sp>
          <p:nvSpPr>
            <p:cNvPr id="9743" name="Google Shape;9743;p72"/>
            <p:cNvSpPr/>
            <p:nvPr/>
          </p:nvSpPr>
          <p:spPr>
            <a:xfrm>
              <a:off x="6868917" y="3415918"/>
              <a:ext cx="219067" cy="279968"/>
            </a:xfrm>
            <a:custGeom>
              <a:avLst/>
              <a:gdLst/>
              <a:ahLst/>
              <a:cxnLst/>
              <a:rect l="l" t="t" r="r" b="b"/>
              <a:pathLst>
                <a:path w="6336" h="8098" extrusionOk="0">
                  <a:moveTo>
                    <a:pt x="3168" y="334"/>
                  </a:moveTo>
                  <a:cubicBezTo>
                    <a:pt x="3358" y="334"/>
                    <a:pt x="3549" y="405"/>
                    <a:pt x="3692" y="548"/>
                  </a:cubicBezTo>
                  <a:cubicBezTo>
                    <a:pt x="4025" y="906"/>
                    <a:pt x="4263" y="1310"/>
                    <a:pt x="4406" y="1763"/>
                  </a:cubicBezTo>
                  <a:lnTo>
                    <a:pt x="1906" y="1763"/>
                  </a:lnTo>
                  <a:cubicBezTo>
                    <a:pt x="2049" y="1310"/>
                    <a:pt x="2311" y="906"/>
                    <a:pt x="2644" y="548"/>
                  </a:cubicBezTo>
                  <a:cubicBezTo>
                    <a:pt x="2787" y="405"/>
                    <a:pt x="2977" y="334"/>
                    <a:pt x="3168" y="334"/>
                  </a:cubicBezTo>
                  <a:close/>
                  <a:moveTo>
                    <a:pt x="4906" y="4549"/>
                  </a:moveTo>
                  <a:lnTo>
                    <a:pt x="5978" y="5240"/>
                  </a:lnTo>
                  <a:lnTo>
                    <a:pt x="5978" y="7502"/>
                  </a:lnTo>
                  <a:lnTo>
                    <a:pt x="4906" y="6811"/>
                  </a:lnTo>
                  <a:cubicBezTo>
                    <a:pt x="4906" y="6811"/>
                    <a:pt x="4906" y="6788"/>
                    <a:pt x="4906" y="6788"/>
                  </a:cubicBezTo>
                  <a:lnTo>
                    <a:pt x="4906" y="4549"/>
                  </a:lnTo>
                  <a:close/>
                  <a:moveTo>
                    <a:pt x="3835" y="7240"/>
                  </a:moveTo>
                  <a:lnTo>
                    <a:pt x="3620" y="7740"/>
                  </a:lnTo>
                  <a:lnTo>
                    <a:pt x="2715" y="7740"/>
                  </a:lnTo>
                  <a:lnTo>
                    <a:pt x="2477" y="7240"/>
                  </a:lnTo>
                  <a:close/>
                  <a:moveTo>
                    <a:pt x="3168" y="1"/>
                  </a:moveTo>
                  <a:cubicBezTo>
                    <a:pt x="2882" y="1"/>
                    <a:pt x="2596" y="96"/>
                    <a:pt x="2406" y="310"/>
                  </a:cubicBezTo>
                  <a:cubicBezTo>
                    <a:pt x="1763" y="953"/>
                    <a:pt x="1406" y="1810"/>
                    <a:pt x="1406" y="2739"/>
                  </a:cubicBezTo>
                  <a:lnTo>
                    <a:pt x="1406" y="4144"/>
                  </a:lnTo>
                  <a:lnTo>
                    <a:pt x="143" y="4978"/>
                  </a:lnTo>
                  <a:cubicBezTo>
                    <a:pt x="72" y="5025"/>
                    <a:pt x="1" y="5121"/>
                    <a:pt x="1" y="5216"/>
                  </a:cubicBezTo>
                  <a:lnTo>
                    <a:pt x="1" y="7597"/>
                  </a:lnTo>
                  <a:cubicBezTo>
                    <a:pt x="1" y="7716"/>
                    <a:pt x="72" y="7812"/>
                    <a:pt x="167" y="7859"/>
                  </a:cubicBezTo>
                  <a:cubicBezTo>
                    <a:pt x="215" y="7883"/>
                    <a:pt x="262" y="7907"/>
                    <a:pt x="310" y="7907"/>
                  </a:cubicBezTo>
                  <a:cubicBezTo>
                    <a:pt x="358" y="7907"/>
                    <a:pt x="429" y="7883"/>
                    <a:pt x="477" y="7859"/>
                  </a:cubicBezTo>
                  <a:lnTo>
                    <a:pt x="1548" y="7145"/>
                  </a:lnTo>
                  <a:cubicBezTo>
                    <a:pt x="1644" y="7216"/>
                    <a:pt x="1739" y="7240"/>
                    <a:pt x="1858" y="7240"/>
                  </a:cubicBezTo>
                  <a:lnTo>
                    <a:pt x="2096" y="7240"/>
                  </a:lnTo>
                  <a:lnTo>
                    <a:pt x="2382" y="7907"/>
                  </a:lnTo>
                  <a:cubicBezTo>
                    <a:pt x="2453" y="8026"/>
                    <a:pt x="2572" y="8097"/>
                    <a:pt x="2692" y="8097"/>
                  </a:cubicBezTo>
                  <a:lnTo>
                    <a:pt x="3620" y="8097"/>
                  </a:lnTo>
                  <a:cubicBezTo>
                    <a:pt x="3739" y="8097"/>
                    <a:pt x="3858" y="8026"/>
                    <a:pt x="3930" y="7907"/>
                  </a:cubicBezTo>
                  <a:lnTo>
                    <a:pt x="4216" y="7240"/>
                  </a:lnTo>
                  <a:lnTo>
                    <a:pt x="4454" y="7240"/>
                  </a:lnTo>
                  <a:cubicBezTo>
                    <a:pt x="4573" y="7240"/>
                    <a:pt x="4692" y="7192"/>
                    <a:pt x="4763" y="7121"/>
                  </a:cubicBezTo>
                  <a:lnTo>
                    <a:pt x="5859" y="7859"/>
                  </a:lnTo>
                  <a:cubicBezTo>
                    <a:pt x="5907" y="7883"/>
                    <a:pt x="5978" y="7907"/>
                    <a:pt x="6026" y="7907"/>
                  </a:cubicBezTo>
                  <a:cubicBezTo>
                    <a:pt x="6073" y="7907"/>
                    <a:pt x="6121" y="7883"/>
                    <a:pt x="6168" y="7859"/>
                  </a:cubicBezTo>
                  <a:cubicBezTo>
                    <a:pt x="6264" y="7812"/>
                    <a:pt x="6335" y="7716"/>
                    <a:pt x="6335" y="7597"/>
                  </a:cubicBezTo>
                  <a:lnTo>
                    <a:pt x="6335" y="5216"/>
                  </a:lnTo>
                  <a:cubicBezTo>
                    <a:pt x="6335" y="5121"/>
                    <a:pt x="6264" y="5025"/>
                    <a:pt x="6192" y="4978"/>
                  </a:cubicBezTo>
                  <a:lnTo>
                    <a:pt x="4906" y="4120"/>
                  </a:lnTo>
                  <a:lnTo>
                    <a:pt x="4906" y="3620"/>
                  </a:lnTo>
                  <a:cubicBezTo>
                    <a:pt x="4906" y="3525"/>
                    <a:pt x="4835" y="3454"/>
                    <a:pt x="4740" y="3454"/>
                  </a:cubicBezTo>
                  <a:cubicBezTo>
                    <a:pt x="4644" y="3454"/>
                    <a:pt x="4573" y="3525"/>
                    <a:pt x="4573" y="3620"/>
                  </a:cubicBezTo>
                  <a:lnTo>
                    <a:pt x="4573" y="6788"/>
                  </a:lnTo>
                  <a:cubicBezTo>
                    <a:pt x="4573" y="6859"/>
                    <a:pt x="4525" y="6907"/>
                    <a:pt x="4454" y="6907"/>
                  </a:cubicBezTo>
                  <a:lnTo>
                    <a:pt x="1858" y="6907"/>
                  </a:lnTo>
                  <a:cubicBezTo>
                    <a:pt x="1787" y="6907"/>
                    <a:pt x="1739" y="6859"/>
                    <a:pt x="1739" y="6788"/>
                  </a:cubicBezTo>
                  <a:lnTo>
                    <a:pt x="1739" y="6216"/>
                  </a:lnTo>
                  <a:cubicBezTo>
                    <a:pt x="1739" y="6121"/>
                    <a:pt x="1668" y="6049"/>
                    <a:pt x="1572" y="6049"/>
                  </a:cubicBezTo>
                  <a:cubicBezTo>
                    <a:pt x="1477" y="6049"/>
                    <a:pt x="1406" y="6121"/>
                    <a:pt x="1406" y="6216"/>
                  </a:cubicBezTo>
                  <a:lnTo>
                    <a:pt x="1406" y="6788"/>
                  </a:lnTo>
                  <a:cubicBezTo>
                    <a:pt x="1406" y="6811"/>
                    <a:pt x="1406" y="6811"/>
                    <a:pt x="1406" y="6835"/>
                  </a:cubicBezTo>
                  <a:lnTo>
                    <a:pt x="358" y="7502"/>
                  </a:lnTo>
                  <a:lnTo>
                    <a:pt x="358" y="5240"/>
                  </a:lnTo>
                  <a:lnTo>
                    <a:pt x="1406" y="4549"/>
                  </a:lnTo>
                  <a:lnTo>
                    <a:pt x="1406" y="5478"/>
                  </a:lnTo>
                  <a:cubicBezTo>
                    <a:pt x="1406" y="5573"/>
                    <a:pt x="1477" y="5668"/>
                    <a:pt x="1572" y="5668"/>
                  </a:cubicBezTo>
                  <a:cubicBezTo>
                    <a:pt x="1668" y="5668"/>
                    <a:pt x="1739" y="5573"/>
                    <a:pt x="1739" y="5478"/>
                  </a:cubicBezTo>
                  <a:lnTo>
                    <a:pt x="1739" y="2739"/>
                  </a:lnTo>
                  <a:cubicBezTo>
                    <a:pt x="1739" y="2525"/>
                    <a:pt x="1763" y="2311"/>
                    <a:pt x="1810" y="2096"/>
                  </a:cubicBezTo>
                  <a:lnTo>
                    <a:pt x="4501" y="2096"/>
                  </a:lnTo>
                  <a:cubicBezTo>
                    <a:pt x="4549" y="2311"/>
                    <a:pt x="4573" y="2501"/>
                    <a:pt x="4573" y="2715"/>
                  </a:cubicBezTo>
                  <a:lnTo>
                    <a:pt x="4573" y="2906"/>
                  </a:lnTo>
                  <a:cubicBezTo>
                    <a:pt x="4573" y="3001"/>
                    <a:pt x="4644" y="3073"/>
                    <a:pt x="4740" y="3073"/>
                  </a:cubicBezTo>
                  <a:cubicBezTo>
                    <a:pt x="4835" y="3073"/>
                    <a:pt x="4906" y="3001"/>
                    <a:pt x="4906" y="2906"/>
                  </a:cubicBezTo>
                  <a:lnTo>
                    <a:pt x="4906" y="2715"/>
                  </a:lnTo>
                  <a:cubicBezTo>
                    <a:pt x="4906" y="1810"/>
                    <a:pt x="4573" y="953"/>
                    <a:pt x="3930" y="310"/>
                  </a:cubicBezTo>
                  <a:cubicBezTo>
                    <a:pt x="3739" y="96"/>
                    <a:pt x="3454"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2"/>
            <p:cNvSpPr/>
            <p:nvPr/>
          </p:nvSpPr>
          <p:spPr>
            <a:xfrm>
              <a:off x="6949612" y="3509785"/>
              <a:ext cx="56841" cy="87296"/>
            </a:xfrm>
            <a:custGeom>
              <a:avLst/>
              <a:gdLst/>
              <a:ahLst/>
              <a:cxnLst/>
              <a:rect l="l" t="t" r="r" b="b"/>
              <a:pathLst>
                <a:path w="1644" h="2525" extrusionOk="0">
                  <a:moveTo>
                    <a:pt x="1120" y="358"/>
                  </a:moveTo>
                  <a:cubicBezTo>
                    <a:pt x="1239" y="358"/>
                    <a:pt x="1310" y="429"/>
                    <a:pt x="1310" y="524"/>
                  </a:cubicBezTo>
                  <a:lnTo>
                    <a:pt x="1310" y="762"/>
                  </a:lnTo>
                  <a:lnTo>
                    <a:pt x="334" y="762"/>
                  </a:lnTo>
                  <a:lnTo>
                    <a:pt x="334" y="524"/>
                  </a:lnTo>
                  <a:cubicBezTo>
                    <a:pt x="334" y="429"/>
                    <a:pt x="405" y="358"/>
                    <a:pt x="524" y="358"/>
                  </a:cubicBezTo>
                  <a:close/>
                  <a:moveTo>
                    <a:pt x="1310" y="1096"/>
                  </a:moveTo>
                  <a:lnTo>
                    <a:pt x="1310" y="2001"/>
                  </a:lnTo>
                  <a:cubicBezTo>
                    <a:pt x="1310" y="2096"/>
                    <a:pt x="1239" y="2191"/>
                    <a:pt x="1120" y="2191"/>
                  </a:cubicBezTo>
                  <a:lnTo>
                    <a:pt x="524" y="2191"/>
                  </a:lnTo>
                  <a:cubicBezTo>
                    <a:pt x="405" y="2191"/>
                    <a:pt x="334" y="2096"/>
                    <a:pt x="334" y="2001"/>
                  </a:cubicBezTo>
                  <a:lnTo>
                    <a:pt x="334" y="1096"/>
                  </a:lnTo>
                  <a:close/>
                  <a:moveTo>
                    <a:pt x="524" y="0"/>
                  </a:moveTo>
                  <a:cubicBezTo>
                    <a:pt x="215" y="0"/>
                    <a:pt x="0" y="239"/>
                    <a:pt x="0" y="524"/>
                  </a:cubicBezTo>
                  <a:lnTo>
                    <a:pt x="0" y="2001"/>
                  </a:lnTo>
                  <a:cubicBezTo>
                    <a:pt x="0" y="2287"/>
                    <a:pt x="215" y="2525"/>
                    <a:pt x="524" y="2525"/>
                  </a:cubicBezTo>
                  <a:lnTo>
                    <a:pt x="1120" y="2525"/>
                  </a:lnTo>
                  <a:cubicBezTo>
                    <a:pt x="1429" y="2525"/>
                    <a:pt x="1644" y="2287"/>
                    <a:pt x="1644" y="2001"/>
                  </a:cubicBezTo>
                  <a:lnTo>
                    <a:pt x="1644" y="524"/>
                  </a:lnTo>
                  <a:cubicBezTo>
                    <a:pt x="1644" y="239"/>
                    <a:pt x="142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2"/>
            <p:cNvSpPr/>
            <p:nvPr/>
          </p:nvSpPr>
          <p:spPr>
            <a:xfrm>
              <a:off x="6923267" y="3706578"/>
              <a:ext cx="43668" cy="49404"/>
            </a:xfrm>
            <a:custGeom>
              <a:avLst/>
              <a:gdLst/>
              <a:ahLst/>
              <a:cxnLst/>
              <a:rect l="l" t="t" r="r" b="b"/>
              <a:pathLst>
                <a:path w="1263" h="1429" extrusionOk="0">
                  <a:moveTo>
                    <a:pt x="1096" y="0"/>
                  </a:moveTo>
                  <a:cubicBezTo>
                    <a:pt x="1000" y="0"/>
                    <a:pt x="929" y="71"/>
                    <a:pt x="929" y="167"/>
                  </a:cubicBezTo>
                  <a:lnTo>
                    <a:pt x="929" y="1024"/>
                  </a:lnTo>
                  <a:lnTo>
                    <a:pt x="786" y="953"/>
                  </a:lnTo>
                  <a:cubicBezTo>
                    <a:pt x="596" y="857"/>
                    <a:pt x="405" y="786"/>
                    <a:pt x="191" y="762"/>
                  </a:cubicBezTo>
                  <a:cubicBezTo>
                    <a:pt x="96" y="762"/>
                    <a:pt x="0" y="834"/>
                    <a:pt x="0" y="929"/>
                  </a:cubicBezTo>
                  <a:cubicBezTo>
                    <a:pt x="0" y="1024"/>
                    <a:pt x="72" y="1095"/>
                    <a:pt x="167" y="1119"/>
                  </a:cubicBezTo>
                  <a:cubicBezTo>
                    <a:pt x="334" y="1119"/>
                    <a:pt x="477" y="1167"/>
                    <a:pt x="619" y="1238"/>
                  </a:cubicBezTo>
                  <a:lnTo>
                    <a:pt x="929" y="1405"/>
                  </a:lnTo>
                  <a:cubicBezTo>
                    <a:pt x="953" y="1429"/>
                    <a:pt x="1000" y="1429"/>
                    <a:pt x="1048" y="1429"/>
                  </a:cubicBezTo>
                  <a:cubicBezTo>
                    <a:pt x="1072" y="1429"/>
                    <a:pt x="1120" y="1429"/>
                    <a:pt x="1143" y="1405"/>
                  </a:cubicBezTo>
                  <a:cubicBezTo>
                    <a:pt x="1215" y="1357"/>
                    <a:pt x="1262" y="1286"/>
                    <a:pt x="1262" y="1215"/>
                  </a:cubicBezTo>
                  <a:lnTo>
                    <a:pt x="1262" y="167"/>
                  </a:lnTo>
                  <a:cubicBezTo>
                    <a:pt x="1262" y="71"/>
                    <a:pt x="1191"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2"/>
            <p:cNvSpPr/>
            <p:nvPr/>
          </p:nvSpPr>
          <p:spPr>
            <a:xfrm>
              <a:off x="6943009" y="3762345"/>
              <a:ext cx="23926" cy="42213"/>
            </a:xfrm>
            <a:custGeom>
              <a:avLst/>
              <a:gdLst/>
              <a:ahLst/>
              <a:cxnLst/>
              <a:rect l="l" t="t" r="r" b="b"/>
              <a:pathLst>
                <a:path w="692" h="1221" extrusionOk="0">
                  <a:moveTo>
                    <a:pt x="191" y="0"/>
                  </a:moveTo>
                  <a:cubicBezTo>
                    <a:pt x="150" y="0"/>
                    <a:pt x="108" y="18"/>
                    <a:pt x="72" y="54"/>
                  </a:cubicBezTo>
                  <a:cubicBezTo>
                    <a:pt x="1" y="125"/>
                    <a:pt x="1" y="221"/>
                    <a:pt x="72" y="292"/>
                  </a:cubicBezTo>
                  <a:lnTo>
                    <a:pt x="96" y="316"/>
                  </a:lnTo>
                  <a:cubicBezTo>
                    <a:pt x="263" y="507"/>
                    <a:pt x="358" y="721"/>
                    <a:pt x="358" y="959"/>
                  </a:cubicBezTo>
                  <a:lnTo>
                    <a:pt x="358" y="1054"/>
                  </a:lnTo>
                  <a:cubicBezTo>
                    <a:pt x="358" y="1149"/>
                    <a:pt x="429" y="1221"/>
                    <a:pt x="525" y="1221"/>
                  </a:cubicBezTo>
                  <a:cubicBezTo>
                    <a:pt x="620" y="1221"/>
                    <a:pt x="691" y="1149"/>
                    <a:pt x="691" y="1054"/>
                  </a:cubicBezTo>
                  <a:lnTo>
                    <a:pt x="691" y="959"/>
                  </a:lnTo>
                  <a:cubicBezTo>
                    <a:pt x="691" y="626"/>
                    <a:pt x="572" y="316"/>
                    <a:pt x="334" y="78"/>
                  </a:cubicBezTo>
                  <a:lnTo>
                    <a:pt x="310" y="54"/>
                  </a:lnTo>
                  <a:cubicBezTo>
                    <a:pt x="275" y="18"/>
                    <a:pt x="23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2"/>
            <p:cNvSpPr/>
            <p:nvPr/>
          </p:nvSpPr>
          <p:spPr>
            <a:xfrm>
              <a:off x="6989960" y="3762345"/>
              <a:ext cx="23891" cy="42213"/>
            </a:xfrm>
            <a:custGeom>
              <a:avLst/>
              <a:gdLst/>
              <a:ahLst/>
              <a:cxnLst/>
              <a:rect l="l" t="t" r="r" b="b"/>
              <a:pathLst>
                <a:path w="691" h="1221" extrusionOk="0">
                  <a:moveTo>
                    <a:pt x="500" y="0"/>
                  </a:moveTo>
                  <a:cubicBezTo>
                    <a:pt x="459" y="0"/>
                    <a:pt x="417" y="18"/>
                    <a:pt x="381" y="54"/>
                  </a:cubicBezTo>
                  <a:lnTo>
                    <a:pt x="357" y="78"/>
                  </a:lnTo>
                  <a:cubicBezTo>
                    <a:pt x="119" y="316"/>
                    <a:pt x="0" y="626"/>
                    <a:pt x="0" y="959"/>
                  </a:cubicBezTo>
                  <a:lnTo>
                    <a:pt x="0" y="1054"/>
                  </a:lnTo>
                  <a:cubicBezTo>
                    <a:pt x="0" y="1149"/>
                    <a:pt x="72" y="1221"/>
                    <a:pt x="167" y="1221"/>
                  </a:cubicBezTo>
                  <a:cubicBezTo>
                    <a:pt x="262" y="1221"/>
                    <a:pt x="334" y="1149"/>
                    <a:pt x="334" y="1054"/>
                  </a:cubicBezTo>
                  <a:lnTo>
                    <a:pt x="334" y="959"/>
                  </a:lnTo>
                  <a:cubicBezTo>
                    <a:pt x="334" y="721"/>
                    <a:pt x="429" y="507"/>
                    <a:pt x="596" y="316"/>
                  </a:cubicBezTo>
                  <a:lnTo>
                    <a:pt x="619" y="292"/>
                  </a:lnTo>
                  <a:cubicBezTo>
                    <a:pt x="691" y="221"/>
                    <a:pt x="691" y="125"/>
                    <a:pt x="619" y="54"/>
                  </a:cubicBezTo>
                  <a:cubicBezTo>
                    <a:pt x="584" y="18"/>
                    <a:pt x="54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2"/>
            <p:cNvSpPr/>
            <p:nvPr/>
          </p:nvSpPr>
          <p:spPr>
            <a:xfrm>
              <a:off x="6775050" y="3542699"/>
              <a:ext cx="405980" cy="280798"/>
            </a:xfrm>
            <a:custGeom>
              <a:avLst/>
              <a:gdLst/>
              <a:ahLst/>
              <a:cxnLst/>
              <a:rect l="l" t="t" r="r" b="b"/>
              <a:pathLst>
                <a:path w="11742" h="8122" extrusionOk="0">
                  <a:moveTo>
                    <a:pt x="1168" y="1"/>
                  </a:moveTo>
                  <a:cubicBezTo>
                    <a:pt x="525" y="1"/>
                    <a:pt x="1" y="525"/>
                    <a:pt x="1" y="1168"/>
                  </a:cubicBezTo>
                  <a:lnTo>
                    <a:pt x="1" y="6955"/>
                  </a:lnTo>
                  <a:cubicBezTo>
                    <a:pt x="1" y="7598"/>
                    <a:pt x="525" y="8122"/>
                    <a:pt x="1168" y="8122"/>
                  </a:cubicBezTo>
                  <a:lnTo>
                    <a:pt x="10574" y="8122"/>
                  </a:lnTo>
                  <a:cubicBezTo>
                    <a:pt x="11217" y="8122"/>
                    <a:pt x="11741" y="7598"/>
                    <a:pt x="11741" y="6955"/>
                  </a:cubicBezTo>
                  <a:lnTo>
                    <a:pt x="11741" y="1168"/>
                  </a:lnTo>
                  <a:cubicBezTo>
                    <a:pt x="11741" y="525"/>
                    <a:pt x="11217" y="1"/>
                    <a:pt x="10574" y="1"/>
                  </a:cubicBezTo>
                  <a:lnTo>
                    <a:pt x="8145" y="1"/>
                  </a:lnTo>
                  <a:cubicBezTo>
                    <a:pt x="8050" y="1"/>
                    <a:pt x="7979" y="96"/>
                    <a:pt x="7979" y="191"/>
                  </a:cubicBezTo>
                  <a:cubicBezTo>
                    <a:pt x="7979" y="287"/>
                    <a:pt x="8050" y="358"/>
                    <a:pt x="8145" y="358"/>
                  </a:cubicBezTo>
                  <a:lnTo>
                    <a:pt x="10574" y="358"/>
                  </a:lnTo>
                  <a:cubicBezTo>
                    <a:pt x="11027" y="358"/>
                    <a:pt x="11408" y="715"/>
                    <a:pt x="11408" y="1168"/>
                  </a:cubicBezTo>
                  <a:lnTo>
                    <a:pt x="11408" y="1311"/>
                  </a:lnTo>
                  <a:lnTo>
                    <a:pt x="9550" y="1311"/>
                  </a:lnTo>
                  <a:cubicBezTo>
                    <a:pt x="9455" y="1311"/>
                    <a:pt x="9384" y="1382"/>
                    <a:pt x="9384" y="1477"/>
                  </a:cubicBezTo>
                  <a:cubicBezTo>
                    <a:pt x="9384" y="1573"/>
                    <a:pt x="9455" y="1668"/>
                    <a:pt x="9550" y="1668"/>
                  </a:cubicBezTo>
                  <a:lnTo>
                    <a:pt x="11408" y="1668"/>
                  </a:lnTo>
                  <a:lnTo>
                    <a:pt x="11408" y="6955"/>
                  </a:lnTo>
                  <a:cubicBezTo>
                    <a:pt x="11408" y="7407"/>
                    <a:pt x="11027" y="7788"/>
                    <a:pt x="10574" y="7788"/>
                  </a:cubicBezTo>
                  <a:lnTo>
                    <a:pt x="10050" y="7788"/>
                  </a:lnTo>
                  <a:cubicBezTo>
                    <a:pt x="10003" y="7098"/>
                    <a:pt x="9526" y="6478"/>
                    <a:pt x="8860" y="6288"/>
                  </a:cubicBezTo>
                  <a:lnTo>
                    <a:pt x="8788" y="6264"/>
                  </a:lnTo>
                  <a:cubicBezTo>
                    <a:pt x="8764" y="6264"/>
                    <a:pt x="8741" y="6240"/>
                    <a:pt x="8717" y="6217"/>
                  </a:cubicBezTo>
                  <a:cubicBezTo>
                    <a:pt x="8526" y="5883"/>
                    <a:pt x="8193" y="5645"/>
                    <a:pt x="7812" y="5550"/>
                  </a:cubicBezTo>
                  <a:cubicBezTo>
                    <a:pt x="7685" y="5518"/>
                    <a:pt x="7555" y="5502"/>
                    <a:pt x="7426" y="5502"/>
                  </a:cubicBezTo>
                  <a:cubicBezTo>
                    <a:pt x="7169" y="5502"/>
                    <a:pt x="6915" y="5566"/>
                    <a:pt x="6693" y="5693"/>
                  </a:cubicBezTo>
                  <a:lnTo>
                    <a:pt x="6550" y="5764"/>
                  </a:lnTo>
                  <a:lnTo>
                    <a:pt x="6550" y="4907"/>
                  </a:lnTo>
                  <a:cubicBezTo>
                    <a:pt x="6550" y="4811"/>
                    <a:pt x="6478" y="4740"/>
                    <a:pt x="6383" y="4740"/>
                  </a:cubicBezTo>
                  <a:cubicBezTo>
                    <a:pt x="6288" y="4740"/>
                    <a:pt x="6216" y="4811"/>
                    <a:pt x="6216" y="4907"/>
                  </a:cubicBezTo>
                  <a:lnTo>
                    <a:pt x="6216" y="5955"/>
                  </a:lnTo>
                  <a:cubicBezTo>
                    <a:pt x="6216" y="6026"/>
                    <a:pt x="6264" y="6097"/>
                    <a:pt x="6335" y="6145"/>
                  </a:cubicBezTo>
                  <a:cubicBezTo>
                    <a:pt x="6359" y="6169"/>
                    <a:pt x="6395" y="6181"/>
                    <a:pt x="6434" y="6181"/>
                  </a:cubicBezTo>
                  <a:cubicBezTo>
                    <a:pt x="6472" y="6181"/>
                    <a:pt x="6514" y="6169"/>
                    <a:pt x="6550" y="6145"/>
                  </a:cubicBezTo>
                  <a:lnTo>
                    <a:pt x="6859" y="5978"/>
                  </a:lnTo>
                  <a:cubicBezTo>
                    <a:pt x="7037" y="5897"/>
                    <a:pt x="7237" y="5850"/>
                    <a:pt x="7437" y="5850"/>
                  </a:cubicBezTo>
                  <a:cubicBezTo>
                    <a:pt x="7531" y="5850"/>
                    <a:pt x="7625" y="5860"/>
                    <a:pt x="7717" y="5883"/>
                  </a:cubicBezTo>
                  <a:cubicBezTo>
                    <a:pt x="8026" y="5978"/>
                    <a:pt x="8264" y="6145"/>
                    <a:pt x="8431" y="6407"/>
                  </a:cubicBezTo>
                  <a:cubicBezTo>
                    <a:pt x="8502" y="6502"/>
                    <a:pt x="8598" y="6574"/>
                    <a:pt x="8693" y="6598"/>
                  </a:cubicBezTo>
                  <a:lnTo>
                    <a:pt x="8741" y="6621"/>
                  </a:lnTo>
                  <a:cubicBezTo>
                    <a:pt x="9288" y="6764"/>
                    <a:pt x="9669" y="7241"/>
                    <a:pt x="9693" y="7788"/>
                  </a:cubicBezTo>
                  <a:lnTo>
                    <a:pt x="8693" y="7788"/>
                  </a:lnTo>
                  <a:cubicBezTo>
                    <a:pt x="8622" y="7502"/>
                    <a:pt x="8407" y="7264"/>
                    <a:pt x="8121" y="7193"/>
                  </a:cubicBezTo>
                  <a:lnTo>
                    <a:pt x="8050" y="7169"/>
                  </a:lnTo>
                  <a:cubicBezTo>
                    <a:pt x="7979" y="7169"/>
                    <a:pt x="7883" y="7217"/>
                    <a:pt x="7859" y="7312"/>
                  </a:cubicBezTo>
                  <a:cubicBezTo>
                    <a:pt x="7836" y="7407"/>
                    <a:pt x="7883" y="7502"/>
                    <a:pt x="7979" y="7526"/>
                  </a:cubicBezTo>
                  <a:lnTo>
                    <a:pt x="8026" y="7526"/>
                  </a:lnTo>
                  <a:cubicBezTo>
                    <a:pt x="8169" y="7574"/>
                    <a:pt x="8288" y="7669"/>
                    <a:pt x="8336" y="7788"/>
                  </a:cubicBezTo>
                  <a:lnTo>
                    <a:pt x="3430" y="7788"/>
                  </a:lnTo>
                  <a:cubicBezTo>
                    <a:pt x="3478" y="7669"/>
                    <a:pt x="3597" y="7574"/>
                    <a:pt x="3740" y="7526"/>
                  </a:cubicBezTo>
                  <a:lnTo>
                    <a:pt x="3787" y="7526"/>
                  </a:lnTo>
                  <a:cubicBezTo>
                    <a:pt x="3882" y="7502"/>
                    <a:pt x="3930" y="7407"/>
                    <a:pt x="3906" y="7312"/>
                  </a:cubicBezTo>
                  <a:cubicBezTo>
                    <a:pt x="3882" y="7217"/>
                    <a:pt x="3787" y="7169"/>
                    <a:pt x="3692" y="7169"/>
                  </a:cubicBezTo>
                  <a:lnTo>
                    <a:pt x="3644" y="7193"/>
                  </a:lnTo>
                  <a:cubicBezTo>
                    <a:pt x="3358" y="7264"/>
                    <a:pt x="3144" y="7502"/>
                    <a:pt x="3073" y="7788"/>
                  </a:cubicBezTo>
                  <a:lnTo>
                    <a:pt x="2073" y="7788"/>
                  </a:lnTo>
                  <a:cubicBezTo>
                    <a:pt x="2096" y="7241"/>
                    <a:pt x="2477" y="6764"/>
                    <a:pt x="3025" y="6621"/>
                  </a:cubicBezTo>
                  <a:lnTo>
                    <a:pt x="3073" y="6598"/>
                  </a:lnTo>
                  <a:cubicBezTo>
                    <a:pt x="3168" y="6574"/>
                    <a:pt x="3263" y="6502"/>
                    <a:pt x="3335" y="6407"/>
                  </a:cubicBezTo>
                  <a:cubicBezTo>
                    <a:pt x="3454" y="6217"/>
                    <a:pt x="3620" y="6074"/>
                    <a:pt x="3811" y="5978"/>
                  </a:cubicBezTo>
                  <a:cubicBezTo>
                    <a:pt x="3882" y="5931"/>
                    <a:pt x="3930" y="5835"/>
                    <a:pt x="3882" y="5740"/>
                  </a:cubicBezTo>
                  <a:cubicBezTo>
                    <a:pt x="3848" y="5689"/>
                    <a:pt x="3789" y="5650"/>
                    <a:pt x="3723" y="5650"/>
                  </a:cubicBezTo>
                  <a:cubicBezTo>
                    <a:pt x="3697" y="5650"/>
                    <a:pt x="3671" y="5655"/>
                    <a:pt x="3644" y="5669"/>
                  </a:cubicBezTo>
                  <a:cubicBezTo>
                    <a:pt x="3406" y="5788"/>
                    <a:pt x="3192" y="5978"/>
                    <a:pt x="3025" y="6217"/>
                  </a:cubicBezTo>
                  <a:cubicBezTo>
                    <a:pt x="3025" y="6240"/>
                    <a:pt x="3001" y="6264"/>
                    <a:pt x="2977" y="6264"/>
                  </a:cubicBezTo>
                  <a:lnTo>
                    <a:pt x="2906" y="6288"/>
                  </a:lnTo>
                  <a:cubicBezTo>
                    <a:pt x="2239" y="6478"/>
                    <a:pt x="1763" y="7098"/>
                    <a:pt x="1715" y="7788"/>
                  </a:cubicBezTo>
                  <a:lnTo>
                    <a:pt x="1168" y="7788"/>
                  </a:lnTo>
                  <a:cubicBezTo>
                    <a:pt x="715" y="7788"/>
                    <a:pt x="334" y="7407"/>
                    <a:pt x="334" y="6955"/>
                  </a:cubicBezTo>
                  <a:lnTo>
                    <a:pt x="334" y="1668"/>
                  </a:lnTo>
                  <a:lnTo>
                    <a:pt x="2215" y="1668"/>
                  </a:lnTo>
                  <a:cubicBezTo>
                    <a:pt x="2311" y="1668"/>
                    <a:pt x="2382" y="1573"/>
                    <a:pt x="2382" y="1477"/>
                  </a:cubicBezTo>
                  <a:cubicBezTo>
                    <a:pt x="2382" y="1382"/>
                    <a:pt x="2311" y="1311"/>
                    <a:pt x="2215" y="1311"/>
                  </a:cubicBezTo>
                  <a:lnTo>
                    <a:pt x="334" y="1311"/>
                  </a:lnTo>
                  <a:lnTo>
                    <a:pt x="334" y="1168"/>
                  </a:lnTo>
                  <a:cubicBezTo>
                    <a:pt x="334" y="715"/>
                    <a:pt x="715" y="358"/>
                    <a:pt x="1168" y="358"/>
                  </a:cubicBezTo>
                  <a:lnTo>
                    <a:pt x="3597" y="358"/>
                  </a:lnTo>
                  <a:cubicBezTo>
                    <a:pt x="3692" y="358"/>
                    <a:pt x="3763" y="287"/>
                    <a:pt x="3763" y="191"/>
                  </a:cubicBezTo>
                  <a:cubicBezTo>
                    <a:pt x="3763" y="96"/>
                    <a:pt x="3692"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2"/>
            <p:cNvSpPr/>
            <p:nvPr/>
          </p:nvSpPr>
          <p:spPr>
            <a:xfrm>
              <a:off x="6798110" y="3663741"/>
              <a:ext cx="59331" cy="11582"/>
            </a:xfrm>
            <a:custGeom>
              <a:avLst/>
              <a:gdLst/>
              <a:ahLst/>
              <a:cxnLst/>
              <a:rect l="l" t="t" r="r" b="b"/>
              <a:pathLst>
                <a:path w="1716" h="335" extrusionOk="0">
                  <a:moveTo>
                    <a:pt x="191" y="1"/>
                  </a:moveTo>
                  <a:cubicBezTo>
                    <a:pt x="96" y="1"/>
                    <a:pt x="0" y="72"/>
                    <a:pt x="0" y="167"/>
                  </a:cubicBezTo>
                  <a:cubicBezTo>
                    <a:pt x="0" y="263"/>
                    <a:pt x="96" y="334"/>
                    <a:pt x="191" y="334"/>
                  </a:cubicBezTo>
                  <a:lnTo>
                    <a:pt x="1548" y="334"/>
                  </a:lnTo>
                  <a:cubicBezTo>
                    <a:pt x="1644" y="334"/>
                    <a:pt x="1715" y="263"/>
                    <a:pt x="1715" y="167"/>
                  </a:cubicBezTo>
                  <a:cubicBezTo>
                    <a:pt x="1715" y="72"/>
                    <a:pt x="1644" y="1"/>
                    <a:pt x="1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2"/>
            <p:cNvSpPr/>
            <p:nvPr/>
          </p:nvSpPr>
          <p:spPr>
            <a:xfrm>
              <a:off x="6798110" y="3705748"/>
              <a:ext cx="99645" cy="11547"/>
            </a:xfrm>
            <a:custGeom>
              <a:avLst/>
              <a:gdLst/>
              <a:ahLst/>
              <a:cxnLst/>
              <a:rect l="l" t="t" r="r" b="b"/>
              <a:pathLst>
                <a:path w="2882" h="334" extrusionOk="0">
                  <a:moveTo>
                    <a:pt x="191" y="0"/>
                  </a:moveTo>
                  <a:cubicBezTo>
                    <a:pt x="96" y="0"/>
                    <a:pt x="0" y="72"/>
                    <a:pt x="0" y="167"/>
                  </a:cubicBezTo>
                  <a:cubicBezTo>
                    <a:pt x="0" y="262"/>
                    <a:pt x="96" y="334"/>
                    <a:pt x="191" y="334"/>
                  </a:cubicBezTo>
                  <a:lnTo>
                    <a:pt x="2715" y="334"/>
                  </a:lnTo>
                  <a:cubicBezTo>
                    <a:pt x="2811" y="334"/>
                    <a:pt x="2882" y="262"/>
                    <a:pt x="2882" y="167"/>
                  </a:cubicBezTo>
                  <a:cubicBezTo>
                    <a:pt x="2882" y="72"/>
                    <a:pt x="2811" y="0"/>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72"/>
            <p:cNvSpPr/>
            <p:nvPr/>
          </p:nvSpPr>
          <p:spPr>
            <a:xfrm>
              <a:off x="6798110" y="3747721"/>
              <a:ext cx="43668" cy="11582"/>
            </a:xfrm>
            <a:custGeom>
              <a:avLst/>
              <a:gdLst/>
              <a:ahLst/>
              <a:cxnLst/>
              <a:rect l="l" t="t" r="r" b="b"/>
              <a:pathLst>
                <a:path w="1263" h="335" extrusionOk="0">
                  <a:moveTo>
                    <a:pt x="191" y="1"/>
                  </a:moveTo>
                  <a:cubicBezTo>
                    <a:pt x="96" y="1"/>
                    <a:pt x="0" y="72"/>
                    <a:pt x="0" y="167"/>
                  </a:cubicBezTo>
                  <a:cubicBezTo>
                    <a:pt x="0" y="263"/>
                    <a:pt x="96" y="334"/>
                    <a:pt x="191" y="334"/>
                  </a:cubicBezTo>
                  <a:lnTo>
                    <a:pt x="1096" y="334"/>
                  </a:lnTo>
                  <a:cubicBezTo>
                    <a:pt x="1191" y="334"/>
                    <a:pt x="1263" y="263"/>
                    <a:pt x="1263" y="167"/>
                  </a:cubicBez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72"/>
            <p:cNvSpPr/>
            <p:nvPr/>
          </p:nvSpPr>
          <p:spPr>
            <a:xfrm>
              <a:off x="7099455" y="3663741"/>
              <a:ext cx="59331" cy="11582"/>
            </a:xfrm>
            <a:custGeom>
              <a:avLst/>
              <a:gdLst/>
              <a:ahLst/>
              <a:cxnLst/>
              <a:rect l="l" t="t" r="r" b="b"/>
              <a:pathLst>
                <a:path w="1716" h="335" extrusionOk="0">
                  <a:moveTo>
                    <a:pt x="167" y="1"/>
                  </a:moveTo>
                  <a:cubicBezTo>
                    <a:pt x="72" y="1"/>
                    <a:pt x="1" y="72"/>
                    <a:pt x="1" y="167"/>
                  </a:cubicBezTo>
                  <a:cubicBezTo>
                    <a:pt x="1" y="263"/>
                    <a:pt x="72" y="334"/>
                    <a:pt x="167" y="334"/>
                  </a:cubicBezTo>
                  <a:lnTo>
                    <a:pt x="1525" y="334"/>
                  </a:lnTo>
                  <a:cubicBezTo>
                    <a:pt x="1620" y="334"/>
                    <a:pt x="1715" y="263"/>
                    <a:pt x="1715" y="167"/>
                  </a:cubicBezTo>
                  <a:cubicBezTo>
                    <a:pt x="1715" y="72"/>
                    <a:pt x="1620"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2"/>
            <p:cNvSpPr/>
            <p:nvPr/>
          </p:nvSpPr>
          <p:spPr>
            <a:xfrm>
              <a:off x="7059107" y="3705748"/>
              <a:ext cx="98850" cy="11547"/>
            </a:xfrm>
            <a:custGeom>
              <a:avLst/>
              <a:gdLst/>
              <a:ahLst/>
              <a:cxnLst/>
              <a:rect l="l" t="t" r="r" b="b"/>
              <a:pathLst>
                <a:path w="2859" h="334" extrusionOk="0">
                  <a:moveTo>
                    <a:pt x="167" y="0"/>
                  </a:moveTo>
                  <a:cubicBezTo>
                    <a:pt x="72" y="0"/>
                    <a:pt x="1" y="72"/>
                    <a:pt x="1" y="167"/>
                  </a:cubicBezTo>
                  <a:cubicBezTo>
                    <a:pt x="1" y="262"/>
                    <a:pt x="72" y="334"/>
                    <a:pt x="167" y="334"/>
                  </a:cubicBezTo>
                  <a:lnTo>
                    <a:pt x="2692" y="334"/>
                  </a:lnTo>
                  <a:cubicBezTo>
                    <a:pt x="2787" y="334"/>
                    <a:pt x="2858" y="262"/>
                    <a:pt x="2858" y="167"/>
                  </a:cubicBezTo>
                  <a:cubicBezTo>
                    <a:pt x="2858" y="72"/>
                    <a:pt x="2787" y="0"/>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2"/>
            <p:cNvSpPr/>
            <p:nvPr/>
          </p:nvSpPr>
          <p:spPr>
            <a:xfrm>
              <a:off x="7115117" y="3747721"/>
              <a:ext cx="43668" cy="11582"/>
            </a:xfrm>
            <a:custGeom>
              <a:avLst/>
              <a:gdLst/>
              <a:ahLst/>
              <a:cxnLst/>
              <a:rect l="l" t="t" r="r" b="b"/>
              <a:pathLst>
                <a:path w="1263" h="335" extrusionOk="0">
                  <a:moveTo>
                    <a:pt x="167" y="1"/>
                  </a:moveTo>
                  <a:cubicBezTo>
                    <a:pt x="71" y="1"/>
                    <a:pt x="0" y="72"/>
                    <a:pt x="0" y="167"/>
                  </a:cubicBezTo>
                  <a:cubicBezTo>
                    <a:pt x="0" y="263"/>
                    <a:pt x="71" y="334"/>
                    <a:pt x="167" y="334"/>
                  </a:cubicBezTo>
                  <a:lnTo>
                    <a:pt x="1072" y="334"/>
                  </a:lnTo>
                  <a:cubicBezTo>
                    <a:pt x="1167" y="334"/>
                    <a:pt x="1262" y="263"/>
                    <a:pt x="1262" y="167"/>
                  </a:cubicBezTo>
                  <a:cubicBezTo>
                    <a:pt x="1262" y="72"/>
                    <a:pt x="11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72"/>
          <p:cNvGrpSpPr/>
          <p:nvPr/>
        </p:nvGrpSpPr>
        <p:grpSpPr>
          <a:xfrm>
            <a:off x="4964329" y="3672359"/>
            <a:ext cx="376699" cy="324251"/>
            <a:chOff x="1288202" y="4123190"/>
            <a:chExt cx="408434" cy="351568"/>
          </a:xfrm>
        </p:grpSpPr>
        <p:sp>
          <p:nvSpPr>
            <p:cNvPr id="9756" name="Google Shape;9756;p72"/>
            <p:cNvSpPr/>
            <p:nvPr/>
          </p:nvSpPr>
          <p:spPr>
            <a:xfrm>
              <a:off x="1288202" y="4123190"/>
              <a:ext cx="408434" cy="351568"/>
            </a:xfrm>
            <a:custGeom>
              <a:avLst/>
              <a:gdLst/>
              <a:ahLst/>
              <a:cxnLst/>
              <a:rect l="l" t="t" r="r" b="b"/>
              <a:pathLst>
                <a:path w="11813" h="10169" extrusionOk="0">
                  <a:moveTo>
                    <a:pt x="2097" y="357"/>
                  </a:moveTo>
                  <a:cubicBezTo>
                    <a:pt x="2144" y="357"/>
                    <a:pt x="2192" y="381"/>
                    <a:pt x="2216" y="405"/>
                  </a:cubicBezTo>
                  <a:cubicBezTo>
                    <a:pt x="2263" y="453"/>
                    <a:pt x="2263" y="500"/>
                    <a:pt x="2263" y="548"/>
                  </a:cubicBezTo>
                  <a:lnTo>
                    <a:pt x="2192" y="1024"/>
                  </a:lnTo>
                  <a:cubicBezTo>
                    <a:pt x="2168" y="1096"/>
                    <a:pt x="2097" y="1167"/>
                    <a:pt x="2025" y="1167"/>
                  </a:cubicBezTo>
                  <a:cubicBezTo>
                    <a:pt x="1930" y="1167"/>
                    <a:pt x="1858" y="1096"/>
                    <a:pt x="1835" y="1024"/>
                  </a:cubicBezTo>
                  <a:lnTo>
                    <a:pt x="1763" y="548"/>
                  </a:lnTo>
                  <a:cubicBezTo>
                    <a:pt x="1763" y="500"/>
                    <a:pt x="1787" y="453"/>
                    <a:pt x="1811" y="405"/>
                  </a:cubicBezTo>
                  <a:cubicBezTo>
                    <a:pt x="1835" y="381"/>
                    <a:pt x="1882" y="357"/>
                    <a:pt x="1954" y="357"/>
                  </a:cubicBezTo>
                  <a:close/>
                  <a:moveTo>
                    <a:pt x="4026" y="357"/>
                  </a:moveTo>
                  <a:cubicBezTo>
                    <a:pt x="4073" y="357"/>
                    <a:pt x="4121" y="381"/>
                    <a:pt x="4168" y="405"/>
                  </a:cubicBezTo>
                  <a:cubicBezTo>
                    <a:pt x="4192" y="453"/>
                    <a:pt x="4216" y="500"/>
                    <a:pt x="4192" y="548"/>
                  </a:cubicBezTo>
                  <a:lnTo>
                    <a:pt x="4121" y="1024"/>
                  </a:lnTo>
                  <a:cubicBezTo>
                    <a:pt x="4121" y="1096"/>
                    <a:pt x="4049" y="1167"/>
                    <a:pt x="3954" y="1167"/>
                  </a:cubicBezTo>
                  <a:cubicBezTo>
                    <a:pt x="3859" y="1167"/>
                    <a:pt x="3787" y="1096"/>
                    <a:pt x="3787" y="1024"/>
                  </a:cubicBezTo>
                  <a:lnTo>
                    <a:pt x="3716" y="548"/>
                  </a:lnTo>
                  <a:cubicBezTo>
                    <a:pt x="3692" y="500"/>
                    <a:pt x="3716" y="453"/>
                    <a:pt x="3740" y="405"/>
                  </a:cubicBezTo>
                  <a:cubicBezTo>
                    <a:pt x="3787" y="381"/>
                    <a:pt x="3835" y="357"/>
                    <a:pt x="3883" y="357"/>
                  </a:cubicBezTo>
                  <a:close/>
                  <a:moveTo>
                    <a:pt x="5978" y="357"/>
                  </a:moveTo>
                  <a:cubicBezTo>
                    <a:pt x="6026" y="357"/>
                    <a:pt x="6074" y="381"/>
                    <a:pt x="6097" y="405"/>
                  </a:cubicBezTo>
                  <a:cubicBezTo>
                    <a:pt x="6145" y="453"/>
                    <a:pt x="6145" y="500"/>
                    <a:pt x="6145" y="548"/>
                  </a:cubicBezTo>
                  <a:lnTo>
                    <a:pt x="6074" y="1024"/>
                  </a:lnTo>
                  <a:cubicBezTo>
                    <a:pt x="6050" y="1096"/>
                    <a:pt x="5978" y="1167"/>
                    <a:pt x="5883" y="1167"/>
                  </a:cubicBezTo>
                  <a:cubicBezTo>
                    <a:pt x="5812" y="1167"/>
                    <a:pt x="5740" y="1096"/>
                    <a:pt x="5716" y="1024"/>
                  </a:cubicBezTo>
                  <a:lnTo>
                    <a:pt x="5645" y="548"/>
                  </a:lnTo>
                  <a:cubicBezTo>
                    <a:pt x="5645" y="500"/>
                    <a:pt x="5645" y="453"/>
                    <a:pt x="5693" y="405"/>
                  </a:cubicBezTo>
                  <a:cubicBezTo>
                    <a:pt x="5716" y="381"/>
                    <a:pt x="5764" y="357"/>
                    <a:pt x="5812" y="357"/>
                  </a:cubicBezTo>
                  <a:close/>
                  <a:moveTo>
                    <a:pt x="7907" y="357"/>
                  </a:moveTo>
                  <a:cubicBezTo>
                    <a:pt x="7955" y="357"/>
                    <a:pt x="8003" y="381"/>
                    <a:pt x="8050" y="405"/>
                  </a:cubicBezTo>
                  <a:cubicBezTo>
                    <a:pt x="8074" y="453"/>
                    <a:pt x="8098" y="500"/>
                    <a:pt x="8074" y="548"/>
                  </a:cubicBezTo>
                  <a:lnTo>
                    <a:pt x="8003" y="1024"/>
                  </a:lnTo>
                  <a:cubicBezTo>
                    <a:pt x="8003" y="1096"/>
                    <a:pt x="7931" y="1167"/>
                    <a:pt x="7836" y="1167"/>
                  </a:cubicBezTo>
                  <a:cubicBezTo>
                    <a:pt x="7741" y="1167"/>
                    <a:pt x="7669" y="1096"/>
                    <a:pt x="7669" y="1024"/>
                  </a:cubicBezTo>
                  <a:lnTo>
                    <a:pt x="7598" y="548"/>
                  </a:lnTo>
                  <a:cubicBezTo>
                    <a:pt x="7574" y="500"/>
                    <a:pt x="7598" y="453"/>
                    <a:pt x="7622" y="405"/>
                  </a:cubicBezTo>
                  <a:cubicBezTo>
                    <a:pt x="7669" y="381"/>
                    <a:pt x="7717" y="357"/>
                    <a:pt x="7764" y="357"/>
                  </a:cubicBezTo>
                  <a:close/>
                  <a:moveTo>
                    <a:pt x="9836" y="357"/>
                  </a:moveTo>
                  <a:cubicBezTo>
                    <a:pt x="9908" y="357"/>
                    <a:pt x="9955" y="381"/>
                    <a:pt x="9979" y="405"/>
                  </a:cubicBezTo>
                  <a:cubicBezTo>
                    <a:pt x="10003" y="453"/>
                    <a:pt x="10027" y="500"/>
                    <a:pt x="10027" y="548"/>
                  </a:cubicBezTo>
                  <a:lnTo>
                    <a:pt x="9955" y="1024"/>
                  </a:lnTo>
                  <a:cubicBezTo>
                    <a:pt x="9932" y="1096"/>
                    <a:pt x="9860" y="1167"/>
                    <a:pt x="9765" y="1167"/>
                  </a:cubicBezTo>
                  <a:cubicBezTo>
                    <a:pt x="9693" y="1167"/>
                    <a:pt x="9622" y="1096"/>
                    <a:pt x="9598" y="1024"/>
                  </a:cubicBezTo>
                  <a:lnTo>
                    <a:pt x="9527" y="548"/>
                  </a:lnTo>
                  <a:cubicBezTo>
                    <a:pt x="9527" y="500"/>
                    <a:pt x="9527" y="453"/>
                    <a:pt x="9574" y="405"/>
                  </a:cubicBezTo>
                  <a:cubicBezTo>
                    <a:pt x="9598" y="381"/>
                    <a:pt x="9646" y="357"/>
                    <a:pt x="9693" y="357"/>
                  </a:cubicBezTo>
                  <a:close/>
                  <a:moveTo>
                    <a:pt x="10741" y="929"/>
                  </a:moveTo>
                  <a:cubicBezTo>
                    <a:pt x="11146" y="929"/>
                    <a:pt x="11480" y="1238"/>
                    <a:pt x="11480" y="1643"/>
                  </a:cubicBezTo>
                  <a:lnTo>
                    <a:pt x="11480" y="1953"/>
                  </a:lnTo>
                  <a:lnTo>
                    <a:pt x="3144" y="1953"/>
                  </a:lnTo>
                  <a:cubicBezTo>
                    <a:pt x="3049" y="1953"/>
                    <a:pt x="2978" y="2024"/>
                    <a:pt x="2978" y="2120"/>
                  </a:cubicBezTo>
                  <a:cubicBezTo>
                    <a:pt x="2978" y="2215"/>
                    <a:pt x="3049" y="2286"/>
                    <a:pt x="3144" y="2286"/>
                  </a:cubicBezTo>
                  <a:lnTo>
                    <a:pt x="11480" y="2286"/>
                  </a:lnTo>
                  <a:lnTo>
                    <a:pt x="11480" y="9073"/>
                  </a:lnTo>
                  <a:cubicBezTo>
                    <a:pt x="11456" y="9478"/>
                    <a:pt x="11146" y="9812"/>
                    <a:pt x="10741" y="9812"/>
                  </a:cubicBezTo>
                  <a:lnTo>
                    <a:pt x="1073" y="9812"/>
                  </a:lnTo>
                  <a:cubicBezTo>
                    <a:pt x="668" y="9812"/>
                    <a:pt x="358" y="9478"/>
                    <a:pt x="358" y="9073"/>
                  </a:cubicBezTo>
                  <a:lnTo>
                    <a:pt x="358" y="2286"/>
                  </a:lnTo>
                  <a:lnTo>
                    <a:pt x="2406" y="2286"/>
                  </a:lnTo>
                  <a:cubicBezTo>
                    <a:pt x="2501" y="2286"/>
                    <a:pt x="2573" y="2215"/>
                    <a:pt x="2573" y="2120"/>
                  </a:cubicBezTo>
                  <a:cubicBezTo>
                    <a:pt x="2573" y="2024"/>
                    <a:pt x="2501" y="1953"/>
                    <a:pt x="2406" y="1953"/>
                  </a:cubicBezTo>
                  <a:lnTo>
                    <a:pt x="358" y="1953"/>
                  </a:lnTo>
                  <a:lnTo>
                    <a:pt x="358" y="1643"/>
                  </a:lnTo>
                  <a:cubicBezTo>
                    <a:pt x="358" y="1238"/>
                    <a:pt x="668" y="929"/>
                    <a:pt x="1073" y="929"/>
                  </a:cubicBezTo>
                  <a:lnTo>
                    <a:pt x="1477" y="929"/>
                  </a:lnTo>
                  <a:lnTo>
                    <a:pt x="1501" y="1072"/>
                  </a:lnTo>
                  <a:cubicBezTo>
                    <a:pt x="1549" y="1334"/>
                    <a:pt x="1763" y="1500"/>
                    <a:pt x="2025" y="1500"/>
                  </a:cubicBezTo>
                  <a:cubicBezTo>
                    <a:pt x="2287" y="1500"/>
                    <a:pt x="2501" y="1334"/>
                    <a:pt x="2525" y="1072"/>
                  </a:cubicBezTo>
                  <a:lnTo>
                    <a:pt x="2549" y="929"/>
                  </a:lnTo>
                  <a:lnTo>
                    <a:pt x="3430" y="929"/>
                  </a:lnTo>
                  <a:lnTo>
                    <a:pt x="3454" y="1072"/>
                  </a:lnTo>
                  <a:cubicBezTo>
                    <a:pt x="3478" y="1334"/>
                    <a:pt x="3692" y="1500"/>
                    <a:pt x="3954" y="1500"/>
                  </a:cubicBezTo>
                  <a:cubicBezTo>
                    <a:pt x="4216" y="1500"/>
                    <a:pt x="4430" y="1334"/>
                    <a:pt x="4478" y="1072"/>
                  </a:cubicBezTo>
                  <a:lnTo>
                    <a:pt x="4502" y="929"/>
                  </a:lnTo>
                  <a:lnTo>
                    <a:pt x="5359" y="929"/>
                  </a:lnTo>
                  <a:lnTo>
                    <a:pt x="5383" y="1072"/>
                  </a:lnTo>
                  <a:cubicBezTo>
                    <a:pt x="5431" y="1334"/>
                    <a:pt x="5645" y="1500"/>
                    <a:pt x="5907" y="1500"/>
                  </a:cubicBezTo>
                  <a:cubicBezTo>
                    <a:pt x="6145" y="1500"/>
                    <a:pt x="6359" y="1334"/>
                    <a:pt x="6407" y="1072"/>
                  </a:cubicBezTo>
                  <a:lnTo>
                    <a:pt x="6431" y="929"/>
                  </a:lnTo>
                  <a:lnTo>
                    <a:pt x="7288" y="929"/>
                  </a:lnTo>
                  <a:lnTo>
                    <a:pt x="7312" y="1072"/>
                  </a:lnTo>
                  <a:cubicBezTo>
                    <a:pt x="7360" y="1334"/>
                    <a:pt x="7574" y="1500"/>
                    <a:pt x="7836" y="1500"/>
                  </a:cubicBezTo>
                  <a:cubicBezTo>
                    <a:pt x="8098" y="1500"/>
                    <a:pt x="8312" y="1334"/>
                    <a:pt x="8360" y="1072"/>
                  </a:cubicBezTo>
                  <a:lnTo>
                    <a:pt x="8384" y="929"/>
                  </a:lnTo>
                  <a:lnTo>
                    <a:pt x="9241" y="929"/>
                  </a:lnTo>
                  <a:lnTo>
                    <a:pt x="9265" y="1072"/>
                  </a:lnTo>
                  <a:cubicBezTo>
                    <a:pt x="9312" y="1334"/>
                    <a:pt x="9527" y="1500"/>
                    <a:pt x="9765" y="1500"/>
                  </a:cubicBezTo>
                  <a:cubicBezTo>
                    <a:pt x="10027" y="1500"/>
                    <a:pt x="10241" y="1334"/>
                    <a:pt x="10289" y="1072"/>
                  </a:cubicBezTo>
                  <a:lnTo>
                    <a:pt x="10313" y="929"/>
                  </a:lnTo>
                  <a:close/>
                  <a:moveTo>
                    <a:pt x="1954" y="0"/>
                  </a:moveTo>
                  <a:cubicBezTo>
                    <a:pt x="1787" y="0"/>
                    <a:pt x="1644" y="72"/>
                    <a:pt x="1549" y="191"/>
                  </a:cubicBezTo>
                  <a:cubicBezTo>
                    <a:pt x="1454" y="310"/>
                    <a:pt x="1406" y="429"/>
                    <a:pt x="1430" y="572"/>
                  </a:cubicBezTo>
                  <a:lnTo>
                    <a:pt x="1073" y="572"/>
                  </a:lnTo>
                  <a:cubicBezTo>
                    <a:pt x="477" y="572"/>
                    <a:pt x="1" y="1048"/>
                    <a:pt x="1" y="1643"/>
                  </a:cubicBezTo>
                  <a:lnTo>
                    <a:pt x="1" y="9073"/>
                  </a:lnTo>
                  <a:cubicBezTo>
                    <a:pt x="1" y="9669"/>
                    <a:pt x="477" y="10169"/>
                    <a:pt x="1073" y="10169"/>
                  </a:cubicBezTo>
                  <a:lnTo>
                    <a:pt x="10717" y="10169"/>
                  </a:lnTo>
                  <a:cubicBezTo>
                    <a:pt x="11337" y="10169"/>
                    <a:pt x="11813" y="9669"/>
                    <a:pt x="11813" y="9073"/>
                  </a:cubicBezTo>
                  <a:lnTo>
                    <a:pt x="11813" y="1643"/>
                  </a:lnTo>
                  <a:cubicBezTo>
                    <a:pt x="11813" y="1048"/>
                    <a:pt x="11337" y="572"/>
                    <a:pt x="10741" y="572"/>
                  </a:cubicBezTo>
                  <a:lnTo>
                    <a:pt x="10360" y="572"/>
                  </a:lnTo>
                  <a:cubicBezTo>
                    <a:pt x="10384" y="429"/>
                    <a:pt x="10336" y="310"/>
                    <a:pt x="10241" y="191"/>
                  </a:cubicBezTo>
                  <a:cubicBezTo>
                    <a:pt x="10146" y="72"/>
                    <a:pt x="10003" y="0"/>
                    <a:pt x="9836" y="0"/>
                  </a:cubicBezTo>
                  <a:lnTo>
                    <a:pt x="9693" y="0"/>
                  </a:lnTo>
                  <a:cubicBezTo>
                    <a:pt x="9551" y="0"/>
                    <a:pt x="9408" y="72"/>
                    <a:pt x="9312" y="191"/>
                  </a:cubicBezTo>
                  <a:cubicBezTo>
                    <a:pt x="9217" y="310"/>
                    <a:pt x="9170" y="429"/>
                    <a:pt x="9170" y="572"/>
                  </a:cubicBezTo>
                  <a:lnTo>
                    <a:pt x="8431" y="572"/>
                  </a:lnTo>
                  <a:cubicBezTo>
                    <a:pt x="8431" y="429"/>
                    <a:pt x="8384" y="310"/>
                    <a:pt x="8312" y="191"/>
                  </a:cubicBezTo>
                  <a:cubicBezTo>
                    <a:pt x="8193" y="72"/>
                    <a:pt x="8050" y="0"/>
                    <a:pt x="7907" y="0"/>
                  </a:cubicBezTo>
                  <a:lnTo>
                    <a:pt x="7764" y="0"/>
                  </a:lnTo>
                  <a:cubicBezTo>
                    <a:pt x="7598" y="0"/>
                    <a:pt x="7455" y="72"/>
                    <a:pt x="7360" y="191"/>
                  </a:cubicBezTo>
                  <a:cubicBezTo>
                    <a:pt x="7264" y="310"/>
                    <a:pt x="7241" y="429"/>
                    <a:pt x="7241" y="572"/>
                  </a:cubicBezTo>
                  <a:lnTo>
                    <a:pt x="6478" y="572"/>
                  </a:lnTo>
                  <a:cubicBezTo>
                    <a:pt x="6502" y="429"/>
                    <a:pt x="6455" y="310"/>
                    <a:pt x="6359" y="191"/>
                  </a:cubicBezTo>
                  <a:cubicBezTo>
                    <a:pt x="6264" y="72"/>
                    <a:pt x="6121" y="0"/>
                    <a:pt x="5978" y="0"/>
                  </a:cubicBezTo>
                  <a:lnTo>
                    <a:pt x="5812" y="0"/>
                  </a:lnTo>
                  <a:cubicBezTo>
                    <a:pt x="5669" y="0"/>
                    <a:pt x="5526" y="72"/>
                    <a:pt x="5431" y="191"/>
                  </a:cubicBezTo>
                  <a:cubicBezTo>
                    <a:pt x="5335" y="310"/>
                    <a:pt x="5288" y="429"/>
                    <a:pt x="5312" y="572"/>
                  </a:cubicBezTo>
                  <a:lnTo>
                    <a:pt x="4549" y="572"/>
                  </a:lnTo>
                  <a:cubicBezTo>
                    <a:pt x="4549" y="429"/>
                    <a:pt x="4526" y="310"/>
                    <a:pt x="4430" y="191"/>
                  </a:cubicBezTo>
                  <a:cubicBezTo>
                    <a:pt x="4335" y="72"/>
                    <a:pt x="4192" y="0"/>
                    <a:pt x="4026" y="0"/>
                  </a:cubicBezTo>
                  <a:lnTo>
                    <a:pt x="3883" y="0"/>
                  </a:lnTo>
                  <a:cubicBezTo>
                    <a:pt x="3740" y="0"/>
                    <a:pt x="3573" y="72"/>
                    <a:pt x="3478" y="191"/>
                  </a:cubicBezTo>
                  <a:cubicBezTo>
                    <a:pt x="3406" y="310"/>
                    <a:pt x="3359" y="429"/>
                    <a:pt x="3359" y="572"/>
                  </a:cubicBezTo>
                  <a:lnTo>
                    <a:pt x="2597" y="572"/>
                  </a:lnTo>
                  <a:cubicBezTo>
                    <a:pt x="2621" y="429"/>
                    <a:pt x="2573" y="310"/>
                    <a:pt x="2478" y="191"/>
                  </a:cubicBezTo>
                  <a:cubicBezTo>
                    <a:pt x="2382" y="72"/>
                    <a:pt x="2239" y="0"/>
                    <a:pt x="2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2"/>
            <p:cNvSpPr/>
            <p:nvPr/>
          </p:nvSpPr>
          <p:spPr>
            <a:xfrm>
              <a:off x="1460309" y="4218682"/>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2"/>
            <p:cNvSpPr/>
            <p:nvPr/>
          </p:nvSpPr>
          <p:spPr>
            <a:xfrm>
              <a:off x="1386183" y="4218682"/>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2"/>
            <p:cNvSpPr/>
            <p:nvPr/>
          </p:nvSpPr>
          <p:spPr>
            <a:xfrm>
              <a:off x="1312092" y="4218682"/>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2"/>
            <p:cNvSpPr/>
            <p:nvPr/>
          </p:nvSpPr>
          <p:spPr>
            <a:xfrm>
              <a:off x="1460309" y="4298547"/>
              <a:ext cx="63411" cy="62611"/>
            </a:xfrm>
            <a:custGeom>
              <a:avLst/>
              <a:gdLst/>
              <a:ahLst/>
              <a:cxnLst/>
              <a:rect l="l" t="t" r="r" b="b"/>
              <a:pathLst>
                <a:path w="1834" h="1811" extrusionOk="0">
                  <a:moveTo>
                    <a:pt x="1453" y="334"/>
                  </a:moveTo>
                  <a:cubicBezTo>
                    <a:pt x="1477" y="334"/>
                    <a:pt x="1477" y="358"/>
                    <a:pt x="1477" y="358"/>
                  </a:cubicBezTo>
                  <a:lnTo>
                    <a:pt x="1477" y="1429"/>
                  </a:lnTo>
                  <a:cubicBezTo>
                    <a:pt x="1477" y="1453"/>
                    <a:pt x="1477" y="1477"/>
                    <a:pt x="1453" y="1477"/>
                  </a:cubicBezTo>
                  <a:lnTo>
                    <a:pt x="381" y="1477"/>
                  </a:lnTo>
                  <a:cubicBezTo>
                    <a:pt x="357" y="1477"/>
                    <a:pt x="357" y="1453"/>
                    <a:pt x="357" y="1429"/>
                  </a:cubicBezTo>
                  <a:lnTo>
                    <a:pt x="357" y="358"/>
                  </a:lnTo>
                  <a:cubicBezTo>
                    <a:pt x="357" y="358"/>
                    <a:pt x="357" y="334"/>
                    <a:pt x="381" y="334"/>
                  </a:cubicBezTo>
                  <a:close/>
                  <a:moveTo>
                    <a:pt x="381" y="1"/>
                  </a:moveTo>
                  <a:cubicBezTo>
                    <a:pt x="167" y="1"/>
                    <a:pt x="0" y="167"/>
                    <a:pt x="0" y="358"/>
                  </a:cubicBezTo>
                  <a:lnTo>
                    <a:pt x="0" y="1429"/>
                  </a:lnTo>
                  <a:cubicBezTo>
                    <a:pt x="0" y="1644"/>
                    <a:pt x="167" y="1810"/>
                    <a:pt x="381" y="1810"/>
                  </a:cubicBezTo>
                  <a:lnTo>
                    <a:pt x="1453" y="1810"/>
                  </a:lnTo>
                  <a:cubicBezTo>
                    <a:pt x="1667" y="1810"/>
                    <a:pt x="1834" y="1644"/>
                    <a:pt x="1834" y="1429"/>
                  </a:cubicBezTo>
                  <a:lnTo>
                    <a:pt x="1834" y="358"/>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2"/>
            <p:cNvSpPr/>
            <p:nvPr/>
          </p:nvSpPr>
          <p:spPr>
            <a:xfrm>
              <a:off x="1386183" y="4298547"/>
              <a:ext cx="63445" cy="62611"/>
            </a:xfrm>
            <a:custGeom>
              <a:avLst/>
              <a:gdLst/>
              <a:ahLst/>
              <a:cxnLst/>
              <a:rect l="l" t="t" r="r" b="b"/>
              <a:pathLst>
                <a:path w="1835" h="1811" extrusionOk="0">
                  <a:moveTo>
                    <a:pt x="382" y="1"/>
                  </a:moveTo>
                  <a:cubicBezTo>
                    <a:pt x="168" y="1"/>
                    <a:pt x="1" y="167"/>
                    <a:pt x="1" y="358"/>
                  </a:cubicBezTo>
                  <a:lnTo>
                    <a:pt x="1" y="1429"/>
                  </a:lnTo>
                  <a:cubicBezTo>
                    <a:pt x="1" y="1644"/>
                    <a:pt x="168" y="1810"/>
                    <a:pt x="382" y="1810"/>
                  </a:cubicBezTo>
                  <a:lnTo>
                    <a:pt x="549" y="1810"/>
                  </a:lnTo>
                  <a:cubicBezTo>
                    <a:pt x="644" y="1810"/>
                    <a:pt x="715" y="1739"/>
                    <a:pt x="715" y="1644"/>
                  </a:cubicBezTo>
                  <a:cubicBezTo>
                    <a:pt x="715" y="1548"/>
                    <a:pt x="644" y="1477"/>
                    <a:pt x="549" y="1477"/>
                  </a:cubicBezTo>
                  <a:lnTo>
                    <a:pt x="382" y="1477"/>
                  </a:lnTo>
                  <a:cubicBezTo>
                    <a:pt x="358" y="1477"/>
                    <a:pt x="358" y="1453"/>
                    <a:pt x="358" y="1429"/>
                  </a:cubicBezTo>
                  <a:lnTo>
                    <a:pt x="358" y="358"/>
                  </a:lnTo>
                  <a:cubicBezTo>
                    <a:pt x="358" y="358"/>
                    <a:pt x="358" y="334"/>
                    <a:pt x="382" y="334"/>
                  </a:cubicBezTo>
                  <a:lnTo>
                    <a:pt x="1454" y="334"/>
                  </a:lnTo>
                  <a:cubicBezTo>
                    <a:pt x="1477" y="334"/>
                    <a:pt x="1477" y="358"/>
                    <a:pt x="1477" y="358"/>
                  </a:cubicBezTo>
                  <a:lnTo>
                    <a:pt x="1477" y="1429"/>
                  </a:lnTo>
                  <a:cubicBezTo>
                    <a:pt x="1477" y="1453"/>
                    <a:pt x="1477" y="1477"/>
                    <a:pt x="1454" y="1477"/>
                  </a:cubicBezTo>
                  <a:lnTo>
                    <a:pt x="1287" y="1477"/>
                  </a:lnTo>
                  <a:cubicBezTo>
                    <a:pt x="1192" y="1477"/>
                    <a:pt x="1120" y="1548"/>
                    <a:pt x="1120" y="1644"/>
                  </a:cubicBezTo>
                  <a:cubicBezTo>
                    <a:pt x="1120" y="1739"/>
                    <a:pt x="1192" y="1810"/>
                    <a:pt x="1287" y="1810"/>
                  </a:cubicBezTo>
                  <a:lnTo>
                    <a:pt x="1454" y="1810"/>
                  </a:lnTo>
                  <a:cubicBezTo>
                    <a:pt x="1668" y="1810"/>
                    <a:pt x="1835" y="1644"/>
                    <a:pt x="1835" y="1429"/>
                  </a:cubicBezTo>
                  <a:lnTo>
                    <a:pt x="1835" y="358"/>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2"/>
            <p:cNvSpPr/>
            <p:nvPr/>
          </p:nvSpPr>
          <p:spPr>
            <a:xfrm>
              <a:off x="1312092" y="4298547"/>
              <a:ext cx="63445" cy="62611"/>
            </a:xfrm>
            <a:custGeom>
              <a:avLst/>
              <a:gdLst/>
              <a:ahLst/>
              <a:cxnLst/>
              <a:rect l="l" t="t" r="r" b="b"/>
              <a:pathLst>
                <a:path w="1835" h="1811" extrusionOk="0">
                  <a:moveTo>
                    <a:pt x="1453" y="334"/>
                  </a:moveTo>
                  <a:cubicBezTo>
                    <a:pt x="1453" y="334"/>
                    <a:pt x="1477" y="358"/>
                    <a:pt x="1477" y="358"/>
                  </a:cubicBezTo>
                  <a:lnTo>
                    <a:pt x="1477" y="1429"/>
                  </a:lnTo>
                  <a:cubicBezTo>
                    <a:pt x="1477" y="1453"/>
                    <a:pt x="1453" y="1477"/>
                    <a:pt x="1453" y="1477"/>
                  </a:cubicBezTo>
                  <a:lnTo>
                    <a:pt x="382" y="1477"/>
                  </a:lnTo>
                  <a:cubicBezTo>
                    <a:pt x="358" y="1477"/>
                    <a:pt x="334" y="1453"/>
                    <a:pt x="334" y="1429"/>
                  </a:cubicBezTo>
                  <a:lnTo>
                    <a:pt x="334" y="358"/>
                  </a:lnTo>
                  <a:cubicBezTo>
                    <a:pt x="334" y="358"/>
                    <a:pt x="358" y="334"/>
                    <a:pt x="382" y="334"/>
                  </a:cubicBezTo>
                  <a:close/>
                  <a:moveTo>
                    <a:pt x="382" y="1"/>
                  </a:moveTo>
                  <a:cubicBezTo>
                    <a:pt x="167" y="1"/>
                    <a:pt x="1" y="167"/>
                    <a:pt x="1" y="358"/>
                  </a:cubicBezTo>
                  <a:lnTo>
                    <a:pt x="1" y="1429"/>
                  </a:lnTo>
                  <a:cubicBezTo>
                    <a:pt x="1" y="1644"/>
                    <a:pt x="167" y="1810"/>
                    <a:pt x="382" y="1810"/>
                  </a:cubicBezTo>
                  <a:lnTo>
                    <a:pt x="1453" y="1810"/>
                  </a:lnTo>
                  <a:cubicBezTo>
                    <a:pt x="1644" y="1810"/>
                    <a:pt x="1834" y="1644"/>
                    <a:pt x="1834" y="1429"/>
                  </a:cubicBezTo>
                  <a:lnTo>
                    <a:pt x="1834" y="358"/>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2"/>
            <p:cNvSpPr/>
            <p:nvPr/>
          </p:nvSpPr>
          <p:spPr>
            <a:xfrm>
              <a:off x="1460309" y="4377583"/>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2"/>
            <p:cNvSpPr/>
            <p:nvPr/>
          </p:nvSpPr>
          <p:spPr>
            <a:xfrm>
              <a:off x="1386183" y="4377583"/>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72"/>
            <p:cNvSpPr/>
            <p:nvPr/>
          </p:nvSpPr>
          <p:spPr>
            <a:xfrm>
              <a:off x="1312092" y="4377583"/>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72"/>
            <p:cNvSpPr/>
            <p:nvPr/>
          </p:nvSpPr>
          <p:spPr>
            <a:xfrm>
              <a:off x="1534401" y="4218682"/>
              <a:ext cx="63445" cy="63441"/>
            </a:xfrm>
            <a:custGeom>
              <a:avLst/>
              <a:gdLst/>
              <a:ahLst/>
              <a:cxnLst/>
              <a:rect l="l" t="t" r="r" b="b"/>
              <a:pathLst>
                <a:path w="1835" h="1835" extrusionOk="0">
                  <a:moveTo>
                    <a:pt x="1453" y="358"/>
                  </a:moveTo>
                  <a:cubicBezTo>
                    <a:pt x="1477" y="358"/>
                    <a:pt x="1501" y="358"/>
                    <a:pt x="1501" y="382"/>
                  </a:cubicBezTo>
                  <a:lnTo>
                    <a:pt x="1501" y="1453"/>
                  </a:lnTo>
                  <a:cubicBezTo>
                    <a:pt x="1501" y="1477"/>
                    <a:pt x="1477" y="1477"/>
                    <a:pt x="1453" y="1477"/>
                  </a:cubicBezTo>
                  <a:lnTo>
                    <a:pt x="381" y="1477"/>
                  </a:lnTo>
                  <a:cubicBezTo>
                    <a:pt x="358" y="1477"/>
                    <a:pt x="358" y="1477"/>
                    <a:pt x="358" y="1453"/>
                  </a:cubicBezTo>
                  <a:lnTo>
                    <a:pt x="358" y="382"/>
                  </a:lnTo>
                  <a:cubicBezTo>
                    <a:pt x="358" y="358"/>
                    <a:pt x="358"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2"/>
            <p:cNvSpPr/>
            <p:nvPr/>
          </p:nvSpPr>
          <p:spPr>
            <a:xfrm>
              <a:off x="1609322" y="4218682"/>
              <a:ext cx="62615" cy="63441"/>
            </a:xfrm>
            <a:custGeom>
              <a:avLst/>
              <a:gdLst/>
              <a:ahLst/>
              <a:cxnLst/>
              <a:rect l="l" t="t" r="r" b="b"/>
              <a:pathLst>
                <a:path w="1811" h="1835" extrusionOk="0">
                  <a:moveTo>
                    <a:pt x="1429" y="358"/>
                  </a:moveTo>
                  <a:cubicBezTo>
                    <a:pt x="1453" y="358"/>
                    <a:pt x="1477" y="358"/>
                    <a:pt x="1477" y="382"/>
                  </a:cubicBezTo>
                  <a:lnTo>
                    <a:pt x="1477" y="1453"/>
                  </a:lnTo>
                  <a:cubicBezTo>
                    <a:pt x="1477" y="1477"/>
                    <a:pt x="1453" y="1477"/>
                    <a:pt x="1429" y="1477"/>
                  </a:cubicBezTo>
                  <a:lnTo>
                    <a:pt x="358" y="1477"/>
                  </a:lnTo>
                  <a:cubicBezTo>
                    <a:pt x="358" y="1477"/>
                    <a:pt x="334" y="1477"/>
                    <a:pt x="334" y="1453"/>
                  </a:cubicBezTo>
                  <a:lnTo>
                    <a:pt x="334" y="382"/>
                  </a:lnTo>
                  <a:cubicBezTo>
                    <a:pt x="334" y="358"/>
                    <a:pt x="358" y="358"/>
                    <a:pt x="358" y="358"/>
                  </a:cubicBezTo>
                  <a:close/>
                  <a:moveTo>
                    <a:pt x="358" y="1"/>
                  </a:moveTo>
                  <a:cubicBezTo>
                    <a:pt x="167" y="1"/>
                    <a:pt x="1" y="167"/>
                    <a:pt x="1" y="382"/>
                  </a:cubicBezTo>
                  <a:lnTo>
                    <a:pt x="1" y="1453"/>
                  </a:lnTo>
                  <a:cubicBezTo>
                    <a:pt x="1" y="1668"/>
                    <a:pt x="167" y="1834"/>
                    <a:pt x="358" y="1834"/>
                  </a:cubicBezTo>
                  <a:lnTo>
                    <a:pt x="1429" y="1834"/>
                  </a:lnTo>
                  <a:cubicBezTo>
                    <a:pt x="1644" y="1834"/>
                    <a:pt x="1810" y="1668"/>
                    <a:pt x="1810" y="1453"/>
                  </a:cubicBezTo>
                  <a:lnTo>
                    <a:pt x="1810" y="382"/>
                  </a:lnTo>
                  <a:cubicBezTo>
                    <a:pt x="1810" y="167"/>
                    <a:pt x="164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2"/>
            <p:cNvSpPr/>
            <p:nvPr/>
          </p:nvSpPr>
          <p:spPr>
            <a:xfrm>
              <a:off x="1534401" y="4306776"/>
              <a:ext cx="137539" cy="133415"/>
            </a:xfrm>
            <a:custGeom>
              <a:avLst/>
              <a:gdLst/>
              <a:ahLst/>
              <a:cxnLst/>
              <a:rect l="l" t="t" r="r" b="b"/>
              <a:pathLst>
                <a:path w="3978" h="3859" extrusionOk="0">
                  <a:moveTo>
                    <a:pt x="3358" y="1358"/>
                  </a:moveTo>
                  <a:cubicBezTo>
                    <a:pt x="3501" y="1406"/>
                    <a:pt x="3620" y="1572"/>
                    <a:pt x="3620" y="1739"/>
                  </a:cubicBezTo>
                  <a:cubicBezTo>
                    <a:pt x="3620" y="1906"/>
                    <a:pt x="3501" y="2073"/>
                    <a:pt x="3358" y="2120"/>
                  </a:cubicBezTo>
                  <a:lnTo>
                    <a:pt x="3358" y="1358"/>
                  </a:lnTo>
                  <a:close/>
                  <a:moveTo>
                    <a:pt x="2811" y="358"/>
                  </a:moveTo>
                  <a:cubicBezTo>
                    <a:pt x="2930" y="358"/>
                    <a:pt x="3001" y="429"/>
                    <a:pt x="3001" y="525"/>
                  </a:cubicBezTo>
                  <a:lnTo>
                    <a:pt x="3001" y="2954"/>
                  </a:lnTo>
                  <a:cubicBezTo>
                    <a:pt x="3001" y="3049"/>
                    <a:pt x="2930" y="3144"/>
                    <a:pt x="2811" y="3144"/>
                  </a:cubicBezTo>
                  <a:cubicBezTo>
                    <a:pt x="2715" y="3144"/>
                    <a:pt x="2644" y="3049"/>
                    <a:pt x="2644" y="2954"/>
                  </a:cubicBezTo>
                  <a:lnTo>
                    <a:pt x="2644" y="2239"/>
                  </a:lnTo>
                  <a:cubicBezTo>
                    <a:pt x="2644" y="2144"/>
                    <a:pt x="2572" y="2073"/>
                    <a:pt x="2477" y="2073"/>
                  </a:cubicBezTo>
                  <a:cubicBezTo>
                    <a:pt x="2382" y="2073"/>
                    <a:pt x="2287" y="2144"/>
                    <a:pt x="2287" y="2239"/>
                  </a:cubicBezTo>
                  <a:lnTo>
                    <a:pt x="2287" y="2596"/>
                  </a:lnTo>
                  <a:lnTo>
                    <a:pt x="1477" y="2120"/>
                  </a:lnTo>
                  <a:cubicBezTo>
                    <a:pt x="1477" y="2096"/>
                    <a:pt x="1453" y="2096"/>
                    <a:pt x="1406" y="2096"/>
                  </a:cubicBezTo>
                  <a:lnTo>
                    <a:pt x="667" y="2025"/>
                  </a:lnTo>
                  <a:cubicBezTo>
                    <a:pt x="477" y="2001"/>
                    <a:pt x="358" y="1858"/>
                    <a:pt x="358" y="1668"/>
                  </a:cubicBezTo>
                  <a:cubicBezTo>
                    <a:pt x="358" y="1501"/>
                    <a:pt x="477" y="1358"/>
                    <a:pt x="667" y="1334"/>
                  </a:cubicBezTo>
                  <a:lnTo>
                    <a:pt x="1406" y="1239"/>
                  </a:lnTo>
                  <a:cubicBezTo>
                    <a:pt x="1453" y="1239"/>
                    <a:pt x="1477" y="1239"/>
                    <a:pt x="1477" y="1215"/>
                  </a:cubicBezTo>
                  <a:lnTo>
                    <a:pt x="2287" y="763"/>
                  </a:lnTo>
                  <a:lnTo>
                    <a:pt x="2287" y="1501"/>
                  </a:lnTo>
                  <a:cubicBezTo>
                    <a:pt x="2287" y="1596"/>
                    <a:pt x="2382" y="1668"/>
                    <a:pt x="2477" y="1668"/>
                  </a:cubicBezTo>
                  <a:cubicBezTo>
                    <a:pt x="2572" y="1668"/>
                    <a:pt x="2644" y="1596"/>
                    <a:pt x="2644" y="1501"/>
                  </a:cubicBezTo>
                  <a:lnTo>
                    <a:pt x="2644" y="525"/>
                  </a:lnTo>
                  <a:cubicBezTo>
                    <a:pt x="2644" y="429"/>
                    <a:pt x="2715" y="358"/>
                    <a:pt x="2811" y="358"/>
                  </a:cubicBezTo>
                  <a:close/>
                  <a:moveTo>
                    <a:pt x="929" y="2382"/>
                  </a:moveTo>
                  <a:lnTo>
                    <a:pt x="1334" y="2430"/>
                  </a:lnTo>
                  <a:lnTo>
                    <a:pt x="1572" y="2573"/>
                  </a:lnTo>
                  <a:lnTo>
                    <a:pt x="1406" y="2811"/>
                  </a:lnTo>
                  <a:cubicBezTo>
                    <a:pt x="1382" y="2835"/>
                    <a:pt x="1382" y="2858"/>
                    <a:pt x="1382" y="2906"/>
                  </a:cubicBezTo>
                  <a:lnTo>
                    <a:pt x="1382" y="3478"/>
                  </a:lnTo>
                  <a:cubicBezTo>
                    <a:pt x="1382" y="3501"/>
                    <a:pt x="1382" y="3501"/>
                    <a:pt x="1358" y="3501"/>
                  </a:cubicBezTo>
                  <a:lnTo>
                    <a:pt x="953" y="3501"/>
                  </a:lnTo>
                  <a:cubicBezTo>
                    <a:pt x="953" y="3501"/>
                    <a:pt x="929" y="3501"/>
                    <a:pt x="929" y="3478"/>
                  </a:cubicBezTo>
                  <a:lnTo>
                    <a:pt x="929" y="2382"/>
                  </a:lnTo>
                  <a:close/>
                  <a:moveTo>
                    <a:pt x="2811" y="1"/>
                  </a:moveTo>
                  <a:cubicBezTo>
                    <a:pt x="2596" y="1"/>
                    <a:pt x="2406" y="144"/>
                    <a:pt x="2334" y="334"/>
                  </a:cubicBezTo>
                  <a:lnTo>
                    <a:pt x="1334" y="906"/>
                  </a:lnTo>
                  <a:lnTo>
                    <a:pt x="620" y="977"/>
                  </a:lnTo>
                  <a:cubicBezTo>
                    <a:pt x="286" y="1025"/>
                    <a:pt x="0" y="1310"/>
                    <a:pt x="0" y="1668"/>
                  </a:cubicBezTo>
                  <a:cubicBezTo>
                    <a:pt x="0" y="2001"/>
                    <a:pt x="262" y="2287"/>
                    <a:pt x="596" y="2358"/>
                  </a:cubicBezTo>
                  <a:lnTo>
                    <a:pt x="596" y="3478"/>
                  </a:lnTo>
                  <a:cubicBezTo>
                    <a:pt x="596" y="3692"/>
                    <a:pt x="763" y="3859"/>
                    <a:pt x="953" y="3859"/>
                  </a:cubicBezTo>
                  <a:lnTo>
                    <a:pt x="1358" y="3859"/>
                  </a:lnTo>
                  <a:cubicBezTo>
                    <a:pt x="1572" y="3859"/>
                    <a:pt x="1739" y="3692"/>
                    <a:pt x="1739" y="3478"/>
                  </a:cubicBezTo>
                  <a:lnTo>
                    <a:pt x="1739" y="2954"/>
                  </a:lnTo>
                  <a:lnTo>
                    <a:pt x="1858" y="2739"/>
                  </a:lnTo>
                  <a:lnTo>
                    <a:pt x="2287" y="3001"/>
                  </a:lnTo>
                  <a:cubicBezTo>
                    <a:pt x="2310" y="3263"/>
                    <a:pt x="2549" y="3478"/>
                    <a:pt x="2811" y="3478"/>
                  </a:cubicBezTo>
                  <a:cubicBezTo>
                    <a:pt x="3120" y="3478"/>
                    <a:pt x="3358" y="3239"/>
                    <a:pt x="3358" y="2954"/>
                  </a:cubicBezTo>
                  <a:lnTo>
                    <a:pt x="3358" y="2477"/>
                  </a:lnTo>
                  <a:cubicBezTo>
                    <a:pt x="3692" y="2406"/>
                    <a:pt x="3977" y="2096"/>
                    <a:pt x="3977" y="1739"/>
                  </a:cubicBezTo>
                  <a:cubicBezTo>
                    <a:pt x="3977" y="1382"/>
                    <a:pt x="3692" y="1072"/>
                    <a:pt x="3358" y="1001"/>
                  </a:cubicBezTo>
                  <a:lnTo>
                    <a:pt x="3358" y="525"/>
                  </a:lnTo>
                  <a:cubicBezTo>
                    <a:pt x="3358" y="239"/>
                    <a:pt x="3120" y="1"/>
                    <a:pt x="2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9" name="Google Shape;9769;p72"/>
          <p:cNvGrpSpPr/>
          <p:nvPr/>
        </p:nvGrpSpPr>
        <p:grpSpPr>
          <a:xfrm>
            <a:off x="4964332" y="1563292"/>
            <a:ext cx="376695" cy="376679"/>
            <a:chOff x="1288202" y="1511500"/>
            <a:chExt cx="408430" cy="408412"/>
          </a:xfrm>
        </p:grpSpPr>
        <p:sp>
          <p:nvSpPr>
            <p:cNvPr id="9770" name="Google Shape;9770;p72"/>
            <p:cNvSpPr/>
            <p:nvPr/>
          </p:nvSpPr>
          <p:spPr>
            <a:xfrm>
              <a:off x="1407619" y="1627598"/>
              <a:ext cx="289012" cy="177876"/>
            </a:xfrm>
            <a:custGeom>
              <a:avLst/>
              <a:gdLst/>
              <a:ahLst/>
              <a:cxnLst/>
              <a:rect l="l" t="t" r="r" b="b"/>
              <a:pathLst>
                <a:path w="8359" h="5145" extrusionOk="0">
                  <a:moveTo>
                    <a:pt x="1715" y="1"/>
                  </a:moveTo>
                  <a:cubicBezTo>
                    <a:pt x="762" y="1"/>
                    <a:pt x="0" y="763"/>
                    <a:pt x="0" y="1715"/>
                  </a:cubicBezTo>
                  <a:lnTo>
                    <a:pt x="0" y="3430"/>
                  </a:lnTo>
                  <a:cubicBezTo>
                    <a:pt x="0" y="4359"/>
                    <a:pt x="762" y="5145"/>
                    <a:pt x="1715" y="5145"/>
                  </a:cubicBezTo>
                  <a:lnTo>
                    <a:pt x="8026" y="5145"/>
                  </a:lnTo>
                  <a:cubicBezTo>
                    <a:pt x="8145" y="5145"/>
                    <a:pt x="8264" y="5049"/>
                    <a:pt x="8311" y="4930"/>
                  </a:cubicBezTo>
                  <a:cubicBezTo>
                    <a:pt x="8359" y="4835"/>
                    <a:pt x="8335" y="4692"/>
                    <a:pt x="8264" y="4597"/>
                  </a:cubicBezTo>
                  <a:lnTo>
                    <a:pt x="7502" y="3811"/>
                  </a:lnTo>
                  <a:lnTo>
                    <a:pt x="7502" y="1715"/>
                  </a:lnTo>
                  <a:cubicBezTo>
                    <a:pt x="7502" y="763"/>
                    <a:pt x="6740" y="1"/>
                    <a:pt x="5787" y="1"/>
                  </a:cubicBezTo>
                  <a:lnTo>
                    <a:pt x="3429" y="1"/>
                  </a:lnTo>
                  <a:cubicBezTo>
                    <a:pt x="3334" y="1"/>
                    <a:pt x="3263" y="96"/>
                    <a:pt x="3263" y="191"/>
                  </a:cubicBezTo>
                  <a:cubicBezTo>
                    <a:pt x="3263" y="287"/>
                    <a:pt x="3334" y="358"/>
                    <a:pt x="3429" y="358"/>
                  </a:cubicBezTo>
                  <a:lnTo>
                    <a:pt x="5787" y="358"/>
                  </a:lnTo>
                  <a:cubicBezTo>
                    <a:pt x="6549" y="358"/>
                    <a:pt x="7144" y="953"/>
                    <a:pt x="7144" y="1715"/>
                  </a:cubicBezTo>
                  <a:lnTo>
                    <a:pt x="7144" y="3859"/>
                  </a:lnTo>
                  <a:cubicBezTo>
                    <a:pt x="7144" y="3906"/>
                    <a:pt x="7168" y="3954"/>
                    <a:pt x="7192" y="3978"/>
                  </a:cubicBezTo>
                  <a:lnTo>
                    <a:pt x="7954" y="4787"/>
                  </a:lnTo>
                  <a:lnTo>
                    <a:pt x="1715" y="4787"/>
                  </a:lnTo>
                  <a:cubicBezTo>
                    <a:pt x="953" y="4787"/>
                    <a:pt x="357" y="4168"/>
                    <a:pt x="357" y="3430"/>
                  </a:cubicBezTo>
                  <a:lnTo>
                    <a:pt x="357" y="1715"/>
                  </a:lnTo>
                  <a:cubicBezTo>
                    <a:pt x="357" y="953"/>
                    <a:pt x="953" y="358"/>
                    <a:pt x="1715" y="358"/>
                  </a:cubicBezTo>
                  <a:lnTo>
                    <a:pt x="2691" y="358"/>
                  </a:lnTo>
                  <a:cubicBezTo>
                    <a:pt x="2786" y="358"/>
                    <a:pt x="2858" y="287"/>
                    <a:pt x="2858" y="191"/>
                  </a:cubicBezTo>
                  <a:cubicBezTo>
                    <a:pt x="2858" y="96"/>
                    <a:pt x="2786" y="1"/>
                    <a:pt x="2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2"/>
            <p:cNvSpPr/>
            <p:nvPr/>
          </p:nvSpPr>
          <p:spPr>
            <a:xfrm>
              <a:off x="1288202" y="1511500"/>
              <a:ext cx="289047" cy="177080"/>
            </a:xfrm>
            <a:custGeom>
              <a:avLst/>
              <a:gdLst/>
              <a:ahLst/>
              <a:cxnLst/>
              <a:rect l="l" t="t" r="r" b="b"/>
              <a:pathLst>
                <a:path w="8360" h="5122" extrusionOk="0">
                  <a:moveTo>
                    <a:pt x="334" y="1"/>
                  </a:moveTo>
                  <a:cubicBezTo>
                    <a:pt x="215" y="1"/>
                    <a:pt x="96" y="72"/>
                    <a:pt x="49" y="191"/>
                  </a:cubicBezTo>
                  <a:cubicBezTo>
                    <a:pt x="1" y="311"/>
                    <a:pt x="25" y="453"/>
                    <a:pt x="96" y="549"/>
                  </a:cubicBezTo>
                  <a:lnTo>
                    <a:pt x="858" y="1335"/>
                  </a:lnTo>
                  <a:lnTo>
                    <a:pt x="858" y="3430"/>
                  </a:lnTo>
                  <a:cubicBezTo>
                    <a:pt x="858" y="4359"/>
                    <a:pt x="1620" y="5121"/>
                    <a:pt x="2573" y="5121"/>
                  </a:cubicBezTo>
                  <a:lnTo>
                    <a:pt x="2954" y="5121"/>
                  </a:lnTo>
                  <a:cubicBezTo>
                    <a:pt x="3049" y="5121"/>
                    <a:pt x="3121" y="5050"/>
                    <a:pt x="3121" y="4954"/>
                  </a:cubicBezTo>
                  <a:cubicBezTo>
                    <a:pt x="3121" y="4859"/>
                    <a:pt x="3049" y="4788"/>
                    <a:pt x="2954" y="4788"/>
                  </a:cubicBezTo>
                  <a:lnTo>
                    <a:pt x="2573" y="4788"/>
                  </a:lnTo>
                  <a:cubicBezTo>
                    <a:pt x="1811" y="4788"/>
                    <a:pt x="1215" y="4168"/>
                    <a:pt x="1215" y="3430"/>
                  </a:cubicBezTo>
                  <a:lnTo>
                    <a:pt x="1215" y="1263"/>
                  </a:lnTo>
                  <a:cubicBezTo>
                    <a:pt x="1215" y="1215"/>
                    <a:pt x="1192" y="1192"/>
                    <a:pt x="1168" y="1144"/>
                  </a:cubicBezTo>
                  <a:lnTo>
                    <a:pt x="406" y="358"/>
                  </a:lnTo>
                  <a:lnTo>
                    <a:pt x="6645" y="358"/>
                  </a:lnTo>
                  <a:cubicBezTo>
                    <a:pt x="7407" y="358"/>
                    <a:pt x="8003" y="954"/>
                    <a:pt x="8003" y="1716"/>
                  </a:cubicBezTo>
                  <a:lnTo>
                    <a:pt x="8003" y="2859"/>
                  </a:lnTo>
                  <a:cubicBezTo>
                    <a:pt x="8003" y="2954"/>
                    <a:pt x="8074" y="3025"/>
                    <a:pt x="8169" y="3025"/>
                  </a:cubicBezTo>
                  <a:cubicBezTo>
                    <a:pt x="8265" y="3025"/>
                    <a:pt x="8360" y="2954"/>
                    <a:pt x="8360" y="2859"/>
                  </a:cubicBezTo>
                  <a:lnTo>
                    <a:pt x="8360" y="1716"/>
                  </a:lnTo>
                  <a:cubicBezTo>
                    <a:pt x="8360" y="763"/>
                    <a:pt x="7598"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2"/>
            <p:cNvSpPr/>
            <p:nvPr/>
          </p:nvSpPr>
          <p:spPr>
            <a:xfrm>
              <a:off x="1288202" y="1742867"/>
              <a:ext cx="289047" cy="177046"/>
            </a:xfrm>
            <a:custGeom>
              <a:avLst/>
              <a:gdLst/>
              <a:ahLst/>
              <a:cxnLst/>
              <a:rect l="l" t="t" r="r" b="b"/>
              <a:pathLst>
                <a:path w="8360" h="5121" extrusionOk="0">
                  <a:moveTo>
                    <a:pt x="2573" y="1"/>
                  </a:moveTo>
                  <a:cubicBezTo>
                    <a:pt x="1620" y="1"/>
                    <a:pt x="858" y="763"/>
                    <a:pt x="858" y="1692"/>
                  </a:cubicBezTo>
                  <a:lnTo>
                    <a:pt x="858" y="3787"/>
                  </a:lnTo>
                  <a:lnTo>
                    <a:pt x="96" y="4573"/>
                  </a:lnTo>
                  <a:cubicBezTo>
                    <a:pt x="25" y="4668"/>
                    <a:pt x="1" y="4811"/>
                    <a:pt x="49" y="4930"/>
                  </a:cubicBezTo>
                  <a:cubicBezTo>
                    <a:pt x="96" y="5049"/>
                    <a:pt x="215" y="5121"/>
                    <a:pt x="334" y="5121"/>
                  </a:cubicBezTo>
                  <a:lnTo>
                    <a:pt x="6645" y="5121"/>
                  </a:lnTo>
                  <a:cubicBezTo>
                    <a:pt x="7598" y="5121"/>
                    <a:pt x="8360" y="4359"/>
                    <a:pt x="8360" y="3406"/>
                  </a:cubicBezTo>
                  <a:lnTo>
                    <a:pt x="8360" y="2311"/>
                  </a:lnTo>
                  <a:cubicBezTo>
                    <a:pt x="8360" y="2216"/>
                    <a:pt x="8265" y="2144"/>
                    <a:pt x="8169" y="2144"/>
                  </a:cubicBezTo>
                  <a:cubicBezTo>
                    <a:pt x="8074" y="2144"/>
                    <a:pt x="8003" y="2216"/>
                    <a:pt x="8003" y="2311"/>
                  </a:cubicBezTo>
                  <a:lnTo>
                    <a:pt x="8003" y="3406"/>
                  </a:lnTo>
                  <a:cubicBezTo>
                    <a:pt x="8003" y="4168"/>
                    <a:pt x="7407" y="4764"/>
                    <a:pt x="6645" y="4764"/>
                  </a:cubicBezTo>
                  <a:lnTo>
                    <a:pt x="406" y="4764"/>
                  </a:lnTo>
                  <a:lnTo>
                    <a:pt x="1168" y="3978"/>
                  </a:lnTo>
                  <a:cubicBezTo>
                    <a:pt x="1192" y="3930"/>
                    <a:pt x="1215" y="3906"/>
                    <a:pt x="1215" y="3859"/>
                  </a:cubicBezTo>
                  <a:lnTo>
                    <a:pt x="1215" y="1692"/>
                  </a:lnTo>
                  <a:cubicBezTo>
                    <a:pt x="1215" y="953"/>
                    <a:pt x="1811" y="334"/>
                    <a:pt x="2573" y="334"/>
                  </a:cubicBezTo>
                  <a:lnTo>
                    <a:pt x="2954" y="334"/>
                  </a:lnTo>
                  <a:cubicBezTo>
                    <a:pt x="3049" y="334"/>
                    <a:pt x="3121" y="263"/>
                    <a:pt x="3121" y="167"/>
                  </a:cubicBezTo>
                  <a:cubicBezTo>
                    <a:pt x="3121" y="72"/>
                    <a:pt x="3049" y="1"/>
                    <a:pt x="2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2"/>
            <p:cNvSpPr/>
            <p:nvPr/>
          </p:nvSpPr>
          <p:spPr>
            <a:xfrm>
              <a:off x="1368897" y="1559281"/>
              <a:ext cx="19811" cy="11547"/>
            </a:xfrm>
            <a:custGeom>
              <a:avLst/>
              <a:gdLst/>
              <a:ahLst/>
              <a:cxnLst/>
              <a:rect l="l" t="t" r="r" b="b"/>
              <a:pathLst>
                <a:path w="573" h="334" extrusionOk="0">
                  <a:moveTo>
                    <a:pt x="167" y="0"/>
                  </a:moveTo>
                  <a:cubicBezTo>
                    <a:pt x="72" y="0"/>
                    <a:pt x="1" y="72"/>
                    <a:pt x="1" y="167"/>
                  </a:cubicBezTo>
                  <a:cubicBezTo>
                    <a:pt x="1" y="262"/>
                    <a:pt x="72" y="334"/>
                    <a:pt x="167" y="334"/>
                  </a:cubicBezTo>
                  <a:lnTo>
                    <a:pt x="406" y="334"/>
                  </a:lnTo>
                  <a:cubicBezTo>
                    <a:pt x="501" y="334"/>
                    <a:pt x="572" y="262"/>
                    <a:pt x="572" y="167"/>
                  </a:cubicBezTo>
                  <a:cubicBezTo>
                    <a:pt x="572" y="72"/>
                    <a:pt x="501"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2"/>
            <p:cNvSpPr/>
            <p:nvPr/>
          </p:nvSpPr>
          <p:spPr>
            <a:xfrm>
              <a:off x="1399356" y="1559281"/>
              <a:ext cx="130140" cy="11547"/>
            </a:xfrm>
            <a:custGeom>
              <a:avLst/>
              <a:gdLst/>
              <a:ahLst/>
              <a:cxnLst/>
              <a:rect l="l" t="t" r="r" b="b"/>
              <a:pathLst>
                <a:path w="3764" h="334" extrusionOk="0">
                  <a:moveTo>
                    <a:pt x="191" y="0"/>
                  </a:moveTo>
                  <a:cubicBezTo>
                    <a:pt x="96" y="0"/>
                    <a:pt x="1" y="72"/>
                    <a:pt x="1" y="167"/>
                  </a:cubicBezTo>
                  <a:cubicBezTo>
                    <a:pt x="1" y="262"/>
                    <a:pt x="96" y="334"/>
                    <a:pt x="191" y="334"/>
                  </a:cubicBezTo>
                  <a:lnTo>
                    <a:pt x="3597" y="334"/>
                  </a:lnTo>
                  <a:cubicBezTo>
                    <a:pt x="3692" y="334"/>
                    <a:pt x="3764" y="262"/>
                    <a:pt x="3764" y="167"/>
                  </a:cubicBezTo>
                  <a:cubicBezTo>
                    <a:pt x="3764" y="72"/>
                    <a:pt x="3692" y="0"/>
                    <a:pt x="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2"/>
            <p:cNvSpPr/>
            <p:nvPr/>
          </p:nvSpPr>
          <p:spPr>
            <a:xfrm>
              <a:off x="1368897" y="1593854"/>
              <a:ext cx="160601" cy="11547"/>
            </a:xfrm>
            <a:custGeom>
              <a:avLst/>
              <a:gdLst/>
              <a:ahLst/>
              <a:cxnLst/>
              <a:rect l="l" t="t" r="r" b="b"/>
              <a:pathLst>
                <a:path w="4645" h="334" extrusionOk="0">
                  <a:moveTo>
                    <a:pt x="167" y="0"/>
                  </a:moveTo>
                  <a:cubicBezTo>
                    <a:pt x="72" y="0"/>
                    <a:pt x="1" y="72"/>
                    <a:pt x="1" y="167"/>
                  </a:cubicBezTo>
                  <a:cubicBezTo>
                    <a:pt x="1" y="262"/>
                    <a:pt x="72" y="334"/>
                    <a:pt x="167" y="334"/>
                  </a:cubicBezTo>
                  <a:lnTo>
                    <a:pt x="4478" y="334"/>
                  </a:lnTo>
                  <a:cubicBezTo>
                    <a:pt x="4573" y="334"/>
                    <a:pt x="4645" y="262"/>
                    <a:pt x="4645" y="167"/>
                  </a:cubicBezTo>
                  <a:cubicBezTo>
                    <a:pt x="4645" y="72"/>
                    <a:pt x="4573"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2"/>
            <p:cNvSpPr/>
            <p:nvPr/>
          </p:nvSpPr>
          <p:spPr>
            <a:xfrm>
              <a:off x="1368897" y="1862249"/>
              <a:ext cx="160601" cy="11582"/>
            </a:xfrm>
            <a:custGeom>
              <a:avLst/>
              <a:gdLst/>
              <a:ahLst/>
              <a:cxnLst/>
              <a:rect l="l" t="t" r="r" b="b"/>
              <a:pathLst>
                <a:path w="4645" h="335" extrusionOk="0">
                  <a:moveTo>
                    <a:pt x="167" y="1"/>
                  </a:moveTo>
                  <a:cubicBezTo>
                    <a:pt x="72" y="1"/>
                    <a:pt x="1" y="72"/>
                    <a:pt x="1" y="168"/>
                  </a:cubicBezTo>
                  <a:cubicBezTo>
                    <a:pt x="1" y="263"/>
                    <a:pt x="72" y="334"/>
                    <a:pt x="167" y="334"/>
                  </a:cubicBezTo>
                  <a:lnTo>
                    <a:pt x="4478" y="334"/>
                  </a:lnTo>
                  <a:cubicBezTo>
                    <a:pt x="4573" y="334"/>
                    <a:pt x="4645" y="263"/>
                    <a:pt x="4645" y="168"/>
                  </a:cubicBezTo>
                  <a:cubicBezTo>
                    <a:pt x="4645" y="72"/>
                    <a:pt x="4573"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2"/>
            <p:cNvSpPr/>
            <p:nvPr/>
          </p:nvSpPr>
          <p:spPr>
            <a:xfrm>
              <a:off x="1404300" y="1827676"/>
              <a:ext cx="125196" cy="11582"/>
            </a:xfrm>
            <a:custGeom>
              <a:avLst/>
              <a:gdLst/>
              <a:ahLst/>
              <a:cxnLst/>
              <a:rect l="l" t="t" r="r" b="b"/>
              <a:pathLst>
                <a:path w="3621" h="335" extrusionOk="0">
                  <a:moveTo>
                    <a:pt x="167" y="1"/>
                  </a:moveTo>
                  <a:cubicBezTo>
                    <a:pt x="72" y="1"/>
                    <a:pt x="1" y="72"/>
                    <a:pt x="1" y="167"/>
                  </a:cubicBezTo>
                  <a:cubicBezTo>
                    <a:pt x="1" y="263"/>
                    <a:pt x="72" y="334"/>
                    <a:pt x="167" y="334"/>
                  </a:cubicBezTo>
                  <a:lnTo>
                    <a:pt x="3454" y="334"/>
                  </a:lnTo>
                  <a:cubicBezTo>
                    <a:pt x="3549" y="334"/>
                    <a:pt x="3621" y="263"/>
                    <a:pt x="3621" y="167"/>
                  </a:cubicBezTo>
                  <a:cubicBezTo>
                    <a:pt x="3621" y="72"/>
                    <a:pt x="354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72"/>
            <p:cNvSpPr/>
            <p:nvPr/>
          </p:nvSpPr>
          <p:spPr>
            <a:xfrm>
              <a:off x="1368897" y="1827676"/>
              <a:ext cx="23926" cy="11582"/>
            </a:xfrm>
            <a:custGeom>
              <a:avLst/>
              <a:gdLst/>
              <a:ahLst/>
              <a:cxnLst/>
              <a:rect l="l" t="t" r="r" b="b"/>
              <a:pathLst>
                <a:path w="692" h="335" extrusionOk="0">
                  <a:moveTo>
                    <a:pt x="167" y="1"/>
                  </a:moveTo>
                  <a:cubicBezTo>
                    <a:pt x="72" y="1"/>
                    <a:pt x="1" y="72"/>
                    <a:pt x="1" y="167"/>
                  </a:cubicBezTo>
                  <a:cubicBezTo>
                    <a:pt x="1" y="263"/>
                    <a:pt x="72" y="334"/>
                    <a:pt x="167" y="334"/>
                  </a:cubicBezTo>
                  <a:lnTo>
                    <a:pt x="525" y="334"/>
                  </a:lnTo>
                  <a:cubicBezTo>
                    <a:pt x="620" y="334"/>
                    <a:pt x="691" y="263"/>
                    <a:pt x="691" y="167"/>
                  </a:cubicBezTo>
                  <a:cubicBezTo>
                    <a:pt x="691" y="72"/>
                    <a:pt x="62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72"/>
            <p:cNvSpPr/>
            <p:nvPr/>
          </p:nvSpPr>
          <p:spPr>
            <a:xfrm>
              <a:off x="1485825" y="1682778"/>
              <a:ext cx="112818" cy="85671"/>
            </a:xfrm>
            <a:custGeom>
              <a:avLst/>
              <a:gdLst/>
              <a:ahLst/>
              <a:cxnLst/>
              <a:rect l="l" t="t" r="r" b="b"/>
              <a:pathLst>
                <a:path w="3263" h="2478" extrusionOk="0">
                  <a:moveTo>
                    <a:pt x="905" y="0"/>
                  </a:moveTo>
                  <a:cubicBezTo>
                    <a:pt x="691" y="0"/>
                    <a:pt x="477" y="96"/>
                    <a:pt x="334" y="238"/>
                  </a:cubicBezTo>
                  <a:lnTo>
                    <a:pt x="310" y="262"/>
                  </a:lnTo>
                  <a:cubicBezTo>
                    <a:pt x="0" y="572"/>
                    <a:pt x="0" y="1072"/>
                    <a:pt x="310" y="1405"/>
                  </a:cubicBezTo>
                  <a:lnTo>
                    <a:pt x="453" y="1524"/>
                  </a:lnTo>
                  <a:cubicBezTo>
                    <a:pt x="489" y="1560"/>
                    <a:pt x="530" y="1578"/>
                    <a:pt x="572" y="1578"/>
                  </a:cubicBezTo>
                  <a:cubicBezTo>
                    <a:pt x="614" y="1578"/>
                    <a:pt x="655" y="1560"/>
                    <a:pt x="691" y="1524"/>
                  </a:cubicBezTo>
                  <a:cubicBezTo>
                    <a:pt x="762" y="1477"/>
                    <a:pt x="762" y="1358"/>
                    <a:pt x="691" y="1286"/>
                  </a:cubicBezTo>
                  <a:lnTo>
                    <a:pt x="548" y="1143"/>
                  </a:lnTo>
                  <a:cubicBezTo>
                    <a:pt x="381" y="977"/>
                    <a:pt x="381" y="691"/>
                    <a:pt x="548" y="500"/>
                  </a:cubicBezTo>
                  <a:lnTo>
                    <a:pt x="572" y="477"/>
                  </a:lnTo>
                  <a:cubicBezTo>
                    <a:pt x="667" y="405"/>
                    <a:pt x="786" y="358"/>
                    <a:pt x="905" y="358"/>
                  </a:cubicBezTo>
                  <a:cubicBezTo>
                    <a:pt x="1024" y="358"/>
                    <a:pt x="1143" y="405"/>
                    <a:pt x="1215" y="477"/>
                  </a:cubicBezTo>
                  <a:lnTo>
                    <a:pt x="1429" y="691"/>
                  </a:lnTo>
                  <a:cubicBezTo>
                    <a:pt x="1489" y="750"/>
                    <a:pt x="1560" y="780"/>
                    <a:pt x="1632" y="780"/>
                  </a:cubicBezTo>
                  <a:cubicBezTo>
                    <a:pt x="1703" y="780"/>
                    <a:pt x="1775" y="750"/>
                    <a:pt x="1834" y="691"/>
                  </a:cubicBezTo>
                  <a:lnTo>
                    <a:pt x="2048" y="477"/>
                  </a:lnTo>
                  <a:cubicBezTo>
                    <a:pt x="2120" y="405"/>
                    <a:pt x="2239" y="358"/>
                    <a:pt x="2358" y="358"/>
                  </a:cubicBezTo>
                  <a:cubicBezTo>
                    <a:pt x="2501" y="358"/>
                    <a:pt x="2596" y="405"/>
                    <a:pt x="2691" y="477"/>
                  </a:cubicBezTo>
                  <a:cubicBezTo>
                    <a:pt x="2882" y="667"/>
                    <a:pt x="2882" y="953"/>
                    <a:pt x="2691" y="1143"/>
                  </a:cubicBezTo>
                  <a:cubicBezTo>
                    <a:pt x="2406" y="1429"/>
                    <a:pt x="2048" y="1810"/>
                    <a:pt x="1786" y="2072"/>
                  </a:cubicBezTo>
                  <a:cubicBezTo>
                    <a:pt x="1763" y="2120"/>
                    <a:pt x="1691" y="2144"/>
                    <a:pt x="1644" y="2144"/>
                  </a:cubicBezTo>
                  <a:cubicBezTo>
                    <a:pt x="1572" y="2144"/>
                    <a:pt x="1525" y="2120"/>
                    <a:pt x="1477" y="2072"/>
                  </a:cubicBezTo>
                  <a:lnTo>
                    <a:pt x="1215" y="1810"/>
                  </a:lnTo>
                  <a:cubicBezTo>
                    <a:pt x="1179" y="1774"/>
                    <a:pt x="1138" y="1757"/>
                    <a:pt x="1096" y="1757"/>
                  </a:cubicBezTo>
                  <a:cubicBezTo>
                    <a:pt x="1054" y="1757"/>
                    <a:pt x="1013" y="1774"/>
                    <a:pt x="977" y="1810"/>
                  </a:cubicBezTo>
                  <a:cubicBezTo>
                    <a:pt x="905" y="1882"/>
                    <a:pt x="905" y="1977"/>
                    <a:pt x="977" y="2048"/>
                  </a:cubicBezTo>
                  <a:lnTo>
                    <a:pt x="1215" y="2310"/>
                  </a:lnTo>
                  <a:cubicBezTo>
                    <a:pt x="1334" y="2429"/>
                    <a:pt x="1477" y="2477"/>
                    <a:pt x="1644" y="2477"/>
                  </a:cubicBezTo>
                  <a:cubicBezTo>
                    <a:pt x="1786" y="2477"/>
                    <a:pt x="1929" y="2406"/>
                    <a:pt x="2048" y="2310"/>
                  </a:cubicBezTo>
                  <a:cubicBezTo>
                    <a:pt x="2287" y="2048"/>
                    <a:pt x="2644" y="1667"/>
                    <a:pt x="2930" y="1382"/>
                  </a:cubicBezTo>
                  <a:cubicBezTo>
                    <a:pt x="3263" y="1072"/>
                    <a:pt x="3263" y="548"/>
                    <a:pt x="2930" y="238"/>
                  </a:cubicBezTo>
                  <a:cubicBezTo>
                    <a:pt x="2787" y="96"/>
                    <a:pt x="2572" y="0"/>
                    <a:pt x="2358" y="0"/>
                  </a:cubicBezTo>
                  <a:cubicBezTo>
                    <a:pt x="2144" y="0"/>
                    <a:pt x="1953" y="96"/>
                    <a:pt x="1786" y="238"/>
                  </a:cubicBezTo>
                  <a:lnTo>
                    <a:pt x="1644" y="405"/>
                  </a:lnTo>
                  <a:lnTo>
                    <a:pt x="1477" y="238"/>
                  </a:lnTo>
                  <a:cubicBezTo>
                    <a:pt x="1310" y="96"/>
                    <a:pt x="1120"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2"/>
            <p:cNvSpPr/>
            <p:nvPr/>
          </p:nvSpPr>
          <p:spPr>
            <a:xfrm>
              <a:off x="1606867" y="1670400"/>
              <a:ext cx="21436" cy="16526"/>
            </a:xfrm>
            <a:custGeom>
              <a:avLst/>
              <a:gdLst/>
              <a:ahLst/>
              <a:cxnLst/>
              <a:rect l="l" t="t" r="r" b="b"/>
              <a:pathLst>
                <a:path w="620" h="478" extrusionOk="0">
                  <a:moveTo>
                    <a:pt x="410" y="0"/>
                  </a:moveTo>
                  <a:cubicBezTo>
                    <a:pt x="377" y="0"/>
                    <a:pt x="343" y="8"/>
                    <a:pt x="310" y="25"/>
                  </a:cubicBezTo>
                  <a:lnTo>
                    <a:pt x="95" y="168"/>
                  </a:lnTo>
                  <a:cubicBezTo>
                    <a:pt x="24" y="215"/>
                    <a:pt x="0" y="335"/>
                    <a:pt x="48" y="406"/>
                  </a:cubicBezTo>
                  <a:cubicBezTo>
                    <a:pt x="95" y="454"/>
                    <a:pt x="143" y="477"/>
                    <a:pt x="191" y="477"/>
                  </a:cubicBezTo>
                  <a:cubicBezTo>
                    <a:pt x="238" y="477"/>
                    <a:pt x="262" y="477"/>
                    <a:pt x="286" y="454"/>
                  </a:cubicBezTo>
                  <a:lnTo>
                    <a:pt x="500" y="311"/>
                  </a:lnTo>
                  <a:cubicBezTo>
                    <a:pt x="595" y="263"/>
                    <a:pt x="619" y="144"/>
                    <a:pt x="572" y="73"/>
                  </a:cubicBezTo>
                  <a:cubicBezTo>
                    <a:pt x="526" y="26"/>
                    <a:pt x="46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2"/>
            <p:cNvSpPr/>
            <p:nvPr/>
          </p:nvSpPr>
          <p:spPr>
            <a:xfrm>
              <a:off x="1606867" y="1733774"/>
              <a:ext cx="21436" cy="17355"/>
            </a:xfrm>
            <a:custGeom>
              <a:avLst/>
              <a:gdLst/>
              <a:ahLst/>
              <a:cxnLst/>
              <a:rect l="l" t="t" r="r" b="b"/>
              <a:pathLst>
                <a:path w="620" h="502" extrusionOk="0">
                  <a:moveTo>
                    <a:pt x="203" y="1"/>
                  </a:moveTo>
                  <a:cubicBezTo>
                    <a:pt x="150" y="1"/>
                    <a:pt x="94" y="27"/>
                    <a:pt x="48" y="73"/>
                  </a:cubicBezTo>
                  <a:cubicBezTo>
                    <a:pt x="0" y="169"/>
                    <a:pt x="24" y="264"/>
                    <a:pt x="95" y="311"/>
                  </a:cubicBezTo>
                  <a:lnTo>
                    <a:pt x="310" y="478"/>
                  </a:lnTo>
                  <a:cubicBezTo>
                    <a:pt x="357" y="478"/>
                    <a:pt x="381" y="502"/>
                    <a:pt x="405" y="502"/>
                  </a:cubicBezTo>
                  <a:cubicBezTo>
                    <a:pt x="476" y="502"/>
                    <a:pt x="524" y="478"/>
                    <a:pt x="548" y="430"/>
                  </a:cubicBezTo>
                  <a:cubicBezTo>
                    <a:pt x="619" y="335"/>
                    <a:pt x="595" y="240"/>
                    <a:pt x="500" y="169"/>
                  </a:cubicBezTo>
                  <a:lnTo>
                    <a:pt x="286" y="26"/>
                  </a:lnTo>
                  <a:cubicBezTo>
                    <a:pt x="261" y="9"/>
                    <a:pt x="23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2"/>
            <p:cNvSpPr/>
            <p:nvPr/>
          </p:nvSpPr>
          <p:spPr>
            <a:xfrm>
              <a:off x="1611811" y="1705008"/>
              <a:ext cx="19777" cy="11547"/>
            </a:xfrm>
            <a:custGeom>
              <a:avLst/>
              <a:gdLst/>
              <a:ahLst/>
              <a:cxnLst/>
              <a:rect l="l" t="t" r="r" b="b"/>
              <a:pathLst>
                <a:path w="572" h="334" extrusionOk="0">
                  <a:moveTo>
                    <a:pt x="167" y="0"/>
                  </a:moveTo>
                  <a:cubicBezTo>
                    <a:pt x="71" y="0"/>
                    <a:pt x="0" y="72"/>
                    <a:pt x="0" y="167"/>
                  </a:cubicBezTo>
                  <a:cubicBezTo>
                    <a:pt x="0" y="262"/>
                    <a:pt x="71" y="334"/>
                    <a:pt x="167" y="334"/>
                  </a:cubicBezTo>
                  <a:lnTo>
                    <a:pt x="405" y="334"/>
                  </a:lnTo>
                  <a:cubicBezTo>
                    <a:pt x="500" y="334"/>
                    <a:pt x="572" y="262"/>
                    <a:pt x="572" y="167"/>
                  </a:cubicBezTo>
                  <a:cubicBezTo>
                    <a:pt x="572" y="72"/>
                    <a:pt x="500"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2"/>
            <p:cNvSpPr/>
            <p:nvPr/>
          </p:nvSpPr>
          <p:spPr>
            <a:xfrm>
              <a:off x="1456195" y="1670400"/>
              <a:ext cx="21436" cy="16526"/>
            </a:xfrm>
            <a:custGeom>
              <a:avLst/>
              <a:gdLst/>
              <a:ahLst/>
              <a:cxnLst/>
              <a:rect l="l" t="t" r="r" b="b"/>
              <a:pathLst>
                <a:path w="620" h="478" extrusionOk="0">
                  <a:moveTo>
                    <a:pt x="203" y="0"/>
                  </a:moveTo>
                  <a:cubicBezTo>
                    <a:pt x="150" y="0"/>
                    <a:pt x="94" y="26"/>
                    <a:pt x="48" y="73"/>
                  </a:cubicBezTo>
                  <a:cubicBezTo>
                    <a:pt x="0" y="144"/>
                    <a:pt x="24" y="263"/>
                    <a:pt x="95" y="311"/>
                  </a:cubicBezTo>
                  <a:lnTo>
                    <a:pt x="310" y="454"/>
                  </a:lnTo>
                  <a:cubicBezTo>
                    <a:pt x="357" y="477"/>
                    <a:pt x="381" y="477"/>
                    <a:pt x="405" y="477"/>
                  </a:cubicBezTo>
                  <a:cubicBezTo>
                    <a:pt x="476" y="477"/>
                    <a:pt x="524" y="454"/>
                    <a:pt x="572" y="406"/>
                  </a:cubicBezTo>
                  <a:cubicBezTo>
                    <a:pt x="619" y="335"/>
                    <a:pt x="595" y="215"/>
                    <a:pt x="524" y="168"/>
                  </a:cubicBezTo>
                  <a:lnTo>
                    <a:pt x="286" y="25"/>
                  </a:lnTo>
                  <a:cubicBezTo>
                    <a:pt x="261" y="8"/>
                    <a:pt x="232"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2"/>
            <p:cNvSpPr/>
            <p:nvPr/>
          </p:nvSpPr>
          <p:spPr>
            <a:xfrm>
              <a:off x="1456195" y="1733774"/>
              <a:ext cx="21436" cy="17355"/>
            </a:xfrm>
            <a:custGeom>
              <a:avLst/>
              <a:gdLst/>
              <a:ahLst/>
              <a:cxnLst/>
              <a:rect l="l" t="t" r="r" b="b"/>
              <a:pathLst>
                <a:path w="620" h="502" extrusionOk="0">
                  <a:moveTo>
                    <a:pt x="410" y="1"/>
                  </a:moveTo>
                  <a:cubicBezTo>
                    <a:pt x="377" y="1"/>
                    <a:pt x="343" y="9"/>
                    <a:pt x="310" y="26"/>
                  </a:cubicBezTo>
                  <a:lnTo>
                    <a:pt x="95" y="169"/>
                  </a:lnTo>
                  <a:cubicBezTo>
                    <a:pt x="24" y="240"/>
                    <a:pt x="0" y="335"/>
                    <a:pt x="48" y="430"/>
                  </a:cubicBezTo>
                  <a:cubicBezTo>
                    <a:pt x="95" y="478"/>
                    <a:pt x="143" y="502"/>
                    <a:pt x="191" y="502"/>
                  </a:cubicBezTo>
                  <a:cubicBezTo>
                    <a:pt x="238" y="502"/>
                    <a:pt x="262" y="478"/>
                    <a:pt x="286" y="478"/>
                  </a:cubicBezTo>
                  <a:lnTo>
                    <a:pt x="524" y="311"/>
                  </a:lnTo>
                  <a:cubicBezTo>
                    <a:pt x="595" y="264"/>
                    <a:pt x="619" y="169"/>
                    <a:pt x="572" y="73"/>
                  </a:cubicBezTo>
                  <a:cubicBezTo>
                    <a:pt x="525" y="27"/>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2"/>
            <p:cNvSpPr/>
            <p:nvPr/>
          </p:nvSpPr>
          <p:spPr>
            <a:xfrm>
              <a:off x="1452081" y="1705008"/>
              <a:ext cx="20607" cy="11547"/>
            </a:xfrm>
            <a:custGeom>
              <a:avLst/>
              <a:gdLst/>
              <a:ahLst/>
              <a:cxnLst/>
              <a:rect l="l" t="t" r="r" b="b"/>
              <a:pathLst>
                <a:path w="596" h="334" extrusionOk="0">
                  <a:moveTo>
                    <a:pt x="191" y="0"/>
                  </a:moveTo>
                  <a:cubicBezTo>
                    <a:pt x="95" y="0"/>
                    <a:pt x="0" y="72"/>
                    <a:pt x="0" y="167"/>
                  </a:cubicBezTo>
                  <a:cubicBezTo>
                    <a:pt x="0" y="262"/>
                    <a:pt x="95" y="334"/>
                    <a:pt x="191" y="334"/>
                  </a:cubicBezTo>
                  <a:lnTo>
                    <a:pt x="429" y="334"/>
                  </a:lnTo>
                  <a:cubicBezTo>
                    <a:pt x="524" y="334"/>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1" name="Google Shape;9791;p72"/>
          <p:cNvGrpSpPr/>
          <p:nvPr/>
        </p:nvGrpSpPr>
        <p:grpSpPr>
          <a:xfrm>
            <a:off x="8290351" y="863900"/>
            <a:ext cx="123600" cy="3239150"/>
            <a:chOff x="8290351" y="863900"/>
            <a:chExt cx="123600" cy="3239150"/>
          </a:xfrm>
        </p:grpSpPr>
        <p:sp>
          <p:nvSpPr>
            <p:cNvPr id="9792" name="Google Shape;9792;p7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7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7" name="Google Shape;9797;p72">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801" name="Google Shape;9801;p72">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802" name="Google Shape;9802;p72"/>
          <p:cNvSpPr/>
          <p:nvPr/>
        </p:nvSpPr>
        <p:spPr>
          <a:xfrm>
            <a:off x="8291538" y="171311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04" name="Google Shape;9804;p7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08"/>
        <p:cNvGrpSpPr/>
        <p:nvPr/>
      </p:nvGrpSpPr>
      <p:grpSpPr>
        <a:xfrm>
          <a:off x="0" y="0"/>
          <a:ext cx="0" cy="0"/>
          <a:chOff x="0" y="0"/>
          <a:chExt cx="0" cy="0"/>
        </a:xfrm>
      </p:grpSpPr>
      <p:grpSp>
        <p:nvGrpSpPr>
          <p:cNvPr id="9809" name="Google Shape;9809;p73"/>
          <p:cNvGrpSpPr/>
          <p:nvPr/>
        </p:nvGrpSpPr>
        <p:grpSpPr>
          <a:xfrm>
            <a:off x="8290351" y="863900"/>
            <a:ext cx="123600" cy="3239150"/>
            <a:chOff x="8290351" y="863900"/>
            <a:chExt cx="123600" cy="3239150"/>
          </a:xfrm>
        </p:grpSpPr>
        <p:sp>
          <p:nvSpPr>
            <p:cNvPr id="9810" name="Google Shape;9810;p7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7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7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7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7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5" name="Google Shape;9815;p73">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16" name="Google Shape;9816;p73">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17" name="Google Shape;9817;p7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Core values</a:t>
            </a:r>
            <a:endParaRPr/>
          </a:p>
        </p:txBody>
      </p:sp>
      <p:sp>
        <p:nvSpPr>
          <p:cNvPr id="9818" name="Google Shape;9818;p73"/>
          <p:cNvSpPr txBox="1">
            <a:spLocks noGrp="1"/>
          </p:cNvSpPr>
          <p:nvPr>
            <p:ph type="subTitle" idx="1"/>
          </p:nvPr>
        </p:nvSpPr>
        <p:spPr>
          <a:xfrm>
            <a:off x="1045525"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9819" name="Google Shape;9819;p73"/>
          <p:cNvSpPr txBox="1">
            <a:spLocks noGrp="1"/>
          </p:cNvSpPr>
          <p:nvPr>
            <p:ph type="subTitle" idx="2"/>
          </p:nvPr>
        </p:nvSpPr>
        <p:spPr>
          <a:xfrm>
            <a:off x="1045525"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a:t>
            </a:r>
            <a:endParaRPr/>
          </a:p>
        </p:txBody>
      </p:sp>
      <p:sp>
        <p:nvSpPr>
          <p:cNvPr id="9820" name="Google Shape;9820;p73"/>
          <p:cNvSpPr txBox="1">
            <a:spLocks noGrp="1"/>
          </p:cNvSpPr>
          <p:nvPr>
            <p:ph type="subTitle" idx="3"/>
          </p:nvPr>
        </p:nvSpPr>
        <p:spPr>
          <a:xfrm>
            <a:off x="3529200"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9821" name="Google Shape;9821;p73"/>
          <p:cNvSpPr txBox="1">
            <a:spLocks noGrp="1"/>
          </p:cNvSpPr>
          <p:nvPr>
            <p:ph type="subTitle" idx="4"/>
          </p:nvPr>
        </p:nvSpPr>
        <p:spPr>
          <a:xfrm>
            <a:off x="3529200"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a:t>
            </a:r>
            <a:endParaRPr/>
          </a:p>
        </p:txBody>
      </p:sp>
      <p:sp>
        <p:nvSpPr>
          <p:cNvPr id="9822" name="Google Shape;9822;p73"/>
          <p:cNvSpPr txBox="1">
            <a:spLocks noGrp="1"/>
          </p:cNvSpPr>
          <p:nvPr>
            <p:ph type="subTitle" idx="6"/>
          </p:nvPr>
        </p:nvSpPr>
        <p:spPr>
          <a:xfrm>
            <a:off x="6012875" y="1887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9823" name="Google Shape;9823;p7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9824" name="Google Shape;9824;p73"/>
          <p:cNvSpPr txBox="1">
            <a:spLocks noGrp="1"/>
          </p:cNvSpPr>
          <p:nvPr>
            <p:ph type="subTitle" idx="5"/>
          </p:nvPr>
        </p:nvSpPr>
        <p:spPr>
          <a:xfrm>
            <a:off x="6012875" y="1506190"/>
            <a:ext cx="2085600" cy="44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9825" name="Google Shape;9825;p7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826" name="Google Shape;9826;p73"/>
          <p:cNvSpPr/>
          <p:nvPr/>
        </p:nvSpPr>
        <p:spPr>
          <a:xfrm>
            <a:off x="4245004"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27" name="Google Shape;9827;p73"/>
          <p:cNvSpPr/>
          <p:nvPr/>
        </p:nvSpPr>
        <p:spPr>
          <a:xfrm>
            <a:off x="3361067"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28" name="Google Shape;9828;p73"/>
          <p:cNvSpPr/>
          <p:nvPr/>
        </p:nvSpPr>
        <p:spPr>
          <a:xfrm>
            <a:off x="5128929" y="3297100"/>
            <a:ext cx="654000" cy="652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9829" name="Google Shape;9829;p73"/>
          <p:cNvCxnSpPr>
            <a:stCxn id="9819" idx="2"/>
            <a:endCxn id="9827" idx="1"/>
          </p:cNvCxnSpPr>
          <p:nvPr/>
        </p:nvCxnSpPr>
        <p:spPr>
          <a:xfrm rot="-5400000" flipH="1">
            <a:off x="2259625" y="2522176"/>
            <a:ext cx="930000" cy="1272600"/>
          </a:xfrm>
          <a:prstGeom prst="bentConnector2">
            <a:avLst/>
          </a:prstGeom>
          <a:noFill/>
          <a:ln w="9525" cap="flat" cmpd="sng">
            <a:solidFill>
              <a:schemeClr val="dk1"/>
            </a:solidFill>
            <a:prstDash val="solid"/>
            <a:round/>
            <a:headEnd type="none" w="med" len="med"/>
            <a:tailEnd type="none" w="med" len="med"/>
          </a:ln>
        </p:spPr>
      </p:cxnSp>
      <p:cxnSp>
        <p:nvCxnSpPr>
          <p:cNvPr id="9830" name="Google Shape;9830;p73"/>
          <p:cNvCxnSpPr>
            <a:stCxn id="9821" idx="2"/>
            <a:endCxn id="9826" idx="0"/>
          </p:cNvCxnSpPr>
          <p:nvPr/>
        </p:nvCxnSpPr>
        <p:spPr>
          <a:xfrm rot="-5400000" flipH="1">
            <a:off x="4270500" y="2994976"/>
            <a:ext cx="603600" cy="6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9831" name="Google Shape;9831;p73"/>
          <p:cNvCxnSpPr>
            <a:stCxn id="9822" idx="2"/>
            <a:endCxn id="9828" idx="3"/>
          </p:cNvCxnSpPr>
          <p:nvPr/>
        </p:nvCxnSpPr>
        <p:spPr>
          <a:xfrm rot="5400000">
            <a:off x="5954375" y="2522176"/>
            <a:ext cx="930000" cy="1272600"/>
          </a:xfrm>
          <a:prstGeom prst="bentConnector2">
            <a:avLst/>
          </a:prstGeom>
          <a:noFill/>
          <a:ln w="9525" cap="flat" cmpd="sng">
            <a:solidFill>
              <a:schemeClr val="dk1"/>
            </a:solidFill>
            <a:prstDash val="solid"/>
            <a:round/>
            <a:headEnd type="none" w="med" len="med"/>
            <a:tailEnd type="none" w="med" len="med"/>
          </a:ln>
        </p:spPr>
      </p:cxnSp>
      <p:grpSp>
        <p:nvGrpSpPr>
          <p:cNvPr id="9841" name="Google Shape;9841;p73"/>
          <p:cNvGrpSpPr/>
          <p:nvPr/>
        </p:nvGrpSpPr>
        <p:grpSpPr>
          <a:xfrm>
            <a:off x="5241149" y="3429365"/>
            <a:ext cx="429551" cy="387941"/>
            <a:chOff x="4060649" y="3599540"/>
            <a:chExt cx="429551" cy="387941"/>
          </a:xfrm>
        </p:grpSpPr>
        <p:sp>
          <p:nvSpPr>
            <p:cNvPr id="9842" name="Google Shape;9842;p73"/>
            <p:cNvSpPr/>
            <p:nvPr/>
          </p:nvSpPr>
          <p:spPr>
            <a:xfrm>
              <a:off x="4092039" y="3599540"/>
              <a:ext cx="398162" cy="308864"/>
            </a:xfrm>
            <a:custGeom>
              <a:avLst/>
              <a:gdLst/>
              <a:ahLst/>
              <a:cxnLst/>
              <a:rect l="l" t="t" r="r" b="b"/>
              <a:pathLst>
                <a:path w="17492" h="13569" extrusionOk="0">
                  <a:moveTo>
                    <a:pt x="6419" y="1035"/>
                  </a:moveTo>
                  <a:lnTo>
                    <a:pt x="6419" y="1035"/>
                  </a:lnTo>
                  <a:cubicBezTo>
                    <a:pt x="6116" y="1312"/>
                    <a:pt x="5830" y="1642"/>
                    <a:pt x="5563" y="2017"/>
                  </a:cubicBezTo>
                  <a:cubicBezTo>
                    <a:pt x="5491" y="2132"/>
                    <a:pt x="5411" y="2240"/>
                    <a:pt x="5340" y="2364"/>
                  </a:cubicBezTo>
                  <a:cubicBezTo>
                    <a:pt x="5117" y="2302"/>
                    <a:pt x="4902" y="2240"/>
                    <a:pt x="4697" y="2177"/>
                  </a:cubicBezTo>
                  <a:cubicBezTo>
                    <a:pt x="5197" y="1704"/>
                    <a:pt x="5786" y="1321"/>
                    <a:pt x="6419" y="1035"/>
                  </a:cubicBezTo>
                  <a:close/>
                  <a:moveTo>
                    <a:pt x="11486" y="1026"/>
                  </a:moveTo>
                  <a:lnTo>
                    <a:pt x="11486" y="1026"/>
                  </a:lnTo>
                  <a:cubicBezTo>
                    <a:pt x="12120" y="1303"/>
                    <a:pt x="12717" y="1686"/>
                    <a:pt x="13235" y="2177"/>
                  </a:cubicBezTo>
                  <a:cubicBezTo>
                    <a:pt x="13021" y="2240"/>
                    <a:pt x="12806" y="2302"/>
                    <a:pt x="12575" y="2364"/>
                  </a:cubicBezTo>
                  <a:cubicBezTo>
                    <a:pt x="12280" y="1865"/>
                    <a:pt x="11888" y="1383"/>
                    <a:pt x="11486" y="1026"/>
                  </a:cubicBezTo>
                  <a:close/>
                  <a:moveTo>
                    <a:pt x="8078" y="634"/>
                  </a:moveTo>
                  <a:lnTo>
                    <a:pt x="8078" y="634"/>
                  </a:lnTo>
                  <a:cubicBezTo>
                    <a:pt x="7775" y="1124"/>
                    <a:pt x="7543" y="1856"/>
                    <a:pt x="7374" y="2695"/>
                  </a:cubicBezTo>
                  <a:cubicBezTo>
                    <a:pt x="6838" y="2650"/>
                    <a:pt x="6330" y="2579"/>
                    <a:pt x="5857" y="2480"/>
                  </a:cubicBezTo>
                  <a:cubicBezTo>
                    <a:pt x="6446" y="1562"/>
                    <a:pt x="7213" y="901"/>
                    <a:pt x="8078" y="634"/>
                  </a:cubicBezTo>
                  <a:close/>
                  <a:moveTo>
                    <a:pt x="9836" y="634"/>
                  </a:moveTo>
                  <a:lnTo>
                    <a:pt x="9836" y="634"/>
                  </a:lnTo>
                  <a:cubicBezTo>
                    <a:pt x="10701" y="901"/>
                    <a:pt x="11477" y="1562"/>
                    <a:pt x="12066" y="2480"/>
                  </a:cubicBezTo>
                  <a:cubicBezTo>
                    <a:pt x="11584" y="2579"/>
                    <a:pt x="11076" y="2650"/>
                    <a:pt x="10549" y="2695"/>
                  </a:cubicBezTo>
                  <a:cubicBezTo>
                    <a:pt x="10380" y="1856"/>
                    <a:pt x="10139" y="1124"/>
                    <a:pt x="9836" y="634"/>
                  </a:cubicBezTo>
                  <a:close/>
                  <a:moveTo>
                    <a:pt x="8957" y="500"/>
                  </a:moveTo>
                  <a:cubicBezTo>
                    <a:pt x="8959" y="500"/>
                    <a:pt x="8960" y="500"/>
                    <a:pt x="8961" y="500"/>
                  </a:cubicBezTo>
                  <a:cubicBezTo>
                    <a:pt x="9149" y="500"/>
                    <a:pt x="9461" y="803"/>
                    <a:pt x="9755" y="1669"/>
                  </a:cubicBezTo>
                  <a:cubicBezTo>
                    <a:pt x="9863" y="1981"/>
                    <a:pt x="9961" y="2338"/>
                    <a:pt x="10041" y="2739"/>
                  </a:cubicBezTo>
                  <a:cubicBezTo>
                    <a:pt x="9689" y="2761"/>
                    <a:pt x="9323" y="2773"/>
                    <a:pt x="8957" y="2773"/>
                  </a:cubicBezTo>
                  <a:cubicBezTo>
                    <a:pt x="8591" y="2773"/>
                    <a:pt x="8225" y="2761"/>
                    <a:pt x="7873" y="2739"/>
                  </a:cubicBezTo>
                  <a:cubicBezTo>
                    <a:pt x="8007" y="2010"/>
                    <a:pt x="8486" y="500"/>
                    <a:pt x="8957" y="500"/>
                  </a:cubicBezTo>
                  <a:close/>
                  <a:moveTo>
                    <a:pt x="10139" y="3230"/>
                  </a:moveTo>
                  <a:cubicBezTo>
                    <a:pt x="10210" y="3622"/>
                    <a:pt x="10264" y="4050"/>
                    <a:pt x="10309" y="4497"/>
                  </a:cubicBezTo>
                  <a:cubicBezTo>
                    <a:pt x="9916" y="4265"/>
                    <a:pt x="9452" y="4122"/>
                    <a:pt x="8961" y="4122"/>
                  </a:cubicBezTo>
                  <a:cubicBezTo>
                    <a:pt x="8471" y="4122"/>
                    <a:pt x="8007" y="4265"/>
                    <a:pt x="7614" y="4497"/>
                  </a:cubicBezTo>
                  <a:cubicBezTo>
                    <a:pt x="7659" y="4050"/>
                    <a:pt x="7713" y="3622"/>
                    <a:pt x="7784" y="3230"/>
                  </a:cubicBezTo>
                  <a:cubicBezTo>
                    <a:pt x="8168" y="3257"/>
                    <a:pt x="8564" y="3270"/>
                    <a:pt x="8961" y="3270"/>
                  </a:cubicBezTo>
                  <a:cubicBezTo>
                    <a:pt x="9358" y="3270"/>
                    <a:pt x="9755" y="3257"/>
                    <a:pt x="10139" y="3230"/>
                  </a:cubicBezTo>
                  <a:close/>
                  <a:moveTo>
                    <a:pt x="4305" y="2579"/>
                  </a:moveTo>
                  <a:cubicBezTo>
                    <a:pt x="4554" y="2668"/>
                    <a:pt x="4813" y="2748"/>
                    <a:pt x="5090" y="2819"/>
                  </a:cubicBezTo>
                  <a:cubicBezTo>
                    <a:pt x="4546" y="3899"/>
                    <a:pt x="4242" y="5183"/>
                    <a:pt x="4207" y="6531"/>
                  </a:cubicBezTo>
                  <a:lnTo>
                    <a:pt x="2690" y="6531"/>
                  </a:lnTo>
                  <a:cubicBezTo>
                    <a:pt x="2752" y="5014"/>
                    <a:pt x="3350" y="3631"/>
                    <a:pt x="4305" y="2579"/>
                  </a:cubicBezTo>
                  <a:close/>
                  <a:moveTo>
                    <a:pt x="5589" y="2935"/>
                  </a:moveTo>
                  <a:cubicBezTo>
                    <a:pt x="6125" y="3051"/>
                    <a:pt x="6687" y="3141"/>
                    <a:pt x="7284" y="3194"/>
                  </a:cubicBezTo>
                  <a:cubicBezTo>
                    <a:pt x="7186" y="3756"/>
                    <a:pt x="7115" y="4345"/>
                    <a:pt x="7070" y="4925"/>
                  </a:cubicBezTo>
                  <a:cubicBezTo>
                    <a:pt x="6660" y="5344"/>
                    <a:pt x="6383" y="5906"/>
                    <a:pt x="6321" y="6531"/>
                  </a:cubicBezTo>
                  <a:lnTo>
                    <a:pt x="4706" y="6531"/>
                  </a:lnTo>
                  <a:cubicBezTo>
                    <a:pt x="4742" y="5183"/>
                    <a:pt x="5063" y="3943"/>
                    <a:pt x="5589" y="2935"/>
                  </a:cubicBezTo>
                  <a:close/>
                  <a:moveTo>
                    <a:pt x="12325" y="2944"/>
                  </a:moveTo>
                  <a:cubicBezTo>
                    <a:pt x="12851" y="3943"/>
                    <a:pt x="13181" y="5183"/>
                    <a:pt x="13217" y="6531"/>
                  </a:cubicBezTo>
                  <a:lnTo>
                    <a:pt x="11593" y="6531"/>
                  </a:lnTo>
                  <a:cubicBezTo>
                    <a:pt x="11540" y="5906"/>
                    <a:pt x="11263" y="5344"/>
                    <a:pt x="10844" y="4925"/>
                  </a:cubicBezTo>
                  <a:cubicBezTo>
                    <a:pt x="10799" y="4345"/>
                    <a:pt x="10737" y="3756"/>
                    <a:pt x="10639" y="3194"/>
                  </a:cubicBezTo>
                  <a:cubicBezTo>
                    <a:pt x="11227" y="3141"/>
                    <a:pt x="11798" y="3051"/>
                    <a:pt x="12325" y="2944"/>
                  </a:cubicBezTo>
                  <a:close/>
                  <a:moveTo>
                    <a:pt x="8961" y="6029"/>
                  </a:moveTo>
                  <a:cubicBezTo>
                    <a:pt x="9327" y="6029"/>
                    <a:pt x="9693" y="6276"/>
                    <a:pt x="9711" y="6771"/>
                  </a:cubicBezTo>
                  <a:cubicBezTo>
                    <a:pt x="9718" y="7200"/>
                    <a:pt x="9343" y="7524"/>
                    <a:pt x="8952" y="7524"/>
                  </a:cubicBezTo>
                  <a:cubicBezTo>
                    <a:pt x="8847" y="7524"/>
                    <a:pt x="8741" y="7500"/>
                    <a:pt x="8640" y="7449"/>
                  </a:cubicBezTo>
                  <a:lnTo>
                    <a:pt x="9104" y="6986"/>
                  </a:lnTo>
                  <a:cubicBezTo>
                    <a:pt x="9202" y="6887"/>
                    <a:pt x="9202" y="6727"/>
                    <a:pt x="9104" y="6629"/>
                  </a:cubicBezTo>
                  <a:cubicBezTo>
                    <a:pt x="9055" y="6580"/>
                    <a:pt x="8990" y="6555"/>
                    <a:pt x="8926" y="6555"/>
                  </a:cubicBezTo>
                  <a:cubicBezTo>
                    <a:pt x="8861" y="6555"/>
                    <a:pt x="8796" y="6580"/>
                    <a:pt x="8747" y="6629"/>
                  </a:cubicBezTo>
                  <a:lnTo>
                    <a:pt x="8283" y="7093"/>
                  </a:lnTo>
                  <a:cubicBezTo>
                    <a:pt x="8239" y="6994"/>
                    <a:pt x="8212" y="6887"/>
                    <a:pt x="8212" y="6771"/>
                  </a:cubicBezTo>
                  <a:cubicBezTo>
                    <a:pt x="8230" y="6276"/>
                    <a:pt x="8596" y="6029"/>
                    <a:pt x="8961" y="6029"/>
                  </a:cubicBezTo>
                  <a:close/>
                  <a:moveTo>
                    <a:pt x="8950" y="4621"/>
                  </a:moveTo>
                  <a:cubicBezTo>
                    <a:pt x="8954" y="4621"/>
                    <a:pt x="8958" y="4621"/>
                    <a:pt x="8961" y="4621"/>
                  </a:cubicBezTo>
                  <a:cubicBezTo>
                    <a:pt x="11807" y="4737"/>
                    <a:pt x="11807" y="8814"/>
                    <a:pt x="8961" y="8921"/>
                  </a:cubicBezTo>
                  <a:cubicBezTo>
                    <a:pt x="8453" y="8921"/>
                    <a:pt x="7998" y="8743"/>
                    <a:pt x="7632" y="8457"/>
                  </a:cubicBezTo>
                  <a:lnTo>
                    <a:pt x="8275" y="7815"/>
                  </a:lnTo>
                  <a:cubicBezTo>
                    <a:pt x="8484" y="7960"/>
                    <a:pt x="8717" y="8025"/>
                    <a:pt x="8947" y="8025"/>
                  </a:cubicBezTo>
                  <a:cubicBezTo>
                    <a:pt x="9596" y="8025"/>
                    <a:pt x="10217" y="7503"/>
                    <a:pt x="10210" y="6771"/>
                  </a:cubicBezTo>
                  <a:cubicBezTo>
                    <a:pt x="10210" y="6084"/>
                    <a:pt x="9648" y="5522"/>
                    <a:pt x="8961" y="5522"/>
                  </a:cubicBezTo>
                  <a:cubicBezTo>
                    <a:pt x="8958" y="5522"/>
                    <a:pt x="8954" y="5522"/>
                    <a:pt x="8950" y="5522"/>
                  </a:cubicBezTo>
                  <a:cubicBezTo>
                    <a:pt x="7967" y="5522"/>
                    <a:pt x="7367" y="6659"/>
                    <a:pt x="7918" y="7458"/>
                  </a:cubicBezTo>
                  <a:lnTo>
                    <a:pt x="7275" y="8101"/>
                  </a:lnTo>
                  <a:cubicBezTo>
                    <a:pt x="6163" y="6739"/>
                    <a:pt x="7173" y="4621"/>
                    <a:pt x="8950" y="4621"/>
                  </a:cubicBezTo>
                  <a:close/>
                  <a:moveTo>
                    <a:pt x="6321" y="7030"/>
                  </a:moveTo>
                  <a:cubicBezTo>
                    <a:pt x="6374" y="7574"/>
                    <a:pt x="6588" y="8065"/>
                    <a:pt x="6919" y="8466"/>
                  </a:cubicBezTo>
                  <a:lnTo>
                    <a:pt x="5331" y="10054"/>
                  </a:lnTo>
                  <a:cubicBezTo>
                    <a:pt x="4956" y="9171"/>
                    <a:pt x="4733" y="8136"/>
                    <a:pt x="4706" y="7030"/>
                  </a:cubicBezTo>
                  <a:close/>
                  <a:moveTo>
                    <a:pt x="7614" y="9046"/>
                  </a:moveTo>
                  <a:lnTo>
                    <a:pt x="7614" y="9046"/>
                  </a:lnTo>
                  <a:cubicBezTo>
                    <a:pt x="8002" y="9292"/>
                    <a:pt x="8482" y="9414"/>
                    <a:pt x="8961" y="9414"/>
                  </a:cubicBezTo>
                  <a:cubicBezTo>
                    <a:pt x="9441" y="9414"/>
                    <a:pt x="9920" y="9292"/>
                    <a:pt x="10309" y="9046"/>
                  </a:cubicBezTo>
                  <a:lnTo>
                    <a:pt x="10309" y="9046"/>
                  </a:lnTo>
                  <a:cubicBezTo>
                    <a:pt x="10264" y="9492"/>
                    <a:pt x="10202" y="9921"/>
                    <a:pt x="10139" y="10322"/>
                  </a:cubicBezTo>
                  <a:cubicBezTo>
                    <a:pt x="9755" y="10295"/>
                    <a:pt x="9358" y="10282"/>
                    <a:pt x="8961" y="10282"/>
                  </a:cubicBezTo>
                  <a:cubicBezTo>
                    <a:pt x="8564" y="10282"/>
                    <a:pt x="8168" y="10295"/>
                    <a:pt x="7784" y="10322"/>
                  </a:cubicBezTo>
                  <a:cubicBezTo>
                    <a:pt x="7713" y="9921"/>
                    <a:pt x="7659" y="9492"/>
                    <a:pt x="7614" y="9046"/>
                  </a:cubicBezTo>
                  <a:close/>
                  <a:moveTo>
                    <a:pt x="7106" y="8984"/>
                  </a:moveTo>
                  <a:cubicBezTo>
                    <a:pt x="7151" y="9448"/>
                    <a:pt x="7204" y="9912"/>
                    <a:pt x="7284" y="10358"/>
                  </a:cubicBezTo>
                  <a:cubicBezTo>
                    <a:pt x="6687" y="10420"/>
                    <a:pt x="6125" y="10500"/>
                    <a:pt x="5598" y="10616"/>
                  </a:cubicBezTo>
                  <a:cubicBezTo>
                    <a:pt x="5580" y="10590"/>
                    <a:pt x="5563" y="10563"/>
                    <a:pt x="5554" y="10536"/>
                  </a:cubicBezTo>
                  <a:lnTo>
                    <a:pt x="7106" y="8984"/>
                  </a:lnTo>
                  <a:close/>
                  <a:moveTo>
                    <a:pt x="13217" y="7030"/>
                  </a:moveTo>
                  <a:cubicBezTo>
                    <a:pt x="13181" y="8377"/>
                    <a:pt x="12851" y="9626"/>
                    <a:pt x="12325" y="10625"/>
                  </a:cubicBezTo>
                  <a:cubicBezTo>
                    <a:pt x="11798" y="10509"/>
                    <a:pt x="11227" y="10420"/>
                    <a:pt x="10639" y="10367"/>
                  </a:cubicBezTo>
                  <a:cubicBezTo>
                    <a:pt x="10737" y="9805"/>
                    <a:pt x="10799" y="9216"/>
                    <a:pt x="10844" y="8636"/>
                  </a:cubicBezTo>
                  <a:cubicBezTo>
                    <a:pt x="11263" y="8217"/>
                    <a:pt x="11540" y="7655"/>
                    <a:pt x="11593" y="7030"/>
                  </a:cubicBezTo>
                  <a:close/>
                  <a:moveTo>
                    <a:pt x="4207" y="7030"/>
                  </a:moveTo>
                  <a:cubicBezTo>
                    <a:pt x="4233" y="8252"/>
                    <a:pt x="4492" y="9421"/>
                    <a:pt x="4947" y="10438"/>
                  </a:cubicBezTo>
                  <a:lnTo>
                    <a:pt x="4447" y="10938"/>
                  </a:lnTo>
                  <a:cubicBezTo>
                    <a:pt x="4403" y="10955"/>
                    <a:pt x="4349" y="10973"/>
                    <a:pt x="4305" y="10991"/>
                  </a:cubicBezTo>
                  <a:cubicBezTo>
                    <a:pt x="3350" y="9929"/>
                    <a:pt x="2752" y="8547"/>
                    <a:pt x="2690" y="7030"/>
                  </a:cubicBezTo>
                  <a:close/>
                  <a:moveTo>
                    <a:pt x="15233" y="7030"/>
                  </a:moveTo>
                  <a:cubicBezTo>
                    <a:pt x="15171" y="8547"/>
                    <a:pt x="14564" y="9929"/>
                    <a:pt x="13609" y="10991"/>
                  </a:cubicBezTo>
                  <a:cubicBezTo>
                    <a:pt x="13360" y="10902"/>
                    <a:pt x="13101" y="10822"/>
                    <a:pt x="12824" y="10741"/>
                  </a:cubicBezTo>
                  <a:cubicBezTo>
                    <a:pt x="13368" y="9662"/>
                    <a:pt x="13681" y="8377"/>
                    <a:pt x="13716" y="7030"/>
                  </a:cubicBezTo>
                  <a:close/>
                  <a:moveTo>
                    <a:pt x="5348" y="11187"/>
                  </a:moveTo>
                  <a:cubicBezTo>
                    <a:pt x="5634" y="11678"/>
                    <a:pt x="6026" y="12160"/>
                    <a:pt x="6419" y="12517"/>
                  </a:cubicBezTo>
                  <a:cubicBezTo>
                    <a:pt x="5786" y="12231"/>
                    <a:pt x="5206" y="11847"/>
                    <a:pt x="4706" y="11384"/>
                  </a:cubicBezTo>
                  <a:lnTo>
                    <a:pt x="4715" y="11366"/>
                  </a:lnTo>
                  <a:cubicBezTo>
                    <a:pt x="4920" y="11303"/>
                    <a:pt x="5125" y="11241"/>
                    <a:pt x="5348" y="11187"/>
                  </a:cubicBezTo>
                  <a:close/>
                  <a:moveTo>
                    <a:pt x="12575" y="11187"/>
                  </a:moveTo>
                  <a:cubicBezTo>
                    <a:pt x="12798" y="11241"/>
                    <a:pt x="13012" y="11303"/>
                    <a:pt x="13226" y="11375"/>
                  </a:cubicBezTo>
                  <a:cubicBezTo>
                    <a:pt x="12717" y="11839"/>
                    <a:pt x="12137" y="12231"/>
                    <a:pt x="11495" y="12517"/>
                  </a:cubicBezTo>
                  <a:cubicBezTo>
                    <a:pt x="11807" y="12240"/>
                    <a:pt x="12093" y="11910"/>
                    <a:pt x="12351" y="11526"/>
                  </a:cubicBezTo>
                  <a:cubicBezTo>
                    <a:pt x="12432" y="11419"/>
                    <a:pt x="12503" y="11303"/>
                    <a:pt x="12575" y="11187"/>
                  </a:cubicBezTo>
                  <a:close/>
                  <a:moveTo>
                    <a:pt x="7374" y="10857"/>
                  </a:moveTo>
                  <a:cubicBezTo>
                    <a:pt x="7543" y="11687"/>
                    <a:pt x="7775" y="12427"/>
                    <a:pt x="8078" y="12918"/>
                  </a:cubicBezTo>
                  <a:cubicBezTo>
                    <a:pt x="7213" y="12650"/>
                    <a:pt x="6446" y="11990"/>
                    <a:pt x="5857" y="11071"/>
                  </a:cubicBezTo>
                  <a:cubicBezTo>
                    <a:pt x="6339" y="10973"/>
                    <a:pt x="6847" y="10902"/>
                    <a:pt x="7374" y="10857"/>
                  </a:cubicBezTo>
                  <a:close/>
                  <a:moveTo>
                    <a:pt x="10549" y="10857"/>
                  </a:moveTo>
                  <a:cubicBezTo>
                    <a:pt x="11076" y="10902"/>
                    <a:pt x="11584" y="10973"/>
                    <a:pt x="12057" y="11071"/>
                  </a:cubicBezTo>
                  <a:cubicBezTo>
                    <a:pt x="11477" y="11990"/>
                    <a:pt x="10701" y="12650"/>
                    <a:pt x="9836" y="12918"/>
                  </a:cubicBezTo>
                  <a:cubicBezTo>
                    <a:pt x="10139" y="12427"/>
                    <a:pt x="10371" y="11687"/>
                    <a:pt x="10549" y="10857"/>
                  </a:cubicBezTo>
                  <a:close/>
                  <a:moveTo>
                    <a:pt x="8957" y="10779"/>
                  </a:moveTo>
                  <a:cubicBezTo>
                    <a:pt x="9323" y="10779"/>
                    <a:pt x="9689" y="10790"/>
                    <a:pt x="10041" y="10813"/>
                  </a:cubicBezTo>
                  <a:cubicBezTo>
                    <a:pt x="9916" y="11544"/>
                    <a:pt x="9434" y="13052"/>
                    <a:pt x="8961" y="13052"/>
                  </a:cubicBezTo>
                  <a:cubicBezTo>
                    <a:pt x="8765" y="13052"/>
                    <a:pt x="8453" y="12740"/>
                    <a:pt x="8159" y="11874"/>
                  </a:cubicBezTo>
                  <a:cubicBezTo>
                    <a:pt x="8052" y="11571"/>
                    <a:pt x="7962" y="11205"/>
                    <a:pt x="7873" y="10813"/>
                  </a:cubicBezTo>
                  <a:cubicBezTo>
                    <a:pt x="8225" y="10790"/>
                    <a:pt x="8591" y="10779"/>
                    <a:pt x="8957" y="10779"/>
                  </a:cubicBezTo>
                  <a:close/>
                  <a:moveTo>
                    <a:pt x="8989" y="0"/>
                  </a:moveTo>
                  <a:cubicBezTo>
                    <a:pt x="8980" y="0"/>
                    <a:pt x="8971" y="0"/>
                    <a:pt x="8961" y="0"/>
                  </a:cubicBezTo>
                  <a:cubicBezTo>
                    <a:pt x="8954" y="0"/>
                    <a:pt x="8947" y="0"/>
                    <a:pt x="8939" y="0"/>
                  </a:cubicBezTo>
                  <a:cubicBezTo>
                    <a:pt x="3057" y="0"/>
                    <a:pt x="1" y="7151"/>
                    <a:pt x="4001" y="11384"/>
                  </a:cubicBezTo>
                  <a:lnTo>
                    <a:pt x="3422" y="11963"/>
                  </a:lnTo>
                  <a:cubicBezTo>
                    <a:pt x="3323" y="12062"/>
                    <a:pt x="3323" y="12213"/>
                    <a:pt x="3422" y="12311"/>
                  </a:cubicBezTo>
                  <a:cubicBezTo>
                    <a:pt x="3471" y="12360"/>
                    <a:pt x="3535" y="12385"/>
                    <a:pt x="3600" y="12385"/>
                  </a:cubicBezTo>
                  <a:cubicBezTo>
                    <a:pt x="3665" y="12385"/>
                    <a:pt x="3729" y="12360"/>
                    <a:pt x="3778" y="12311"/>
                  </a:cubicBezTo>
                  <a:lnTo>
                    <a:pt x="4349" y="11740"/>
                  </a:lnTo>
                  <a:cubicBezTo>
                    <a:pt x="5762" y="13017"/>
                    <a:pt x="7354" y="13568"/>
                    <a:pt x="8892" y="13568"/>
                  </a:cubicBezTo>
                  <a:cubicBezTo>
                    <a:pt x="13433" y="13568"/>
                    <a:pt x="17491" y="8763"/>
                    <a:pt x="14992" y="3685"/>
                  </a:cubicBezTo>
                  <a:cubicBezTo>
                    <a:pt x="14940" y="3592"/>
                    <a:pt x="14859" y="3553"/>
                    <a:pt x="14778" y="3553"/>
                  </a:cubicBezTo>
                  <a:cubicBezTo>
                    <a:pt x="14613" y="3553"/>
                    <a:pt x="14450" y="3718"/>
                    <a:pt x="14546" y="3917"/>
                  </a:cubicBezTo>
                  <a:cubicBezTo>
                    <a:pt x="14965" y="4737"/>
                    <a:pt x="15197" y="5612"/>
                    <a:pt x="15233" y="6531"/>
                  </a:cubicBezTo>
                  <a:lnTo>
                    <a:pt x="13716" y="6531"/>
                  </a:lnTo>
                  <a:cubicBezTo>
                    <a:pt x="13681" y="5183"/>
                    <a:pt x="13368" y="3899"/>
                    <a:pt x="12824" y="2819"/>
                  </a:cubicBezTo>
                  <a:cubicBezTo>
                    <a:pt x="13101" y="2748"/>
                    <a:pt x="13368" y="2668"/>
                    <a:pt x="13618" y="2579"/>
                  </a:cubicBezTo>
                  <a:cubicBezTo>
                    <a:pt x="13734" y="2703"/>
                    <a:pt x="13841" y="2828"/>
                    <a:pt x="13948" y="2971"/>
                  </a:cubicBezTo>
                  <a:cubicBezTo>
                    <a:pt x="13996" y="3036"/>
                    <a:pt x="14074" y="3073"/>
                    <a:pt x="14152" y="3073"/>
                  </a:cubicBezTo>
                  <a:cubicBezTo>
                    <a:pt x="14193" y="3073"/>
                    <a:pt x="14233" y="3064"/>
                    <a:pt x="14270" y="3042"/>
                  </a:cubicBezTo>
                  <a:cubicBezTo>
                    <a:pt x="14403" y="2962"/>
                    <a:pt x="14439" y="2793"/>
                    <a:pt x="14350" y="2668"/>
                  </a:cubicBezTo>
                  <a:cubicBezTo>
                    <a:pt x="13089" y="1016"/>
                    <a:pt x="11076" y="0"/>
                    <a:pt x="8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73"/>
            <p:cNvSpPr/>
            <p:nvPr/>
          </p:nvSpPr>
          <p:spPr>
            <a:xfrm>
              <a:off x="4060649" y="3888670"/>
              <a:ext cx="102636" cy="98812"/>
            </a:xfrm>
            <a:custGeom>
              <a:avLst/>
              <a:gdLst/>
              <a:ahLst/>
              <a:cxnLst/>
              <a:rect l="l" t="t" r="r" b="b"/>
              <a:pathLst>
                <a:path w="4509" h="4341" extrusionOk="0">
                  <a:moveTo>
                    <a:pt x="2829" y="1224"/>
                  </a:moveTo>
                  <a:lnTo>
                    <a:pt x="1955" y="2098"/>
                  </a:lnTo>
                  <a:cubicBezTo>
                    <a:pt x="1857" y="2196"/>
                    <a:pt x="1857" y="2357"/>
                    <a:pt x="1955" y="2455"/>
                  </a:cubicBezTo>
                  <a:cubicBezTo>
                    <a:pt x="1999" y="2504"/>
                    <a:pt x="2062" y="2529"/>
                    <a:pt x="2125" y="2529"/>
                  </a:cubicBezTo>
                  <a:cubicBezTo>
                    <a:pt x="2189" y="2529"/>
                    <a:pt x="2254" y="2504"/>
                    <a:pt x="2303" y="2455"/>
                  </a:cubicBezTo>
                  <a:lnTo>
                    <a:pt x="3177" y="1581"/>
                  </a:lnTo>
                  <a:lnTo>
                    <a:pt x="3177" y="2072"/>
                  </a:lnTo>
                  <a:cubicBezTo>
                    <a:pt x="3177" y="2286"/>
                    <a:pt x="3097" y="2482"/>
                    <a:pt x="2963" y="2634"/>
                  </a:cubicBezTo>
                  <a:lnTo>
                    <a:pt x="1981" y="3704"/>
                  </a:lnTo>
                  <a:lnTo>
                    <a:pt x="1839" y="3115"/>
                  </a:lnTo>
                  <a:cubicBezTo>
                    <a:pt x="1767" y="2848"/>
                    <a:pt x="1562" y="2634"/>
                    <a:pt x="1295" y="2571"/>
                  </a:cubicBezTo>
                  <a:lnTo>
                    <a:pt x="706" y="2419"/>
                  </a:lnTo>
                  <a:lnTo>
                    <a:pt x="1767" y="1447"/>
                  </a:lnTo>
                  <a:cubicBezTo>
                    <a:pt x="1919" y="1304"/>
                    <a:pt x="2124" y="1224"/>
                    <a:pt x="2329" y="1224"/>
                  </a:cubicBezTo>
                  <a:close/>
                  <a:moveTo>
                    <a:pt x="4153" y="1"/>
                  </a:moveTo>
                  <a:cubicBezTo>
                    <a:pt x="4095" y="1"/>
                    <a:pt x="4035" y="22"/>
                    <a:pt x="3980" y="73"/>
                  </a:cubicBezTo>
                  <a:lnTo>
                    <a:pt x="3320" y="724"/>
                  </a:lnTo>
                  <a:lnTo>
                    <a:pt x="2320" y="724"/>
                  </a:lnTo>
                  <a:cubicBezTo>
                    <a:pt x="1981" y="724"/>
                    <a:pt x="1660" y="849"/>
                    <a:pt x="1411" y="1081"/>
                  </a:cubicBezTo>
                  <a:lnTo>
                    <a:pt x="153" y="2223"/>
                  </a:lnTo>
                  <a:cubicBezTo>
                    <a:pt x="37" y="2330"/>
                    <a:pt x="1" y="2509"/>
                    <a:pt x="81" y="2660"/>
                  </a:cubicBezTo>
                  <a:cubicBezTo>
                    <a:pt x="126" y="2758"/>
                    <a:pt x="215" y="2821"/>
                    <a:pt x="322" y="2848"/>
                  </a:cubicBezTo>
                  <a:lnTo>
                    <a:pt x="1152" y="3053"/>
                  </a:lnTo>
                  <a:cubicBezTo>
                    <a:pt x="1241" y="3080"/>
                    <a:pt x="1312" y="3142"/>
                    <a:pt x="1330" y="3231"/>
                  </a:cubicBezTo>
                  <a:lnTo>
                    <a:pt x="1544" y="4070"/>
                  </a:lnTo>
                  <a:cubicBezTo>
                    <a:pt x="1583" y="4241"/>
                    <a:pt x="1741" y="4341"/>
                    <a:pt x="1901" y="4341"/>
                  </a:cubicBezTo>
                  <a:cubicBezTo>
                    <a:pt x="1999" y="4341"/>
                    <a:pt x="2097" y="4303"/>
                    <a:pt x="2169" y="4221"/>
                  </a:cubicBezTo>
                  <a:lnTo>
                    <a:pt x="3329" y="2973"/>
                  </a:lnTo>
                  <a:cubicBezTo>
                    <a:pt x="3552" y="2732"/>
                    <a:pt x="3676" y="2411"/>
                    <a:pt x="3676" y="2072"/>
                  </a:cubicBezTo>
                  <a:lnTo>
                    <a:pt x="3676" y="1081"/>
                  </a:lnTo>
                  <a:lnTo>
                    <a:pt x="4337" y="430"/>
                  </a:lnTo>
                  <a:cubicBezTo>
                    <a:pt x="4509" y="244"/>
                    <a:pt x="4347" y="1"/>
                    <a:pt x="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4" name="Google Shape;9844;p73"/>
          <p:cNvGrpSpPr/>
          <p:nvPr/>
        </p:nvGrpSpPr>
        <p:grpSpPr>
          <a:xfrm>
            <a:off x="4377857" y="3429098"/>
            <a:ext cx="388283" cy="388488"/>
            <a:chOff x="4673507" y="3599336"/>
            <a:chExt cx="388283" cy="388488"/>
          </a:xfrm>
        </p:grpSpPr>
        <p:sp>
          <p:nvSpPr>
            <p:cNvPr id="9845" name="Google Shape;9845;p73"/>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73"/>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73"/>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73"/>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73"/>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73"/>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73"/>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73"/>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73"/>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4" name="Google Shape;9854;p73"/>
          <p:cNvGrpSpPr/>
          <p:nvPr/>
        </p:nvGrpSpPr>
        <p:grpSpPr>
          <a:xfrm>
            <a:off x="3496755" y="3445350"/>
            <a:ext cx="388488" cy="355983"/>
            <a:chOff x="5284930" y="3615588"/>
            <a:chExt cx="388488" cy="355983"/>
          </a:xfrm>
        </p:grpSpPr>
        <p:sp>
          <p:nvSpPr>
            <p:cNvPr id="9855" name="Google Shape;9855;p73"/>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73"/>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73"/>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73"/>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73"/>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73"/>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73"/>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73"/>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73"/>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73"/>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73"/>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66" name="Google Shape;9866;p73"/>
          <p:cNvCxnSpPr>
            <a:stCxn id="9827" idx="3"/>
            <a:endCxn id="9826" idx="1"/>
          </p:cNvCxnSpPr>
          <p:nvPr/>
        </p:nvCxnSpPr>
        <p:spPr>
          <a:xfrm>
            <a:off x="4015067" y="3623350"/>
            <a:ext cx="229800" cy="0"/>
          </a:xfrm>
          <a:prstGeom prst="straightConnector1">
            <a:avLst/>
          </a:prstGeom>
          <a:noFill/>
          <a:ln w="9525" cap="flat" cmpd="sng">
            <a:solidFill>
              <a:schemeClr val="dk1"/>
            </a:solidFill>
            <a:prstDash val="solid"/>
            <a:round/>
            <a:headEnd type="none" w="med" len="med"/>
            <a:tailEnd type="none" w="med" len="med"/>
          </a:ln>
        </p:spPr>
      </p:cxnSp>
      <p:cxnSp>
        <p:nvCxnSpPr>
          <p:cNvPr id="9867" name="Google Shape;9867;p73"/>
          <p:cNvCxnSpPr>
            <a:stCxn id="9826" idx="3"/>
            <a:endCxn id="9828" idx="1"/>
          </p:cNvCxnSpPr>
          <p:nvPr/>
        </p:nvCxnSpPr>
        <p:spPr>
          <a:xfrm>
            <a:off x="4899004" y="3623350"/>
            <a:ext cx="229800" cy="0"/>
          </a:xfrm>
          <a:prstGeom prst="straightConnector1">
            <a:avLst/>
          </a:prstGeom>
          <a:noFill/>
          <a:ln w="9525" cap="flat" cmpd="sng">
            <a:solidFill>
              <a:schemeClr val="dk1"/>
            </a:solidFill>
            <a:prstDash val="solid"/>
            <a:round/>
            <a:headEnd type="none" w="med" len="med"/>
            <a:tailEnd type="none" w="med" len="med"/>
          </a:ln>
        </p:spPr>
      </p:cxnSp>
      <p:sp>
        <p:nvSpPr>
          <p:cNvPr id="9868" name="Google Shape;9868;p73"/>
          <p:cNvSpPr/>
          <p:nvPr/>
        </p:nvSpPr>
        <p:spPr>
          <a:xfrm>
            <a:off x="8291538" y="175610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7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870" name="Google Shape;9870;p7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66"/>
        <p:cNvGrpSpPr/>
        <p:nvPr/>
      </p:nvGrpSpPr>
      <p:grpSpPr>
        <a:xfrm>
          <a:off x="0" y="0"/>
          <a:ext cx="0" cy="0"/>
          <a:chOff x="0" y="0"/>
          <a:chExt cx="0" cy="0"/>
        </a:xfrm>
      </p:grpSpPr>
      <p:sp>
        <p:nvSpPr>
          <p:cNvPr id="8067" name="Google Shape;8067;p57">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68" name="Google Shape;8068;p57">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069" name="Google Shape;8069;p57"/>
          <p:cNvGrpSpPr/>
          <p:nvPr/>
        </p:nvGrpSpPr>
        <p:grpSpPr>
          <a:xfrm>
            <a:off x="4123775" y="1214514"/>
            <a:ext cx="3991525" cy="2895891"/>
            <a:chOff x="713075" y="1225734"/>
            <a:chExt cx="3991525" cy="2895891"/>
          </a:xfrm>
        </p:grpSpPr>
        <p:sp>
          <p:nvSpPr>
            <p:cNvPr id="8070" name="Google Shape;8070;p57"/>
            <p:cNvSpPr/>
            <p:nvPr/>
          </p:nvSpPr>
          <p:spPr>
            <a:xfrm>
              <a:off x="713075" y="1225734"/>
              <a:ext cx="39915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071" name="Google Shape;8071;p57"/>
            <p:cNvGrpSpPr/>
            <p:nvPr/>
          </p:nvGrpSpPr>
          <p:grpSpPr>
            <a:xfrm>
              <a:off x="3925025" y="1331775"/>
              <a:ext cx="655400" cy="157800"/>
              <a:chOff x="7968325" y="355525"/>
              <a:chExt cx="655400" cy="157800"/>
            </a:xfrm>
          </p:grpSpPr>
          <p:sp>
            <p:nvSpPr>
              <p:cNvPr id="8072" name="Google Shape;8072;p57"/>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3" name="Google Shape;8073;p5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074" name="Google Shape;8074;p57"/>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5" name="Google Shape;8075;p5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076" name="Google Shape;8076;p57"/>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5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78" name="Google Shape;8078;p5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079" name="Google Shape;8079;p57"/>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080" name="Google Shape;8080;p57"/>
          <p:cNvSpPr txBox="1">
            <a:spLocks noGrp="1"/>
          </p:cNvSpPr>
          <p:nvPr>
            <p:ph type="title"/>
          </p:nvPr>
        </p:nvSpPr>
        <p:spPr>
          <a:xfrm>
            <a:off x="4539750" y="2014766"/>
            <a:ext cx="31596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Dr. Marshal Miller</a:t>
            </a:r>
            <a:endParaRPr sz="2400" dirty="0"/>
          </a:p>
        </p:txBody>
      </p:sp>
      <p:sp>
        <p:nvSpPr>
          <p:cNvPr id="8081" name="Google Shape;8081;p57"/>
          <p:cNvSpPr txBox="1">
            <a:spLocks noGrp="1"/>
          </p:cNvSpPr>
          <p:nvPr>
            <p:ph type="subTitle" idx="1"/>
          </p:nvPr>
        </p:nvSpPr>
        <p:spPr>
          <a:xfrm>
            <a:off x="4539750" y="2506766"/>
            <a:ext cx="3159600" cy="11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Assistant Professor</a:t>
            </a:r>
          </a:p>
          <a:p>
            <a:pPr marL="0" lvl="0" indent="0" algn="ctr" rtl="0">
              <a:spcBef>
                <a:spcPts val="0"/>
              </a:spcBef>
              <a:spcAft>
                <a:spcPts val="0"/>
              </a:spcAft>
              <a:buNone/>
            </a:pPr>
            <a:r>
              <a:rPr lang="en" dirty="0"/>
              <a:t>Computer and Information Science</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Northampton Community College</a:t>
            </a:r>
            <a:endParaRPr dirty="0"/>
          </a:p>
        </p:txBody>
      </p:sp>
      <p:grpSp>
        <p:nvGrpSpPr>
          <p:cNvPr id="8082" name="Google Shape;8082;p57"/>
          <p:cNvGrpSpPr/>
          <p:nvPr/>
        </p:nvGrpSpPr>
        <p:grpSpPr>
          <a:xfrm>
            <a:off x="8290351" y="863900"/>
            <a:ext cx="123600" cy="3239150"/>
            <a:chOff x="8290351" y="863900"/>
            <a:chExt cx="123600" cy="3239150"/>
          </a:xfrm>
        </p:grpSpPr>
        <p:sp>
          <p:nvSpPr>
            <p:cNvPr id="8083" name="Google Shape;8083;p5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57"/>
            <p:cNvSpPr/>
            <p:nvPr/>
          </p:nvSpPr>
          <p:spPr>
            <a:xfrm>
              <a:off x="8291550" y="398425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57"/>
          <p:cNvGrpSpPr/>
          <p:nvPr/>
        </p:nvGrpSpPr>
        <p:grpSpPr>
          <a:xfrm>
            <a:off x="722419" y="935276"/>
            <a:ext cx="3163497" cy="3154197"/>
            <a:chOff x="5037123" y="946496"/>
            <a:chExt cx="3163497" cy="3154197"/>
          </a:xfrm>
        </p:grpSpPr>
        <p:sp>
          <p:nvSpPr>
            <p:cNvPr id="8090" name="Google Shape;8090;p57"/>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7"/>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7"/>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7"/>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7"/>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7"/>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7"/>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7"/>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7"/>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7"/>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7"/>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7"/>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7"/>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57"/>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57"/>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7"/>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7"/>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7"/>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7"/>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57"/>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7"/>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7"/>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7"/>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7"/>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7"/>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7"/>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57"/>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7"/>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7"/>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7"/>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7"/>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7"/>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7"/>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7"/>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7"/>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7"/>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7"/>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7"/>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57"/>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7"/>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7"/>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7"/>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7"/>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7"/>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7"/>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7"/>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7"/>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7"/>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7"/>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7"/>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7"/>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7"/>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7"/>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7"/>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7"/>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7"/>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57"/>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7"/>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7"/>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7"/>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7"/>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7"/>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7"/>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7"/>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57"/>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57"/>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7"/>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7"/>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57"/>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7"/>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7"/>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7"/>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57"/>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57"/>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7"/>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7"/>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7"/>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7"/>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7"/>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7"/>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7"/>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7"/>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7"/>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7"/>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7"/>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7"/>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7"/>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7"/>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7"/>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7"/>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7"/>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57"/>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57"/>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7"/>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7"/>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57"/>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7"/>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7"/>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7"/>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7"/>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7"/>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7"/>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7"/>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7"/>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7"/>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7"/>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7"/>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7"/>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7"/>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7"/>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7"/>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7"/>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7"/>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7"/>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7"/>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57"/>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57"/>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7"/>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7"/>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7"/>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7"/>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57"/>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57"/>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7"/>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7"/>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7"/>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7"/>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7"/>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7"/>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7"/>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7"/>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7"/>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22" name="Google Shape;8222;p57"/>
          <p:cNvPicPr preferRelativeResize="0"/>
          <p:nvPr/>
        </p:nvPicPr>
        <p:blipFill>
          <a:blip r:embed="rId3">
            <a:alphaModFix amt="68000"/>
            <a:grayscl/>
          </a:blip>
          <a:srcRect t="12423" b="12423"/>
          <a:stretch/>
        </p:blipFill>
        <p:spPr>
          <a:xfrm>
            <a:off x="747524" y="951299"/>
            <a:ext cx="3168276" cy="3176050"/>
          </a:xfrm>
          <a:prstGeom prst="rect">
            <a:avLst/>
          </a:prstGeom>
          <a:noFill/>
          <a:ln w="9525" cap="flat" cmpd="sng">
            <a:solidFill>
              <a:schemeClr val="dk1"/>
            </a:solidFill>
            <a:prstDash val="solid"/>
            <a:round/>
            <a:headEnd type="none" w="sm" len="sm"/>
            <a:tailEnd type="none" w="sm" len="sm"/>
          </a:ln>
        </p:spPr>
      </p:pic>
      <p:sp>
        <p:nvSpPr>
          <p:cNvPr id="8233" name="Google Shape;8233;p57">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234" name="Google Shape;8234;p57">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235" name="Google Shape;8235;p57"/>
          <p:cNvSpPr/>
          <p:nvPr/>
        </p:nvSpPr>
        <p:spPr>
          <a:xfrm>
            <a:off x="8291538" y="106824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7">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237" name="Google Shape;8237;p57">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74"/>
        <p:cNvGrpSpPr/>
        <p:nvPr/>
      </p:nvGrpSpPr>
      <p:grpSpPr>
        <a:xfrm>
          <a:off x="0" y="0"/>
          <a:ext cx="0" cy="0"/>
          <a:chOff x="0" y="0"/>
          <a:chExt cx="0" cy="0"/>
        </a:xfrm>
      </p:grpSpPr>
      <p:grpSp>
        <p:nvGrpSpPr>
          <p:cNvPr id="9875" name="Google Shape;9875;p74"/>
          <p:cNvGrpSpPr/>
          <p:nvPr/>
        </p:nvGrpSpPr>
        <p:grpSpPr>
          <a:xfrm>
            <a:off x="8290351" y="863900"/>
            <a:ext cx="123600" cy="3239150"/>
            <a:chOff x="8290351" y="863900"/>
            <a:chExt cx="123600" cy="3239150"/>
          </a:xfrm>
        </p:grpSpPr>
        <p:sp>
          <p:nvSpPr>
            <p:cNvPr id="9876" name="Google Shape;9876;p7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7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7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7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7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74"/>
          <p:cNvGrpSpPr/>
          <p:nvPr/>
        </p:nvGrpSpPr>
        <p:grpSpPr>
          <a:xfrm>
            <a:off x="1003249" y="727397"/>
            <a:ext cx="7126207" cy="1989293"/>
            <a:chOff x="-493024" y="719143"/>
            <a:chExt cx="4966690" cy="1689278"/>
          </a:xfrm>
        </p:grpSpPr>
        <p:sp>
          <p:nvSpPr>
            <p:cNvPr id="9883" name="Google Shape;9883;p74"/>
            <p:cNvSpPr/>
            <p:nvPr/>
          </p:nvSpPr>
          <p:spPr>
            <a:xfrm>
              <a:off x="-493024" y="2352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74"/>
            <p:cNvSpPr/>
            <p:nvPr/>
          </p:nvSpPr>
          <p:spPr>
            <a:xfrm>
              <a:off x="-493024" y="2256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74"/>
            <p:cNvSpPr/>
            <p:nvPr/>
          </p:nvSpPr>
          <p:spPr>
            <a:xfrm>
              <a:off x="-493024" y="2160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74"/>
            <p:cNvSpPr/>
            <p:nvPr/>
          </p:nvSpPr>
          <p:spPr>
            <a:xfrm>
              <a:off x="-493024" y="20642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74"/>
            <p:cNvSpPr/>
            <p:nvPr/>
          </p:nvSpPr>
          <p:spPr>
            <a:xfrm>
              <a:off x="-493024" y="19681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74"/>
            <p:cNvSpPr/>
            <p:nvPr/>
          </p:nvSpPr>
          <p:spPr>
            <a:xfrm>
              <a:off x="-493024" y="18719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74"/>
            <p:cNvSpPr/>
            <p:nvPr/>
          </p:nvSpPr>
          <p:spPr>
            <a:xfrm>
              <a:off x="-493024" y="1776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74"/>
            <p:cNvSpPr/>
            <p:nvPr/>
          </p:nvSpPr>
          <p:spPr>
            <a:xfrm>
              <a:off x="-493024" y="1680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74"/>
            <p:cNvSpPr/>
            <p:nvPr/>
          </p:nvSpPr>
          <p:spPr>
            <a:xfrm>
              <a:off x="-493024" y="15840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74"/>
            <p:cNvSpPr/>
            <p:nvPr/>
          </p:nvSpPr>
          <p:spPr>
            <a:xfrm>
              <a:off x="-493024" y="14878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74"/>
            <p:cNvSpPr/>
            <p:nvPr/>
          </p:nvSpPr>
          <p:spPr>
            <a:xfrm>
              <a:off x="-493024" y="13917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74"/>
            <p:cNvSpPr/>
            <p:nvPr/>
          </p:nvSpPr>
          <p:spPr>
            <a:xfrm>
              <a:off x="-493024" y="1295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74"/>
            <p:cNvSpPr/>
            <p:nvPr/>
          </p:nvSpPr>
          <p:spPr>
            <a:xfrm>
              <a:off x="-493024" y="1199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74"/>
            <p:cNvSpPr/>
            <p:nvPr/>
          </p:nvSpPr>
          <p:spPr>
            <a:xfrm>
              <a:off x="-493024" y="1103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74"/>
            <p:cNvSpPr/>
            <p:nvPr/>
          </p:nvSpPr>
          <p:spPr>
            <a:xfrm>
              <a:off x="-493024" y="10076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74"/>
            <p:cNvSpPr/>
            <p:nvPr/>
          </p:nvSpPr>
          <p:spPr>
            <a:xfrm>
              <a:off x="-493024" y="911491"/>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74"/>
            <p:cNvSpPr/>
            <p:nvPr/>
          </p:nvSpPr>
          <p:spPr>
            <a:xfrm>
              <a:off x="-493024" y="815317"/>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74"/>
            <p:cNvSpPr/>
            <p:nvPr/>
          </p:nvSpPr>
          <p:spPr>
            <a:xfrm>
              <a:off x="-493024" y="7191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74"/>
            <p:cNvSpPr/>
            <p:nvPr/>
          </p:nvSpPr>
          <p:spPr>
            <a:xfrm>
              <a:off x="-487723" y="24019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74"/>
            <p:cNvSpPr/>
            <p:nvPr/>
          </p:nvSpPr>
          <p:spPr>
            <a:xfrm>
              <a:off x="-487723" y="23057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74"/>
            <p:cNvSpPr/>
            <p:nvPr/>
          </p:nvSpPr>
          <p:spPr>
            <a:xfrm>
              <a:off x="-487723" y="22095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74"/>
            <p:cNvSpPr/>
            <p:nvPr/>
          </p:nvSpPr>
          <p:spPr>
            <a:xfrm>
              <a:off x="-487723" y="21134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74"/>
            <p:cNvSpPr/>
            <p:nvPr/>
          </p:nvSpPr>
          <p:spPr>
            <a:xfrm>
              <a:off x="-487723" y="20172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74"/>
            <p:cNvSpPr/>
            <p:nvPr/>
          </p:nvSpPr>
          <p:spPr>
            <a:xfrm>
              <a:off x="-487723" y="19210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74"/>
            <p:cNvSpPr/>
            <p:nvPr/>
          </p:nvSpPr>
          <p:spPr>
            <a:xfrm>
              <a:off x="-487723" y="18255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74"/>
            <p:cNvSpPr/>
            <p:nvPr/>
          </p:nvSpPr>
          <p:spPr>
            <a:xfrm>
              <a:off x="-487723" y="17293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74"/>
            <p:cNvSpPr/>
            <p:nvPr/>
          </p:nvSpPr>
          <p:spPr>
            <a:xfrm>
              <a:off x="-487723" y="16332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74"/>
            <p:cNvSpPr/>
            <p:nvPr/>
          </p:nvSpPr>
          <p:spPr>
            <a:xfrm>
              <a:off x="-487723" y="15370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74"/>
            <p:cNvSpPr/>
            <p:nvPr/>
          </p:nvSpPr>
          <p:spPr>
            <a:xfrm>
              <a:off x="-487723" y="14408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74"/>
            <p:cNvSpPr/>
            <p:nvPr/>
          </p:nvSpPr>
          <p:spPr>
            <a:xfrm>
              <a:off x="-487723" y="13446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74"/>
            <p:cNvSpPr/>
            <p:nvPr/>
          </p:nvSpPr>
          <p:spPr>
            <a:xfrm>
              <a:off x="-487723" y="12485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74"/>
            <p:cNvSpPr/>
            <p:nvPr/>
          </p:nvSpPr>
          <p:spPr>
            <a:xfrm>
              <a:off x="-487723" y="11529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74"/>
            <p:cNvSpPr/>
            <p:nvPr/>
          </p:nvSpPr>
          <p:spPr>
            <a:xfrm>
              <a:off x="-487723" y="10568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74"/>
            <p:cNvSpPr/>
            <p:nvPr/>
          </p:nvSpPr>
          <p:spPr>
            <a:xfrm>
              <a:off x="-487723" y="9606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74"/>
            <p:cNvSpPr/>
            <p:nvPr/>
          </p:nvSpPr>
          <p:spPr>
            <a:xfrm>
              <a:off x="-487723" y="864458"/>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74"/>
            <p:cNvSpPr/>
            <p:nvPr/>
          </p:nvSpPr>
          <p:spPr>
            <a:xfrm>
              <a:off x="-487723" y="768284"/>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74"/>
            <p:cNvSpPr/>
            <p:nvPr/>
          </p:nvSpPr>
          <p:spPr>
            <a:xfrm>
              <a:off x="-489714" y="23770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74"/>
            <p:cNvSpPr/>
            <p:nvPr/>
          </p:nvSpPr>
          <p:spPr>
            <a:xfrm>
              <a:off x="-489714" y="22808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74"/>
            <p:cNvSpPr/>
            <p:nvPr/>
          </p:nvSpPr>
          <p:spPr>
            <a:xfrm>
              <a:off x="-489714" y="21846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74"/>
            <p:cNvSpPr/>
            <p:nvPr/>
          </p:nvSpPr>
          <p:spPr>
            <a:xfrm>
              <a:off x="-489714" y="20884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74"/>
            <p:cNvSpPr/>
            <p:nvPr/>
          </p:nvSpPr>
          <p:spPr>
            <a:xfrm>
              <a:off x="-489714" y="19923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74"/>
            <p:cNvSpPr/>
            <p:nvPr/>
          </p:nvSpPr>
          <p:spPr>
            <a:xfrm>
              <a:off x="-489714" y="18961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74"/>
            <p:cNvSpPr/>
            <p:nvPr/>
          </p:nvSpPr>
          <p:spPr>
            <a:xfrm>
              <a:off x="-489714" y="18005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74"/>
            <p:cNvSpPr/>
            <p:nvPr/>
          </p:nvSpPr>
          <p:spPr>
            <a:xfrm>
              <a:off x="-489714" y="17044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74"/>
            <p:cNvSpPr/>
            <p:nvPr/>
          </p:nvSpPr>
          <p:spPr>
            <a:xfrm>
              <a:off x="-489714" y="16082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74"/>
            <p:cNvSpPr/>
            <p:nvPr/>
          </p:nvSpPr>
          <p:spPr>
            <a:xfrm>
              <a:off x="-489714" y="15120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74"/>
            <p:cNvSpPr/>
            <p:nvPr/>
          </p:nvSpPr>
          <p:spPr>
            <a:xfrm>
              <a:off x="-489714" y="14159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74"/>
            <p:cNvSpPr/>
            <p:nvPr/>
          </p:nvSpPr>
          <p:spPr>
            <a:xfrm>
              <a:off x="-489714" y="13197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74"/>
            <p:cNvSpPr/>
            <p:nvPr/>
          </p:nvSpPr>
          <p:spPr>
            <a:xfrm>
              <a:off x="-489714" y="12235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74"/>
            <p:cNvSpPr/>
            <p:nvPr/>
          </p:nvSpPr>
          <p:spPr>
            <a:xfrm>
              <a:off x="-489714" y="11280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74"/>
            <p:cNvSpPr/>
            <p:nvPr/>
          </p:nvSpPr>
          <p:spPr>
            <a:xfrm>
              <a:off x="-489714" y="10318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74"/>
            <p:cNvSpPr/>
            <p:nvPr/>
          </p:nvSpPr>
          <p:spPr>
            <a:xfrm>
              <a:off x="-489714" y="935690"/>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74"/>
            <p:cNvSpPr/>
            <p:nvPr/>
          </p:nvSpPr>
          <p:spPr>
            <a:xfrm>
              <a:off x="-489714" y="839516"/>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74"/>
            <p:cNvSpPr/>
            <p:nvPr/>
          </p:nvSpPr>
          <p:spPr>
            <a:xfrm>
              <a:off x="-489714" y="7433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74"/>
            <p:cNvSpPr/>
            <p:nvPr/>
          </p:nvSpPr>
          <p:spPr>
            <a:xfrm>
              <a:off x="-489714" y="23291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74"/>
            <p:cNvSpPr/>
            <p:nvPr/>
          </p:nvSpPr>
          <p:spPr>
            <a:xfrm>
              <a:off x="-489714" y="22330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74"/>
            <p:cNvSpPr/>
            <p:nvPr/>
          </p:nvSpPr>
          <p:spPr>
            <a:xfrm>
              <a:off x="-489714" y="21368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74"/>
            <p:cNvSpPr/>
            <p:nvPr/>
          </p:nvSpPr>
          <p:spPr>
            <a:xfrm>
              <a:off x="-489714" y="20406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74"/>
            <p:cNvSpPr/>
            <p:nvPr/>
          </p:nvSpPr>
          <p:spPr>
            <a:xfrm>
              <a:off x="-489714" y="19444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74"/>
            <p:cNvSpPr/>
            <p:nvPr/>
          </p:nvSpPr>
          <p:spPr>
            <a:xfrm>
              <a:off x="-489714" y="18483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74"/>
            <p:cNvSpPr/>
            <p:nvPr/>
          </p:nvSpPr>
          <p:spPr>
            <a:xfrm>
              <a:off x="-489714" y="17527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74"/>
            <p:cNvSpPr/>
            <p:nvPr/>
          </p:nvSpPr>
          <p:spPr>
            <a:xfrm>
              <a:off x="-489714" y="16565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74"/>
            <p:cNvSpPr/>
            <p:nvPr/>
          </p:nvSpPr>
          <p:spPr>
            <a:xfrm>
              <a:off x="-489714" y="15604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74"/>
            <p:cNvSpPr/>
            <p:nvPr/>
          </p:nvSpPr>
          <p:spPr>
            <a:xfrm>
              <a:off x="-489714" y="14642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74"/>
            <p:cNvSpPr/>
            <p:nvPr/>
          </p:nvSpPr>
          <p:spPr>
            <a:xfrm>
              <a:off x="-489714" y="13680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74"/>
            <p:cNvSpPr/>
            <p:nvPr/>
          </p:nvSpPr>
          <p:spPr>
            <a:xfrm>
              <a:off x="-489714" y="12719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74"/>
            <p:cNvSpPr/>
            <p:nvPr/>
          </p:nvSpPr>
          <p:spPr>
            <a:xfrm>
              <a:off x="-489714" y="11757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74"/>
            <p:cNvSpPr/>
            <p:nvPr/>
          </p:nvSpPr>
          <p:spPr>
            <a:xfrm>
              <a:off x="-489714" y="10802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74"/>
            <p:cNvSpPr/>
            <p:nvPr/>
          </p:nvSpPr>
          <p:spPr>
            <a:xfrm>
              <a:off x="-489714" y="9840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74"/>
            <p:cNvSpPr/>
            <p:nvPr/>
          </p:nvSpPr>
          <p:spPr>
            <a:xfrm>
              <a:off x="-489714" y="88786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74"/>
            <p:cNvSpPr/>
            <p:nvPr/>
          </p:nvSpPr>
          <p:spPr>
            <a:xfrm>
              <a:off x="-489714" y="791689"/>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74"/>
          <p:cNvGrpSpPr/>
          <p:nvPr/>
        </p:nvGrpSpPr>
        <p:grpSpPr>
          <a:xfrm>
            <a:off x="1003249" y="2830300"/>
            <a:ext cx="7136226" cy="1341875"/>
            <a:chOff x="1003249" y="2830300"/>
            <a:chExt cx="7136226" cy="1341875"/>
          </a:xfrm>
        </p:grpSpPr>
        <p:sp>
          <p:nvSpPr>
            <p:cNvPr id="9956" name="Google Shape;9956;p74"/>
            <p:cNvSpPr/>
            <p:nvPr/>
          </p:nvSpPr>
          <p:spPr>
            <a:xfrm>
              <a:off x="1003249" y="2830300"/>
              <a:ext cx="7136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57" name="Google Shape;9957;p74"/>
            <p:cNvGrpSpPr/>
            <p:nvPr/>
          </p:nvGrpSpPr>
          <p:grpSpPr>
            <a:xfrm>
              <a:off x="7377275" y="2936330"/>
              <a:ext cx="655400" cy="157800"/>
              <a:chOff x="7968325" y="355525"/>
              <a:chExt cx="655400" cy="157800"/>
            </a:xfrm>
          </p:grpSpPr>
          <p:sp>
            <p:nvSpPr>
              <p:cNvPr id="9958" name="Google Shape;9958;p74"/>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59" name="Google Shape;9959;p7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9960" name="Google Shape;9960;p74"/>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1" name="Google Shape;9961;p7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9962" name="Google Shape;9962;p74"/>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7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4" name="Google Shape;9964;p7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9965" name="Google Shape;9965;p74"/>
            <p:cNvSpPr/>
            <p:nvPr/>
          </p:nvSpPr>
          <p:spPr>
            <a:xfrm>
              <a:off x="1003375" y="3200175"/>
              <a:ext cx="7136100" cy="972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9966" name="Google Shape;9966;p7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67" name="Google Shape;9967;p7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68" name="Google Shape;9968;p74"/>
          <p:cNvSpPr txBox="1">
            <a:spLocks noGrp="1"/>
          </p:cNvSpPr>
          <p:nvPr>
            <p:ph type="title"/>
          </p:nvPr>
        </p:nvSpPr>
        <p:spPr>
          <a:xfrm>
            <a:off x="2682000" y="3313725"/>
            <a:ext cx="2491800" cy="7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Analysis</a:t>
            </a:r>
            <a:endParaRPr/>
          </a:p>
        </p:txBody>
      </p:sp>
      <p:sp>
        <p:nvSpPr>
          <p:cNvPr id="9969" name="Google Shape;9969;p74"/>
          <p:cNvSpPr txBox="1">
            <a:spLocks noGrp="1"/>
          </p:cNvSpPr>
          <p:nvPr>
            <p:ph type="subTitle" idx="1"/>
          </p:nvPr>
        </p:nvSpPr>
        <p:spPr>
          <a:xfrm>
            <a:off x="5358013" y="3313725"/>
            <a:ext cx="2491800" cy="74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enter a subtitle here if you need it</a:t>
            </a:r>
            <a:endParaRPr/>
          </a:p>
        </p:txBody>
      </p:sp>
      <p:sp>
        <p:nvSpPr>
          <p:cNvPr id="9970" name="Google Shape;9970;p74">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9971" name="Google Shape;9971;p74">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9972" name="Google Shape;9972;p74"/>
          <p:cNvSpPr txBox="1">
            <a:spLocks noGrp="1"/>
          </p:cNvSpPr>
          <p:nvPr>
            <p:ph type="title" idx="2"/>
          </p:nvPr>
        </p:nvSpPr>
        <p:spPr>
          <a:xfrm>
            <a:off x="1294188" y="3313725"/>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987" name="Google Shape;9987;p74">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88" name="Google Shape;9988;p74">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74"/>
          <p:cNvSpPr/>
          <p:nvPr/>
        </p:nvSpPr>
        <p:spPr>
          <a:xfrm>
            <a:off x="8291538" y="179910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54" name="Google Shape;9954;p74"/>
          <p:cNvPicPr preferRelativeResize="0">
            <a:picLocks noGrp="1"/>
          </p:cNvPicPr>
          <p:nvPr>
            <p:ph type="pic" idx="5"/>
          </p:nvPr>
        </p:nvPicPr>
        <p:blipFill rotWithShape="1">
          <a:blip r:embed="rId4">
            <a:alphaModFix amt="70000"/>
          </a:blip>
          <a:srcRect t="23544" b="34582"/>
          <a:stretch/>
        </p:blipFill>
        <p:spPr>
          <a:xfrm>
            <a:off x="1008900" y="726250"/>
            <a:ext cx="7126200" cy="198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882"/>
                                        </p:tgtEl>
                                        <p:attrNameLst>
                                          <p:attrName>style.visibility</p:attrName>
                                        </p:attrNameLst>
                                      </p:cBhvr>
                                      <p:to>
                                        <p:strVal val="visible"/>
                                      </p:to>
                                    </p:set>
                                    <p:anim calcmode="lin" valueType="num">
                                      <p:cBhvr additive="base">
                                        <p:cTn id="7" dur="1000"/>
                                        <p:tgtEl>
                                          <p:spTgt spid="98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9954"/>
                                        </p:tgtEl>
                                        <p:attrNameLst>
                                          <p:attrName>style.visibility</p:attrName>
                                        </p:attrNameLst>
                                      </p:cBhvr>
                                      <p:to>
                                        <p:strVal val="visible"/>
                                      </p:to>
                                    </p:set>
                                    <p:anim calcmode="lin" valueType="num">
                                      <p:cBhvr additive="base">
                                        <p:cTn id="10" dur="1000"/>
                                        <p:tgtEl>
                                          <p:spTgt spid="995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9955"/>
                                        </p:tgtEl>
                                        <p:attrNameLst>
                                          <p:attrName>style.visibility</p:attrName>
                                        </p:attrNameLst>
                                      </p:cBhvr>
                                      <p:to>
                                        <p:strVal val="visible"/>
                                      </p:to>
                                    </p:set>
                                    <p:anim calcmode="lin" valueType="num">
                                      <p:cBhvr additive="base">
                                        <p:cTn id="13" dur="1000"/>
                                        <p:tgtEl>
                                          <p:spTgt spid="995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9968"/>
                                        </p:tgtEl>
                                        <p:attrNameLst>
                                          <p:attrName>style.visibility</p:attrName>
                                        </p:attrNameLst>
                                      </p:cBhvr>
                                      <p:to>
                                        <p:strVal val="visible"/>
                                      </p:to>
                                    </p:set>
                                    <p:anim calcmode="lin" valueType="num">
                                      <p:cBhvr additive="base">
                                        <p:cTn id="16" dur="1000"/>
                                        <p:tgtEl>
                                          <p:spTgt spid="9968"/>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9969"/>
                                        </p:tgtEl>
                                        <p:attrNameLst>
                                          <p:attrName>style.visibility</p:attrName>
                                        </p:attrNameLst>
                                      </p:cBhvr>
                                      <p:to>
                                        <p:strVal val="visible"/>
                                      </p:to>
                                    </p:set>
                                    <p:anim calcmode="lin" valueType="num">
                                      <p:cBhvr additive="base">
                                        <p:cTn id="19" dur="1000"/>
                                        <p:tgtEl>
                                          <p:spTgt spid="9969"/>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9972"/>
                                        </p:tgtEl>
                                        <p:attrNameLst>
                                          <p:attrName>style.visibility</p:attrName>
                                        </p:attrNameLst>
                                      </p:cBhvr>
                                      <p:to>
                                        <p:strVal val="visible"/>
                                      </p:to>
                                    </p:set>
                                    <p:anim calcmode="lin" valueType="num">
                                      <p:cBhvr additive="base">
                                        <p:cTn id="22" dur="1000"/>
                                        <p:tgtEl>
                                          <p:spTgt spid="99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93"/>
        <p:cNvGrpSpPr/>
        <p:nvPr/>
      </p:nvGrpSpPr>
      <p:grpSpPr>
        <a:xfrm>
          <a:off x="0" y="0"/>
          <a:ext cx="0" cy="0"/>
          <a:chOff x="0" y="0"/>
          <a:chExt cx="0" cy="0"/>
        </a:xfrm>
      </p:grpSpPr>
      <p:sp>
        <p:nvSpPr>
          <p:cNvPr id="9994" name="Google Shape;9994;p7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95" name="Google Shape;9995;p7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96" name="Google Shape;9996;p75"/>
          <p:cNvGrpSpPr/>
          <p:nvPr/>
        </p:nvGrpSpPr>
        <p:grpSpPr>
          <a:xfrm>
            <a:off x="1268175" y="971325"/>
            <a:ext cx="6613200" cy="3200850"/>
            <a:chOff x="1268175" y="963075"/>
            <a:chExt cx="6613200" cy="3200850"/>
          </a:xfrm>
        </p:grpSpPr>
        <p:sp>
          <p:nvSpPr>
            <p:cNvPr id="9997" name="Google Shape;9997;p75"/>
            <p:cNvSpPr/>
            <p:nvPr/>
          </p:nvSpPr>
          <p:spPr>
            <a:xfrm>
              <a:off x="1268175" y="963075"/>
              <a:ext cx="6613200" cy="12519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9998" name="Google Shape;9998;p75"/>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9999" name="Google Shape;9999;p75"/>
            <p:cNvGrpSpPr/>
            <p:nvPr/>
          </p:nvGrpSpPr>
          <p:grpSpPr>
            <a:xfrm>
              <a:off x="7053102" y="1092800"/>
              <a:ext cx="655400" cy="157800"/>
              <a:chOff x="7968325" y="355525"/>
              <a:chExt cx="655400" cy="157800"/>
            </a:xfrm>
          </p:grpSpPr>
          <p:sp>
            <p:nvSpPr>
              <p:cNvPr id="10000" name="Google Shape;10000;p75"/>
              <p:cNvSpPr/>
              <p:nvPr/>
            </p:nvSpPr>
            <p:spPr>
              <a:xfrm>
                <a:off x="84662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1" name="Google Shape;10001;p75"/>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002" name="Google Shape;10002;p75"/>
              <p:cNvSpPr/>
              <p:nvPr/>
            </p:nvSpPr>
            <p:spPr>
              <a:xfrm>
                <a:off x="821727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3" name="Google Shape;10003;p75"/>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004" name="Google Shape;10004;p75"/>
              <p:cNvSpPr/>
              <p:nvPr/>
            </p:nvSpPr>
            <p:spPr>
              <a:xfrm>
                <a:off x="7968325" y="356425"/>
                <a:ext cx="157500" cy="155700"/>
              </a:xfrm>
              <a:prstGeom prst="rect">
                <a:avLst/>
              </a:prstGeom>
              <a:solidFill>
                <a:schemeClr val="lt2"/>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75"/>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6" name="Google Shape;10006;p75"/>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007" name="Google Shape;10007;p75"/>
          <p:cNvSpPr txBox="1">
            <a:spLocks noGrp="1"/>
          </p:cNvSpPr>
          <p:nvPr>
            <p:ph type="title"/>
          </p:nvPr>
        </p:nvSpPr>
        <p:spPr>
          <a:xfrm>
            <a:off x="2798850" y="3273809"/>
            <a:ext cx="3546300" cy="4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—Someone Famous</a:t>
            </a:r>
            <a:endParaRPr/>
          </a:p>
        </p:txBody>
      </p:sp>
      <p:sp>
        <p:nvSpPr>
          <p:cNvPr id="10008" name="Google Shape;10008;p75"/>
          <p:cNvSpPr txBox="1">
            <a:spLocks noGrp="1"/>
          </p:cNvSpPr>
          <p:nvPr>
            <p:ph type="subTitle" idx="1"/>
          </p:nvPr>
        </p:nvSpPr>
        <p:spPr>
          <a:xfrm>
            <a:off x="2182500" y="1770670"/>
            <a:ext cx="4779000" cy="136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grpSp>
        <p:nvGrpSpPr>
          <p:cNvPr id="10020" name="Google Shape;10020;p75"/>
          <p:cNvGrpSpPr/>
          <p:nvPr/>
        </p:nvGrpSpPr>
        <p:grpSpPr>
          <a:xfrm>
            <a:off x="8290351" y="863900"/>
            <a:ext cx="123600" cy="3239150"/>
            <a:chOff x="8290351" y="863900"/>
            <a:chExt cx="123600" cy="3239150"/>
          </a:xfrm>
        </p:grpSpPr>
        <p:sp>
          <p:nvSpPr>
            <p:cNvPr id="10021" name="Google Shape;10021;p7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7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7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7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7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26" name="Google Shape;10026;p75">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027" name="Google Shape;10027;p75">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028" name="Google Shape;10028;p75"/>
          <p:cNvSpPr/>
          <p:nvPr/>
        </p:nvSpPr>
        <p:spPr>
          <a:xfrm>
            <a:off x="8291538" y="184209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7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30" name="Google Shape;10030;p7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34"/>
        <p:cNvGrpSpPr/>
        <p:nvPr/>
      </p:nvGrpSpPr>
      <p:grpSpPr>
        <a:xfrm>
          <a:off x="0" y="0"/>
          <a:ext cx="0" cy="0"/>
          <a:chOff x="0" y="0"/>
          <a:chExt cx="0" cy="0"/>
        </a:xfrm>
      </p:grpSpPr>
      <p:sp>
        <p:nvSpPr>
          <p:cNvPr id="10035" name="Google Shape;10035;p7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36" name="Google Shape;10036;p7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0037" name="Google Shape;10037;p76"/>
          <p:cNvCxnSpPr>
            <a:stCxn id="10038" idx="3"/>
            <a:endCxn id="10039" idx="1"/>
          </p:cNvCxnSpPr>
          <p:nvPr/>
        </p:nvCxnSpPr>
        <p:spPr>
          <a:xfrm>
            <a:off x="2412533" y="2829400"/>
            <a:ext cx="4319100" cy="0"/>
          </a:xfrm>
          <a:prstGeom prst="straightConnector1">
            <a:avLst/>
          </a:prstGeom>
          <a:noFill/>
          <a:ln w="9525" cap="flat" cmpd="sng">
            <a:solidFill>
              <a:schemeClr val="dk1"/>
            </a:solidFill>
            <a:prstDash val="solid"/>
            <a:round/>
            <a:headEnd type="none" w="med" len="med"/>
            <a:tailEnd type="none" w="med" len="med"/>
          </a:ln>
        </p:spPr>
      </p:cxnSp>
      <p:sp>
        <p:nvSpPr>
          <p:cNvPr id="10040" name="Google Shape;10040;p7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10041" name="Google Shape;10041;p76"/>
          <p:cNvSpPr txBox="1">
            <a:spLocks noGrp="1"/>
          </p:cNvSpPr>
          <p:nvPr>
            <p:ph type="subTitle" idx="4294967295"/>
          </p:nvPr>
        </p:nvSpPr>
        <p:spPr>
          <a:xfrm>
            <a:off x="5472550" y="3670550"/>
            <a:ext cx="1935300" cy="57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Earth is the third planet from the Sun</a:t>
            </a:r>
            <a:endParaRPr/>
          </a:p>
        </p:txBody>
      </p:sp>
      <p:sp>
        <p:nvSpPr>
          <p:cNvPr id="10042" name="Google Shape;10042;p76"/>
          <p:cNvSpPr txBox="1">
            <a:spLocks noGrp="1"/>
          </p:cNvSpPr>
          <p:nvPr>
            <p:ph type="subTitle" idx="4294967295"/>
          </p:nvPr>
        </p:nvSpPr>
        <p:spPr>
          <a:xfrm>
            <a:off x="5472541" y="3234100"/>
            <a:ext cx="1935300" cy="436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a:latin typeface="Nanum Gothic Coding"/>
                <a:ea typeface="Nanum Gothic Coding"/>
                <a:cs typeface="Nanum Gothic Coding"/>
                <a:sym typeface="Nanum Gothic Coding"/>
              </a:rPr>
              <a:t>Opportunities</a:t>
            </a:r>
            <a:endParaRPr sz="2000">
              <a:latin typeface="Nanum Gothic Coding"/>
              <a:ea typeface="Nanum Gothic Coding"/>
              <a:cs typeface="Nanum Gothic Coding"/>
              <a:sym typeface="Nanum Gothic Coding"/>
            </a:endParaRPr>
          </a:p>
        </p:txBody>
      </p:sp>
      <p:sp>
        <p:nvSpPr>
          <p:cNvPr id="10038" name="Google Shape;10038;p76"/>
          <p:cNvSpPr/>
          <p:nvPr/>
        </p:nvSpPr>
        <p:spPr>
          <a:xfrm>
            <a:off x="1755533" y="2500900"/>
            <a:ext cx="657000" cy="657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S</a:t>
            </a:r>
            <a:endParaRPr sz="2000">
              <a:solidFill>
                <a:schemeClr val="dk1"/>
              </a:solidFill>
              <a:latin typeface="Nanum Gothic Coding"/>
              <a:ea typeface="Nanum Gothic Coding"/>
              <a:cs typeface="Nanum Gothic Coding"/>
              <a:sym typeface="Nanum Gothic Coding"/>
            </a:endParaRPr>
          </a:p>
        </p:txBody>
      </p:sp>
      <p:sp>
        <p:nvSpPr>
          <p:cNvPr id="10043" name="Google Shape;10043;p76"/>
          <p:cNvSpPr/>
          <p:nvPr/>
        </p:nvSpPr>
        <p:spPr>
          <a:xfrm>
            <a:off x="3413235"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W</a:t>
            </a:r>
            <a:endParaRPr sz="2000">
              <a:solidFill>
                <a:schemeClr val="dk1"/>
              </a:solidFill>
              <a:latin typeface="Nanum Gothic Coding"/>
              <a:ea typeface="Nanum Gothic Coding"/>
              <a:cs typeface="Nanum Gothic Coding"/>
              <a:sym typeface="Nanum Gothic Coding"/>
            </a:endParaRPr>
          </a:p>
        </p:txBody>
      </p:sp>
      <p:sp>
        <p:nvSpPr>
          <p:cNvPr id="10044" name="Google Shape;10044;p76"/>
          <p:cNvSpPr/>
          <p:nvPr/>
        </p:nvSpPr>
        <p:spPr>
          <a:xfrm>
            <a:off x="5074242"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O</a:t>
            </a:r>
            <a:endParaRPr sz="2000">
              <a:solidFill>
                <a:schemeClr val="dk1"/>
              </a:solidFill>
              <a:latin typeface="Nanum Gothic Coding"/>
              <a:ea typeface="Nanum Gothic Coding"/>
              <a:cs typeface="Nanum Gothic Coding"/>
              <a:sym typeface="Nanum Gothic Coding"/>
            </a:endParaRPr>
          </a:p>
        </p:txBody>
      </p:sp>
      <p:sp>
        <p:nvSpPr>
          <p:cNvPr id="10039" name="Google Shape;10039;p76"/>
          <p:cNvSpPr/>
          <p:nvPr/>
        </p:nvSpPr>
        <p:spPr>
          <a:xfrm>
            <a:off x="6731532" y="2500900"/>
            <a:ext cx="657000" cy="657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000">
                <a:solidFill>
                  <a:schemeClr val="dk1"/>
                </a:solidFill>
                <a:latin typeface="Nanum Gothic Coding"/>
                <a:ea typeface="Nanum Gothic Coding"/>
                <a:cs typeface="Nanum Gothic Coding"/>
                <a:sym typeface="Nanum Gothic Coding"/>
              </a:rPr>
              <a:t>T</a:t>
            </a:r>
            <a:endParaRPr sz="2000">
              <a:solidFill>
                <a:schemeClr val="dk1"/>
              </a:solidFill>
              <a:latin typeface="Nanum Gothic Coding"/>
              <a:ea typeface="Nanum Gothic Coding"/>
              <a:cs typeface="Nanum Gothic Coding"/>
              <a:sym typeface="Nanum Gothic Coding"/>
            </a:endParaRPr>
          </a:p>
        </p:txBody>
      </p:sp>
      <p:cxnSp>
        <p:nvCxnSpPr>
          <p:cNvPr id="10045" name="Google Shape;10045;p76"/>
          <p:cNvCxnSpPr>
            <a:stCxn id="10038" idx="2"/>
          </p:cNvCxnSpPr>
          <p:nvPr/>
        </p:nvCxnSpPr>
        <p:spPr>
          <a:xfrm>
            <a:off x="2084033" y="3157900"/>
            <a:ext cx="0" cy="1004700"/>
          </a:xfrm>
          <a:prstGeom prst="straightConnector1">
            <a:avLst/>
          </a:prstGeom>
          <a:noFill/>
          <a:ln w="9525" cap="flat" cmpd="sng">
            <a:solidFill>
              <a:schemeClr val="dk1"/>
            </a:solidFill>
            <a:prstDash val="solid"/>
            <a:round/>
            <a:headEnd type="none" w="med" len="med"/>
            <a:tailEnd type="none" w="med" len="med"/>
          </a:ln>
        </p:spPr>
      </p:cxnSp>
      <p:cxnSp>
        <p:nvCxnSpPr>
          <p:cNvPr id="10046" name="Google Shape;10046;p76"/>
          <p:cNvCxnSpPr>
            <a:stCxn id="10044" idx="2"/>
          </p:cNvCxnSpPr>
          <p:nvPr/>
        </p:nvCxnSpPr>
        <p:spPr>
          <a:xfrm>
            <a:off x="5402742" y="3157900"/>
            <a:ext cx="0" cy="1004700"/>
          </a:xfrm>
          <a:prstGeom prst="straightConnector1">
            <a:avLst/>
          </a:prstGeom>
          <a:noFill/>
          <a:ln w="9525" cap="flat" cmpd="sng">
            <a:solidFill>
              <a:schemeClr val="dk1"/>
            </a:solidFill>
            <a:prstDash val="solid"/>
            <a:round/>
            <a:headEnd type="none" w="med" len="med"/>
            <a:tailEnd type="none" w="med" len="med"/>
          </a:ln>
        </p:spPr>
      </p:cxnSp>
      <p:sp>
        <p:nvSpPr>
          <p:cNvPr id="10047" name="Google Shape;10047;p76"/>
          <p:cNvSpPr txBox="1">
            <a:spLocks noGrp="1"/>
          </p:cNvSpPr>
          <p:nvPr>
            <p:ph type="subTitle" idx="4294967295"/>
          </p:nvPr>
        </p:nvSpPr>
        <p:spPr>
          <a:xfrm>
            <a:off x="1744075" y="1775575"/>
            <a:ext cx="1935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Despite being red, Mars is actually a cold place</a:t>
            </a:r>
            <a:endParaRPr/>
          </a:p>
        </p:txBody>
      </p:sp>
      <p:sp>
        <p:nvSpPr>
          <p:cNvPr id="10048" name="Google Shape;10048;p76"/>
          <p:cNvSpPr txBox="1">
            <a:spLocks noGrp="1"/>
          </p:cNvSpPr>
          <p:nvPr>
            <p:ph type="subTitle" idx="4294967295"/>
          </p:nvPr>
        </p:nvSpPr>
        <p:spPr>
          <a:xfrm>
            <a:off x="1744068" y="1339127"/>
            <a:ext cx="1935300" cy="436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000">
                <a:latin typeface="Nanum Gothic Coding"/>
                <a:ea typeface="Nanum Gothic Coding"/>
                <a:cs typeface="Nanum Gothic Coding"/>
                <a:sym typeface="Nanum Gothic Coding"/>
              </a:rPr>
              <a:t>Weaknesses</a:t>
            </a:r>
            <a:endParaRPr sz="2000">
              <a:latin typeface="Nanum Gothic Coding"/>
              <a:ea typeface="Nanum Gothic Coding"/>
              <a:cs typeface="Nanum Gothic Coding"/>
              <a:sym typeface="Nanum Gothic Coding"/>
            </a:endParaRPr>
          </a:p>
        </p:txBody>
      </p:sp>
      <p:sp>
        <p:nvSpPr>
          <p:cNvPr id="10049" name="Google Shape;10049;p76"/>
          <p:cNvSpPr txBox="1">
            <a:spLocks noGrp="1"/>
          </p:cNvSpPr>
          <p:nvPr>
            <p:ph type="subTitle" idx="4294967295"/>
          </p:nvPr>
        </p:nvSpPr>
        <p:spPr>
          <a:xfrm>
            <a:off x="5062374" y="1775575"/>
            <a:ext cx="1935300" cy="5802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Mercury is the smallest planet in the Solar System</a:t>
            </a:r>
            <a:endParaRPr/>
          </a:p>
        </p:txBody>
      </p:sp>
      <p:sp>
        <p:nvSpPr>
          <p:cNvPr id="10050" name="Google Shape;10050;p76"/>
          <p:cNvSpPr txBox="1">
            <a:spLocks noGrp="1"/>
          </p:cNvSpPr>
          <p:nvPr>
            <p:ph type="subTitle" idx="4294967295"/>
          </p:nvPr>
        </p:nvSpPr>
        <p:spPr>
          <a:xfrm>
            <a:off x="5062365" y="1339127"/>
            <a:ext cx="1935300" cy="4365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2000">
                <a:latin typeface="Nanum Gothic Coding"/>
                <a:ea typeface="Nanum Gothic Coding"/>
                <a:cs typeface="Nanum Gothic Coding"/>
                <a:sym typeface="Nanum Gothic Coding"/>
              </a:rPr>
              <a:t>Threats</a:t>
            </a:r>
            <a:endParaRPr sz="2000">
              <a:latin typeface="Nanum Gothic Coding"/>
              <a:ea typeface="Nanum Gothic Coding"/>
              <a:cs typeface="Nanum Gothic Coding"/>
              <a:sym typeface="Nanum Gothic Coding"/>
            </a:endParaRPr>
          </a:p>
        </p:txBody>
      </p:sp>
      <p:grpSp>
        <p:nvGrpSpPr>
          <p:cNvPr id="10063" name="Google Shape;10063;p76"/>
          <p:cNvGrpSpPr/>
          <p:nvPr/>
        </p:nvGrpSpPr>
        <p:grpSpPr>
          <a:xfrm>
            <a:off x="8290351" y="863900"/>
            <a:ext cx="123600" cy="3239150"/>
            <a:chOff x="8290351" y="863900"/>
            <a:chExt cx="123600" cy="3239150"/>
          </a:xfrm>
        </p:grpSpPr>
        <p:sp>
          <p:nvSpPr>
            <p:cNvPr id="10064" name="Google Shape;10064;p7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7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7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7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7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69" name="Google Shape;10069;p76"/>
          <p:cNvCxnSpPr>
            <a:endCxn id="10039" idx="0"/>
          </p:cNvCxnSpPr>
          <p:nvPr/>
        </p:nvCxnSpPr>
        <p:spPr>
          <a:xfrm flipH="1">
            <a:off x="7060032" y="1496200"/>
            <a:ext cx="1500" cy="1004700"/>
          </a:xfrm>
          <a:prstGeom prst="straightConnector1">
            <a:avLst/>
          </a:prstGeom>
          <a:noFill/>
          <a:ln w="9525" cap="flat" cmpd="sng">
            <a:solidFill>
              <a:schemeClr val="dk1"/>
            </a:solidFill>
            <a:prstDash val="solid"/>
            <a:round/>
            <a:headEnd type="none" w="med" len="med"/>
            <a:tailEnd type="none" w="med" len="med"/>
          </a:ln>
        </p:spPr>
      </p:cxnSp>
      <p:cxnSp>
        <p:nvCxnSpPr>
          <p:cNvPr id="10070" name="Google Shape;10070;p76"/>
          <p:cNvCxnSpPr>
            <a:endCxn id="10043" idx="0"/>
          </p:cNvCxnSpPr>
          <p:nvPr/>
        </p:nvCxnSpPr>
        <p:spPr>
          <a:xfrm flipH="1">
            <a:off x="3741735" y="1496200"/>
            <a:ext cx="2400" cy="1004700"/>
          </a:xfrm>
          <a:prstGeom prst="straightConnector1">
            <a:avLst/>
          </a:prstGeom>
          <a:noFill/>
          <a:ln w="9525" cap="flat" cmpd="sng">
            <a:solidFill>
              <a:schemeClr val="dk1"/>
            </a:solidFill>
            <a:prstDash val="solid"/>
            <a:round/>
            <a:headEnd type="none" w="med" len="med"/>
            <a:tailEnd type="none" w="med" len="med"/>
          </a:ln>
        </p:spPr>
      </p:cxnSp>
      <p:sp>
        <p:nvSpPr>
          <p:cNvPr id="10071" name="Google Shape;10071;p7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072" name="Google Shape;10072;p7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latin typeface="Nanum Gothic Coding"/>
              <a:ea typeface="Nanum Gothic Coding"/>
              <a:cs typeface="Nanum Gothic Coding"/>
              <a:sym typeface="Nanum Gothic Coding"/>
            </a:endParaRPr>
          </a:p>
        </p:txBody>
      </p:sp>
      <p:sp>
        <p:nvSpPr>
          <p:cNvPr id="10073" name="Google Shape;10073;p76"/>
          <p:cNvSpPr txBox="1"/>
          <p:nvPr/>
        </p:nvSpPr>
        <p:spPr>
          <a:xfrm>
            <a:off x="2148175" y="3671641"/>
            <a:ext cx="19353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p:txBody>
      </p:sp>
      <p:sp>
        <p:nvSpPr>
          <p:cNvPr id="10074" name="Google Shape;10074;p76"/>
          <p:cNvSpPr txBox="1"/>
          <p:nvPr/>
        </p:nvSpPr>
        <p:spPr>
          <a:xfrm>
            <a:off x="2148172" y="3235027"/>
            <a:ext cx="1935300" cy="43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000">
                <a:solidFill>
                  <a:schemeClr val="dk1"/>
                </a:solidFill>
                <a:latin typeface="Nanum Gothic Coding"/>
                <a:ea typeface="Nanum Gothic Coding"/>
                <a:cs typeface="Nanum Gothic Coding"/>
                <a:sym typeface="Nanum Gothic Coding"/>
              </a:rPr>
              <a:t>Strengths</a:t>
            </a:r>
            <a:endParaRPr sz="2000">
              <a:solidFill>
                <a:schemeClr val="dk1"/>
              </a:solidFill>
              <a:latin typeface="Nanum Gothic Coding"/>
              <a:ea typeface="Nanum Gothic Coding"/>
              <a:cs typeface="Nanum Gothic Coding"/>
              <a:sym typeface="Nanum Gothic Coding"/>
            </a:endParaRPr>
          </a:p>
        </p:txBody>
      </p:sp>
      <p:sp>
        <p:nvSpPr>
          <p:cNvPr id="10075" name="Google Shape;10075;p76"/>
          <p:cNvSpPr/>
          <p:nvPr/>
        </p:nvSpPr>
        <p:spPr>
          <a:xfrm>
            <a:off x="8291538" y="188508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7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77" name="Google Shape;10077;p7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81"/>
        <p:cNvGrpSpPr/>
        <p:nvPr/>
      </p:nvGrpSpPr>
      <p:grpSpPr>
        <a:xfrm>
          <a:off x="0" y="0"/>
          <a:ext cx="0" cy="0"/>
          <a:chOff x="0" y="0"/>
          <a:chExt cx="0" cy="0"/>
        </a:xfrm>
      </p:grpSpPr>
      <p:grpSp>
        <p:nvGrpSpPr>
          <p:cNvPr id="10082" name="Google Shape;10082;p77"/>
          <p:cNvGrpSpPr/>
          <p:nvPr/>
        </p:nvGrpSpPr>
        <p:grpSpPr>
          <a:xfrm>
            <a:off x="8290351" y="863900"/>
            <a:ext cx="123600" cy="3239150"/>
            <a:chOff x="8290351" y="863900"/>
            <a:chExt cx="123600" cy="3239150"/>
          </a:xfrm>
        </p:grpSpPr>
        <p:sp>
          <p:nvSpPr>
            <p:cNvPr id="10083" name="Google Shape;10083;p7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7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7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7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7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8" name="Google Shape;10088;p7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89" name="Google Shape;10089;p7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090" name="Google Shape;10090;p7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SWOT analysis</a:t>
            </a:r>
            <a:endParaRPr/>
          </a:p>
        </p:txBody>
      </p:sp>
      <p:sp>
        <p:nvSpPr>
          <p:cNvPr id="10098" name="Google Shape;10098;p77"/>
          <p:cNvSpPr/>
          <p:nvPr/>
        </p:nvSpPr>
        <p:spPr>
          <a:xfrm>
            <a:off x="8291538" y="192807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77">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10100" name="Google Shape;10100;p77">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Next</a:t>
            </a:r>
            <a:endParaRPr/>
          </a:p>
        </p:txBody>
      </p:sp>
      <p:sp>
        <p:nvSpPr>
          <p:cNvPr id="10101" name="Google Shape;10101;p77"/>
          <p:cNvSpPr/>
          <p:nvPr/>
        </p:nvSpPr>
        <p:spPr>
          <a:xfrm>
            <a:off x="3405301" y="2074725"/>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sp>
        <p:nvSpPr>
          <p:cNvPr id="10102" name="Google Shape;10102;p77">
            <a:hlinkClick r:id="" action="ppaction://hlinkshowjump?jump=nextslide"/>
          </p:cNvPr>
          <p:cNvSpPr txBox="1"/>
          <p:nvPr/>
        </p:nvSpPr>
        <p:spPr>
          <a:xfrm>
            <a:off x="1235550" y="1290640"/>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Strengths</a:t>
            </a:r>
            <a:endParaRPr sz="2000">
              <a:solidFill>
                <a:schemeClr val="dk1"/>
              </a:solidFill>
              <a:latin typeface="Nanum Gothic Coding"/>
              <a:ea typeface="Nanum Gothic Coding"/>
              <a:cs typeface="Nanum Gothic Coding"/>
              <a:sym typeface="Nanum Gothic Coding"/>
            </a:endParaRPr>
          </a:p>
        </p:txBody>
      </p:sp>
      <p:sp>
        <p:nvSpPr>
          <p:cNvPr id="10103" name="Google Shape;10103;p77"/>
          <p:cNvSpPr txBox="1"/>
          <p:nvPr/>
        </p:nvSpPr>
        <p:spPr>
          <a:xfrm>
            <a:off x="4281750" y="1290640"/>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Jupiter was named after a Roman god</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Mars is actually a very cold planet</a:t>
            </a:r>
            <a:endParaRPr>
              <a:solidFill>
                <a:schemeClr val="dk1"/>
              </a:solidFill>
              <a:latin typeface="Dosis"/>
              <a:ea typeface="Dosis"/>
              <a:cs typeface="Dosis"/>
              <a:sym typeface="Dosis"/>
            </a:endParaRPr>
          </a:p>
        </p:txBody>
      </p:sp>
      <p:sp>
        <p:nvSpPr>
          <p:cNvPr id="10104" name="Google Shape;10104;p77"/>
          <p:cNvSpPr/>
          <p:nvPr/>
        </p:nvSpPr>
        <p:spPr>
          <a:xfrm>
            <a:off x="3405301" y="1322140"/>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grpSp>
        <p:nvGrpSpPr>
          <p:cNvPr id="10105" name="Google Shape;10105;p77"/>
          <p:cNvGrpSpPr/>
          <p:nvPr/>
        </p:nvGrpSpPr>
        <p:grpSpPr>
          <a:xfrm>
            <a:off x="3491180" y="2214019"/>
            <a:ext cx="388488" cy="280047"/>
            <a:chOff x="1615342" y="2551919"/>
            <a:chExt cx="388488" cy="280047"/>
          </a:xfrm>
        </p:grpSpPr>
        <p:sp>
          <p:nvSpPr>
            <p:cNvPr id="10106" name="Google Shape;10106;p77"/>
            <p:cNvSpPr/>
            <p:nvPr/>
          </p:nvSpPr>
          <p:spPr>
            <a:xfrm>
              <a:off x="1635851" y="2551919"/>
              <a:ext cx="279842" cy="176569"/>
            </a:xfrm>
            <a:custGeom>
              <a:avLst/>
              <a:gdLst/>
              <a:ahLst/>
              <a:cxnLst/>
              <a:rect l="l" t="t" r="r" b="b"/>
              <a:pathLst>
                <a:path w="12294" h="7757" extrusionOk="0">
                  <a:moveTo>
                    <a:pt x="268" y="1"/>
                  </a:moveTo>
                  <a:cubicBezTo>
                    <a:pt x="117" y="1"/>
                    <a:pt x="1" y="126"/>
                    <a:pt x="1" y="269"/>
                  </a:cubicBezTo>
                  <a:lnTo>
                    <a:pt x="1" y="7504"/>
                  </a:lnTo>
                  <a:cubicBezTo>
                    <a:pt x="1" y="7643"/>
                    <a:pt x="115" y="7756"/>
                    <a:pt x="255" y="7756"/>
                  </a:cubicBezTo>
                  <a:cubicBezTo>
                    <a:pt x="331" y="7756"/>
                    <a:pt x="414" y="7724"/>
                    <a:pt x="491" y="7646"/>
                  </a:cubicBezTo>
                  <a:cubicBezTo>
                    <a:pt x="500" y="7637"/>
                    <a:pt x="500" y="7619"/>
                    <a:pt x="500" y="7611"/>
                  </a:cubicBezTo>
                  <a:lnTo>
                    <a:pt x="500" y="661"/>
                  </a:lnTo>
                  <a:cubicBezTo>
                    <a:pt x="500" y="572"/>
                    <a:pt x="572" y="501"/>
                    <a:pt x="661" y="501"/>
                  </a:cubicBezTo>
                  <a:lnTo>
                    <a:pt x="12026" y="501"/>
                  </a:lnTo>
                  <a:cubicBezTo>
                    <a:pt x="12035" y="501"/>
                    <a:pt x="12053" y="501"/>
                    <a:pt x="12062" y="492"/>
                  </a:cubicBezTo>
                  <a:cubicBezTo>
                    <a:pt x="12294" y="269"/>
                    <a:pt x="12142" y="1"/>
                    <a:pt x="1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77"/>
            <p:cNvSpPr/>
            <p:nvPr/>
          </p:nvSpPr>
          <p:spPr>
            <a:xfrm>
              <a:off x="1658591" y="2574682"/>
              <a:ext cx="301990" cy="198193"/>
            </a:xfrm>
            <a:custGeom>
              <a:avLst/>
              <a:gdLst/>
              <a:ahLst/>
              <a:cxnLst/>
              <a:rect l="l" t="t" r="r" b="b"/>
              <a:pathLst>
                <a:path w="13267" h="8707" extrusionOk="0">
                  <a:moveTo>
                    <a:pt x="12624" y="509"/>
                  </a:moveTo>
                  <a:cubicBezTo>
                    <a:pt x="12705" y="509"/>
                    <a:pt x="12767" y="571"/>
                    <a:pt x="12767" y="651"/>
                  </a:cubicBezTo>
                  <a:lnTo>
                    <a:pt x="12767" y="8056"/>
                  </a:lnTo>
                  <a:cubicBezTo>
                    <a:pt x="12767" y="8136"/>
                    <a:pt x="12705" y="8207"/>
                    <a:pt x="12624" y="8207"/>
                  </a:cubicBezTo>
                  <a:lnTo>
                    <a:pt x="652" y="8207"/>
                  </a:lnTo>
                  <a:cubicBezTo>
                    <a:pt x="572" y="8207"/>
                    <a:pt x="501" y="8136"/>
                    <a:pt x="501" y="8056"/>
                  </a:cubicBezTo>
                  <a:lnTo>
                    <a:pt x="501" y="651"/>
                  </a:lnTo>
                  <a:cubicBezTo>
                    <a:pt x="501" y="571"/>
                    <a:pt x="572" y="509"/>
                    <a:pt x="652" y="509"/>
                  </a:cubicBezTo>
                  <a:close/>
                  <a:moveTo>
                    <a:pt x="652" y="0"/>
                  </a:moveTo>
                  <a:cubicBezTo>
                    <a:pt x="295" y="0"/>
                    <a:pt x="1" y="294"/>
                    <a:pt x="1" y="651"/>
                  </a:cubicBezTo>
                  <a:lnTo>
                    <a:pt x="1" y="8056"/>
                  </a:lnTo>
                  <a:cubicBezTo>
                    <a:pt x="1" y="8413"/>
                    <a:pt x="295" y="8707"/>
                    <a:pt x="652" y="8707"/>
                  </a:cubicBezTo>
                  <a:lnTo>
                    <a:pt x="12624" y="8707"/>
                  </a:lnTo>
                  <a:cubicBezTo>
                    <a:pt x="12981" y="8707"/>
                    <a:pt x="13267" y="8413"/>
                    <a:pt x="13267" y="8056"/>
                  </a:cubicBezTo>
                  <a:lnTo>
                    <a:pt x="13267" y="651"/>
                  </a:lnTo>
                  <a:cubicBezTo>
                    <a:pt x="13267" y="294"/>
                    <a:pt x="12981" y="0"/>
                    <a:pt x="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77"/>
            <p:cNvSpPr/>
            <p:nvPr/>
          </p:nvSpPr>
          <p:spPr>
            <a:xfrm>
              <a:off x="1615342" y="2551919"/>
              <a:ext cx="388488" cy="280047"/>
            </a:xfrm>
            <a:custGeom>
              <a:avLst/>
              <a:gdLst/>
              <a:ahLst/>
              <a:cxnLst/>
              <a:rect l="l" t="t" r="r" b="b"/>
              <a:pathLst>
                <a:path w="17067" h="12303" extrusionOk="0">
                  <a:moveTo>
                    <a:pt x="10019" y="10706"/>
                  </a:moveTo>
                  <a:lnTo>
                    <a:pt x="9912" y="11001"/>
                  </a:lnTo>
                  <a:lnTo>
                    <a:pt x="7155" y="11001"/>
                  </a:lnTo>
                  <a:lnTo>
                    <a:pt x="7048" y="10706"/>
                  </a:lnTo>
                  <a:close/>
                  <a:moveTo>
                    <a:pt x="16567" y="10706"/>
                  </a:moveTo>
                  <a:lnTo>
                    <a:pt x="16567" y="11250"/>
                  </a:lnTo>
                  <a:cubicBezTo>
                    <a:pt x="16567" y="11554"/>
                    <a:pt x="16317" y="11803"/>
                    <a:pt x="16014" y="11803"/>
                  </a:cubicBezTo>
                  <a:lnTo>
                    <a:pt x="1062" y="11803"/>
                  </a:lnTo>
                  <a:cubicBezTo>
                    <a:pt x="750" y="11803"/>
                    <a:pt x="500" y="11554"/>
                    <a:pt x="500" y="11250"/>
                  </a:cubicBezTo>
                  <a:lnTo>
                    <a:pt x="500" y="10706"/>
                  </a:lnTo>
                  <a:lnTo>
                    <a:pt x="6522" y="10706"/>
                  </a:lnTo>
                  <a:lnTo>
                    <a:pt x="6709" y="11224"/>
                  </a:lnTo>
                  <a:cubicBezTo>
                    <a:pt x="6763" y="11393"/>
                    <a:pt x="6923" y="11500"/>
                    <a:pt x="7093" y="11500"/>
                  </a:cubicBezTo>
                  <a:lnTo>
                    <a:pt x="9983" y="11500"/>
                  </a:lnTo>
                  <a:cubicBezTo>
                    <a:pt x="10153" y="11500"/>
                    <a:pt x="10313" y="11393"/>
                    <a:pt x="10367" y="11224"/>
                  </a:cubicBezTo>
                  <a:lnTo>
                    <a:pt x="10545" y="10706"/>
                  </a:lnTo>
                  <a:close/>
                  <a:moveTo>
                    <a:pt x="14016" y="1"/>
                  </a:moveTo>
                  <a:cubicBezTo>
                    <a:pt x="13686" y="19"/>
                    <a:pt x="13686" y="492"/>
                    <a:pt x="14016" y="501"/>
                  </a:cubicBezTo>
                  <a:lnTo>
                    <a:pt x="14890" y="501"/>
                  </a:lnTo>
                  <a:cubicBezTo>
                    <a:pt x="15318" y="501"/>
                    <a:pt x="15666" y="848"/>
                    <a:pt x="15666" y="1286"/>
                  </a:cubicBezTo>
                  <a:lnTo>
                    <a:pt x="15666" y="9422"/>
                  </a:lnTo>
                  <a:cubicBezTo>
                    <a:pt x="15666" y="9859"/>
                    <a:pt x="15318" y="10207"/>
                    <a:pt x="14890" y="10207"/>
                  </a:cubicBezTo>
                  <a:lnTo>
                    <a:pt x="1669" y="10207"/>
                  </a:lnTo>
                  <a:cubicBezTo>
                    <a:pt x="1517" y="10207"/>
                    <a:pt x="1401" y="10082"/>
                    <a:pt x="1401" y="9939"/>
                  </a:cubicBezTo>
                  <a:lnTo>
                    <a:pt x="1401" y="8592"/>
                  </a:lnTo>
                  <a:cubicBezTo>
                    <a:pt x="1401" y="8565"/>
                    <a:pt x="1392" y="8538"/>
                    <a:pt x="1375" y="8520"/>
                  </a:cubicBezTo>
                  <a:cubicBezTo>
                    <a:pt x="1303" y="8452"/>
                    <a:pt x="1226" y="8423"/>
                    <a:pt x="1156" y="8423"/>
                  </a:cubicBezTo>
                  <a:cubicBezTo>
                    <a:pt x="1016" y="8423"/>
                    <a:pt x="902" y="8536"/>
                    <a:pt x="902" y="8672"/>
                  </a:cubicBezTo>
                  <a:lnTo>
                    <a:pt x="902" y="9422"/>
                  </a:lnTo>
                  <a:cubicBezTo>
                    <a:pt x="902" y="9716"/>
                    <a:pt x="1000" y="9984"/>
                    <a:pt x="1169" y="10207"/>
                  </a:cubicBezTo>
                  <a:lnTo>
                    <a:pt x="456" y="10207"/>
                  </a:lnTo>
                  <a:cubicBezTo>
                    <a:pt x="206" y="10207"/>
                    <a:pt x="1" y="10403"/>
                    <a:pt x="1" y="10653"/>
                  </a:cubicBezTo>
                  <a:lnTo>
                    <a:pt x="1" y="11250"/>
                  </a:lnTo>
                  <a:cubicBezTo>
                    <a:pt x="1" y="11830"/>
                    <a:pt x="474" y="12303"/>
                    <a:pt x="1062" y="12303"/>
                  </a:cubicBezTo>
                  <a:lnTo>
                    <a:pt x="16014" y="12303"/>
                  </a:lnTo>
                  <a:cubicBezTo>
                    <a:pt x="16594" y="12303"/>
                    <a:pt x="17067" y="11830"/>
                    <a:pt x="17067" y="11250"/>
                  </a:cubicBezTo>
                  <a:lnTo>
                    <a:pt x="17067" y="10653"/>
                  </a:lnTo>
                  <a:cubicBezTo>
                    <a:pt x="17067" y="10403"/>
                    <a:pt x="16870" y="10207"/>
                    <a:pt x="16621" y="10207"/>
                  </a:cubicBezTo>
                  <a:lnTo>
                    <a:pt x="15907" y="10207"/>
                  </a:lnTo>
                  <a:cubicBezTo>
                    <a:pt x="16068" y="9984"/>
                    <a:pt x="16166" y="9716"/>
                    <a:pt x="16166" y="9422"/>
                  </a:cubicBezTo>
                  <a:lnTo>
                    <a:pt x="16166" y="1286"/>
                  </a:lnTo>
                  <a:cubicBezTo>
                    <a:pt x="16166" y="572"/>
                    <a:pt x="15595" y="1"/>
                    <a:pt x="14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77"/>
            <p:cNvSpPr/>
            <p:nvPr/>
          </p:nvSpPr>
          <p:spPr>
            <a:xfrm>
              <a:off x="1688865" y="2598992"/>
              <a:ext cx="241465" cy="136939"/>
            </a:xfrm>
            <a:custGeom>
              <a:avLst/>
              <a:gdLst/>
              <a:ahLst/>
              <a:cxnLst/>
              <a:rect l="l" t="t" r="r" b="b"/>
              <a:pathLst>
                <a:path w="10608" h="6016" extrusionOk="0">
                  <a:moveTo>
                    <a:pt x="5299" y="467"/>
                  </a:moveTo>
                  <a:cubicBezTo>
                    <a:pt x="7949" y="467"/>
                    <a:pt x="10108" y="2616"/>
                    <a:pt x="10108" y="5266"/>
                  </a:cubicBezTo>
                  <a:cubicBezTo>
                    <a:pt x="10108" y="5409"/>
                    <a:pt x="9992" y="5516"/>
                    <a:pt x="9858" y="5516"/>
                  </a:cubicBezTo>
                  <a:cubicBezTo>
                    <a:pt x="9715" y="5516"/>
                    <a:pt x="9608" y="5409"/>
                    <a:pt x="9608" y="5266"/>
                  </a:cubicBezTo>
                  <a:cubicBezTo>
                    <a:pt x="9608" y="2893"/>
                    <a:pt x="7672" y="966"/>
                    <a:pt x="5299" y="966"/>
                  </a:cubicBezTo>
                  <a:cubicBezTo>
                    <a:pt x="2935" y="966"/>
                    <a:pt x="999" y="2893"/>
                    <a:pt x="999" y="5266"/>
                  </a:cubicBezTo>
                  <a:cubicBezTo>
                    <a:pt x="999" y="5409"/>
                    <a:pt x="892" y="5516"/>
                    <a:pt x="750" y="5516"/>
                  </a:cubicBezTo>
                  <a:cubicBezTo>
                    <a:pt x="616" y="5516"/>
                    <a:pt x="500" y="5409"/>
                    <a:pt x="500" y="5266"/>
                  </a:cubicBezTo>
                  <a:cubicBezTo>
                    <a:pt x="500" y="2616"/>
                    <a:pt x="2659" y="467"/>
                    <a:pt x="5299" y="467"/>
                  </a:cubicBezTo>
                  <a:close/>
                  <a:moveTo>
                    <a:pt x="5304" y="0"/>
                  </a:moveTo>
                  <a:cubicBezTo>
                    <a:pt x="2719" y="0"/>
                    <a:pt x="134" y="1756"/>
                    <a:pt x="0" y="5266"/>
                  </a:cubicBezTo>
                  <a:cubicBezTo>
                    <a:pt x="0" y="5685"/>
                    <a:pt x="339" y="6015"/>
                    <a:pt x="750" y="6015"/>
                  </a:cubicBezTo>
                  <a:cubicBezTo>
                    <a:pt x="1160" y="6015"/>
                    <a:pt x="1499" y="5685"/>
                    <a:pt x="1499" y="5266"/>
                  </a:cubicBezTo>
                  <a:cubicBezTo>
                    <a:pt x="1597" y="2747"/>
                    <a:pt x="3451" y="1489"/>
                    <a:pt x="5305" y="1489"/>
                  </a:cubicBezTo>
                  <a:cubicBezTo>
                    <a:pt x="7160" y="1489"/>
                    <a:pt x="9015" y="2749"/>
                    <a:pt x="9109" y="5266"/>
                  </a:cubicBezTo>
                  <a:cubicBezTo>
                    <a:pt x="9109" y="5685"/>
                    <a:pt x="9448" y="6015"/>
                    <a:pt x="9858" y="6015"/>
                  </a:cubicBezTo>
                  <a:cubicBezTo>
                    <a:pt x="10268" y="6015"/>
                    <a:pt x="10607" y="5685"/>
                    <a:pt x="10607" y="5266"/>
                  </a:cubicBezTo>
                  <a:cubicBezTo>
                    <a:pt x="10473" y="1756"/>
                    <a:pt x="7889" y="0"/>
                    <a:pt x="5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77"/>
            <p:cNvSpPr/>
            <p:nvPr/>
          </p:nvSpPr>
          <p:spPr>
            <a:xfrm>
              <a:off x="1781258" y="2646156"/>
              <a:ext cx="56679" cy="105413"/>
            </a:xfrm>
            <a:custGeom>
              <a:avLst/>
              <a:gdLst/>
              <a:ahLst/>
              <a:cxnLst/>
              <a:rect l="l" t="t" r="r" b="b"/>
              <a:pathLst>
                <a:path w="2490" h="4631" extrusionOk="0">
                  <a:moveTo>
                    <a:pt x="1240" y="999"/>
                  </a:moveTo>
                  <a:cubicBezTo>
                    <a:pt x="1365" y="1561"/>
                    <a:pt x="1499" y="2239"/>
                    <a:pt x="1356" y="2810"/>
                  </a:cubicBezTo>
                  <a:cubicBezTo>
                    <a:pt x="1321" y="2806"/>
                    <a:pt x="1283" y="2804"/>
                    <a:pt x="1245" y="2804"/>
                  </a:cubicBezTo>
                  <a:cubicBezTo>
                    <a:pt x="1207" y="2804"/>
                    <a:pt x="1169" y="2806"/>
                    <a:pt x="1133" y="2810"/>
                  </a:cubicBezTo>
                  <a:cubicBezTo>
                    <a:pt x="1115" y="2730"/>
                    <a:pt x="1098" y="2659"/>
                    <a:pt x="1089" y="2605"/>
                  </a:cubicBezTo>
                  <a:cubicBezTo>
                    <a:pt x="1026" y="2106"/>
                    <a:pt x="1133" y="1481"/>
                    <a:pt x="1240" y="999"/>
                  </a:cubicBezTo>
                  <a:close/>
                  <a:moveTo>
                    <a:pt x="1245" y="3306"/>
                  </a:moveTo>
                  <a:cubicBezTo>
                    <a:pt x="1448" y="3306"/>
                    <a:pt x="1651" y="3444"/>
                    <a:pt x="1660" y="3720"/>
                  </a:cubicBezTo>
                  <a:cubicBezTo>
                    <a:pt x="1660" y="3943"/>
                    <a:pt x="1472" y="4131"/>
                    <a:pt x="1240" y="4131"/>
                  </a:cubicBezTo>
                  <a:cubicBezTo>
                    <a:pt x="1017" y="4131"/>
                    <a:pt x="830" y="3943"/>
                    <a:pt x="830" y="3720"/>
                  </a:cubicBezTo>
                  <a:cubicBezTo>
                    <a:pt x="839" y="3444"/>
                    <a:pt x="1042" y="3306"/>
                    <a:pt x="1245" y="3306"/>
                  </a:cubicBezTo>
                  <a:close/>
                  <a:moveTo>
                    <a:pt x="1240" y="0"/>
                  </a:moveTo>
                  <a:cubicBezTo>
                    <a:pt x="1106" y="0"/>
                    <a:pt x="982" y="89"/>
                    <a:pt x="937" y="232"/>
                  </a:cubicBezTo>
                  <a:cubicBezTo>
                    <a:pt x="741" y="875"/>
                    <a:pt x="402" y="2123"/>
                    <a:pt x="669" y="3007"/>
                  </a:cubicBezTo>
                  <a:cubicBezTo>
                    <a:pt x="0" y="3533"/>
                    <a:pt x="384" y="4630"/>
                    <a:pt x="1240" y="4630"/>
                  </a:cubicBezTo>
                  <a:cubicBezTo>
                    <a:pt x="2106" y="4630"/>
                    <a:pt x="2489" y="3533"/>
                    <a:pt x="1820" y="3007"/>
                  </a:cubicBezTo>
                  <a:cubicBezTo>
                    <a:pt x="2088" y="2123"/>
                    <a:pt x="1749" y="875"/>
                    <a:pt x="1553" y="232"/>
                  </a:cubicBezTo>
                  <a:cubicBezTo>
                    <a:pt x="1508" y="89"/>
                    <a:pt x="13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1" name="Google Shape;10111;p77">
            <a:hlinkClick r:id="" action="ppaction://hlinkshowjump?jump=nextslide"/>
          </p:cNvPr>
          <p:cNvSpPr txBox="1"/>
          <p:nvPr/>
        </p:nvSpPr>
        <p:spPr>
          <a:xfrm>
            <a:off x="1235550" y="2043225"/>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Weaknesses</a:t>
            </a:r>
            <a:endParaRPr sz="2000">
              <a:solidFill>
                <a:schemeClr val="dk1"/>
              </a:solidFill>
              <a:latin typeface="Nanum Gothic Coding"/>
              <a:ea typeface="Nanum Gothic Coding"/>
              <a:cs typeface="Nanum Gothic Coding"/>
              <a:sym typeface="Nanum Gothic Coding"/>
            </a:endParaRPr>
          </a:p>
        </p:txBody>
      </p:sp>
      <p:grpSp>
        <p:nvGrpSpPr>
          <p:cNvPr id="10112" name="Google Shape;10112;p77"/>
          <p:cNvGrpSpPr/>
          <p:nvPr/>
        </p:nvGrpSpPr>
        <p:grpSpPr>
          <a:xfrm>
            <a:off x="3491108" y="1447816"/>
            <a:ext cx="388488" cy="307248"/>
            <a:chOff x="2226971" y="2538330"/>
            <a:chExt cx="388488" cy="307248"/>
          </a:xfrm>
        </p:grpSpPr>
        <p:sp>
          <p:nvSpPr>
            <p:cNvPr id="10113" name="Google Shape;10113;p77"/>
            <p:cNvSpPr/>
            <p:nvPr/>
          </p:nvSpPr>
          <p:spPr>
            <a:xfrm>
              <a:off x="2345153" y="2556403"/>
              <a:ext cx="35783" cy="35510"/>
            </a:xfrm>
            <a:custGeom>
              <a:avLst/>
              <a:gdLst/>
              <a:ahLst/>
              <a:cxnLst/>
              <a:rect l="l" t="t" r="r" b="b"/>
              <a:pathLst>
                <a:path w="1572" h="1560" extrusionOk="0">
                  <a:moveTo>
                    <a:pt x="786" y="495"/>
                  </a:moveTo>
                  <a:cubicBezTo>
                    <a:pt x="924" y="495"/>
                    <a:pt x="1063" y="589"/>
                    <a:pt x="1072" y="776"/>
                  </a:cubicBezTo>
                  <a:cubicBezTo>
                    <a:pt x="1072" y="937"/>
                    <a:pt x="938" y="1062"/>
                    <a:pt x="786" y="1062"/>
                  </a:cubicBezTo>
                  <a:cubicBezTo>
                    <a:pt x="625" y="1062"/>
                    <a:pt x="501" y="937"/>
                    <a:pt x="501" y="776"/>
                  </a:cubicBezTo>
                  <a:cubicBezTo>
                    <a:pt x="509" y="589"/>
                    <a:pt x="648" y="495"/>
                    <a:pt x="786" y="495"/>
                  </a:cubicBezTo>
                  <a:close/>
                  <a:moveTo>
                    <a:pt x="786" y="0"/>
                  </a:moveTo>
                  <a:cubicBezTo>
                    <a:pt x="358" y="0"/>
                    <a:pt x="1" y="348"/>
                    <a:pt x="1" y="776"/>
                  </a:cubicBezTo>
                  <a:cubicBezTo>
                    <a:pt x="23" y="1298"/>
                    <a:pt x="405" y="1559"/>
                    <a:pt x="786" y="1559"/>
                  </a:cubicBezTo>
                  <a:cubicBezTo>
                    <a:pt x="1167" y="1559"/>
                    <a:pt x="1549" y="1298"/>
                    <a:pt x="1571" y="77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77"/>
            <p:cNvSpPr/>
            <p:nvPr/>
          </p:nvSpPr>
          <p:spPr>
            <a:xfrm>
              <a:off x="2389631" y="2556403"/>
              <a:ext cx="35760" cy="35510"/>
            </a:xfrm>
            <a:custGeom>
              <a:avLst/>
              <a:gdLst/>
              <a:ahLst/>
              <a:cxnLst/>
              <a:rect l="l" t="t" r="r" b="b"/>
              <a:pathLst>
                <a:path w="1571" h="1560" extrusionOk="0">
                  <a:moveTo>
                    <a:pt x="786" y="495"/>
                  </a:moveTo>
                  <a:cubicBezTo>
                    <a:pt x="924" y="495"/>
                    <a:pt x="1062" y="589"/>
                    <a:pt x="1071" y="776"/>
                  </a:cubicBezTo>
                  <a:cubicBezTo>
                    <a:pt x="1071" y="937"/>
                    <a:pt x="946" y="1062"/>
                    <a:pt x="786" y="1062"/>
                  </a:cubicBezTo>
                  <a:cubicBezTo>
                    <a:pt x="634" y="1062"/>
                    <a:pt x="500" y="937"/>
                    <a:pt x="500" y="776"/>
                  </a:cubicBezTo>
                  <a:cubicBezTo>
                    <a:pt x="509" y="589"/>
                    <a:pt x="647" y="495"/>
                    <a:pt x="786" y="495"/>
                  </a:cubicBezTo>
                  <a:close/>
                  <a:moveTo>
                    <a:pt x="786" y="0"/>
                  </a:moveTo>
                  <a:cubicBezTo>
                    <a:pt x="358" y="0"/>
                    <a:pt x="1" y="348"/>
                    <a:pt x="1" y="776"/>
                  </a:cubicBezTo>
                  <a:cubicBezTo>
                    <a:pt x="23" y="1298"/>
                    <a:pt x="407" y="1559"/>
                    <a:pt x="789" y="1559"/>
                  </a:cubicBezTo>
                  <a:cubicBezTo>
                    <a:pt x="1172" y="1559"/>
                    <a:pt x="1553" y="1298"/>
                    <a:pt x="1571" y="77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77"/>
            <p:cNvSpPr/>
            <p:nvPr/>
          </p:nvSpPr>
          <p:spPr>
            <a:xfrm>
              <a:off x="2434314" y="255640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3" y="495"/>
                    <a:pt x="781" y="495"/>
                  </a:cubicBezTo>
                  <a:close/>
                  <a:moveTo>
                    <a:pt x="776" y="0"/>
                  </a:moveTo>
                  <a:cubicBezTo>
                    <a:pt x="348" y="0"/>
                    <a:pt x="0" y="348"/>
                    <a:pt x="0" y="776"/>
                  </a:cubicBezTo>
                  <a:cubicBezTo>
                    <a:pt x="18" y="1298"/>
                    <a:pt x="400" y="1559"/>
                    <a:pt x="781" y="1559"/>
                  </a:cubicBezTo>
                  <a:cubicBezTo>
                    <a:pt x="1162" y="1559"/>
                    <a:pt x="1544" y="1298"/>
                    <a:pt x="1562" y="776"/>
                  </a:cubicBezTo>
                  <a:cubicBezTo>
                    <a:pt x="1562"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77"/>
            <p:cNvSpPr/>
            <p:nvPr/>
          </p:nvSpPr>
          <p:spPr>
            <a:xfrm>
              <a:off x="2226971" y="2538330"/>
              <a:ext cx="388488" cy="307248"/>
            </a:xfrm>
            <a:custGeom>
              <a:avLst/>
              <a:gdLst/>
              <a:ahLst/>
              <a:cxnLst/>
              <a:rect l="l" t="t" r="r" b="b"/>
              <a:pathLst>
                <a:path w="17067" h="13498" extrusionOk="0">
                  <a:moveTo>
                    <a:pt x="12419" y="500"/>
                  </a:moveTo>
                  <a:cubicBezTo>
                    <a:pt x="12758" y="500"/>
                    <a:pt x="13035" y="776"/>
                    <a:pt x="13035" y="1115"/>
                  </a:cubicBezTo>
                  <a:lnTo>
                    <a:pt x="13035" y="2668"/>
                  </a:lnTo>
                  <a:lnTo>
                    <a:pt x="4006" y="2668"/>
                  </a:lnTo>
                  <a:lnTo>
                    <a:pt x="4006" y="1115"/>
                  </a:lnTo>
                  <a:cubicBezTo>
                    <a:pt x="4006" y="776"/>
                    <a:pt x="4283" y="500"/>
                    <a:pt x="4622" y="500"/>
                  </a:cubicBezTo>
                  <a:close/>
                  <a:moveTo>
                    <a:pt x="12999" y="3167"/>
                  </a:moveTo>
                  <a:lnTo>
                    <a:pt x="12999" y="4068"/>
                  </a:lnTo>
                  <a:lnTo>
                    <a:pt x="11072" y="4068"/>
                  </a:lnTo>
                  <a:cubicBezTo>
                    <a:pt x="10242" y="4068"/>
                    <a:pt x="9564" y="4737"/>
                    <a:pt x="9564" y="5567"/>
                  </a:cubicBezTo>
                  <a:lnTo>
                    <a:pt x="9564" y="7066"/>
                  </a:lnTo>
                  <a:lnTo>
                    <a:pt x="7504" y="7066"/>
                  </a:lnTo>
                  <a:lnTo>
                    <a:pt x="7504" y="5567"/>
                  </a:lnTo>
                  <a:cubicBezTo>
                    <a:pt x="7504" y="4737"/>
                    <a:pt x="6834" y="4068"/>
                    <a:pt x="6005" y="4068"/>
                  </a:cubicBezTo>
                  <a:lnTo>
                    <a:pt x="4006" y="4068"/>
                  </a:lnTo>
                  <a:lnTo>
                    <a:pt x="4006" y="3167"/>
                  </a:lnTo>
                  <a:close/>
                  <a:moveTo>
                    <a:pt x="11536" y="7565"/>
                  </a:moveTo>
                  <a:cubicBezTo>
                    <a:pt x="11866" y="7574"/>
                    <a:pt x="11866" y="8056"/>
                    <a:pt x="11536" y="8065"/>
                  </a:cubicBezTo>
                  <a:lnTo>
                    <a:pt x="5532" y="8065"/>
                  </a:lnTo>
                  <a:cubicBezTo>
                    <a:pt x="5211" y="8056"/>
                    <a:pt x="5202" y="7574"/>
                    <a:pt x="5532" y="7565"/>
                  </a:cubicBezTo>
                  <a:close/>
                  <a:moveTo>
                    <a:pt x="5131" y="5567"/>
                  </a:moveTo>
                  <a:cubicBezTo>
                    <a:pt x="5612" y="5567"/>
                    <a:pt x="6005" y="5959"/>
                    <a:pt x="6005" y="6441"/>
                  </a:cubicBezTo>
                  <a:lnTo>
                    <a:pt x="6005" y="7066"/>
                  </a:lnTo>
                  <a:lnTo>
                    <a:pt x="5550" y="7066"/>
                  </a:lnTo>
                  <a:cubicBezTo>
                    <a:pt x="5166" y="7066"/>
                    <a:pt x="4827" y="7360"/>
                    <a:pt x="4792" y="7744"/>
                  </a:cubicBezTo>
                  <a:cubicBezTo>
                    <a:pt x="4747" y="8190"/>
                    <a:pt x="5095" y="8564"/>
                    <a:pt x="5532" y="8564"/>
                  </a:cubicBezTo>
                  <a:lnTo>
                    <a:pt x="6005" y="8564"/>
                  </a:lnTo>
                  <a:lnTo>
                    <a:pt x="6005" y="9198"/>
                  </a:lnTo>
                  <a:cubicBezTo>
                    <a:pt x="6005" y="9680"/>
                    <a:pt x="5612" y="10063"/>
                    <a:pt x="5131" y="10063"/>
                  </a:cubicBezTo>
                  <a:lnTo>
                    <a:pt x="4006" y="10063"/>
                  </a:lnTo>
                  <a:lnTo>
                    <a:pt x="4006" y="7565"/>
                  </a:lnTo>
                  <a:cubicBezTo>
                    <a:pt x="4006" y="7431"/>
                    <a:pt x="3908" y="7324"/>
                    <a:pt x="3783" y="7307"/>
                  </a:cubicBezTo>
                  <a:cubicBezTo>
                    <a:pt x="3773" y="7305"/>
                    <a:pt x="3763" y="7305"/>
                    <a:pt x="3753" y="7305"/>
                  </a:cubicBezTo>
                  <a:cubicBezTo>
                    <a:pt x="3615" y="7305"/>
                    <a:pt x="3507" y="7415"/>
                    <a:pt x="3507" y="7556"/>
                  </a:cubicBezTo>
                  <a:lnTo>
                    <a:pt x="3507" y="10063"/>
                  </a:lnTo>
                  <a:lnTo>
                    <a:pt x="2374" y="10063"/>
                  </a:lnTo>
                  <a:cubicBezTo>
                    <a:pt x="1892" y="10063"/>
                    <a:pt x="1500" y="9680"/>
                    <a:pt x="1500" y="9198"/>
                  </a:cubicBezTo>
                  <a:lnTo>
                    <a:pt x="1500" y="6441"/>
                  </a:lnTo>
                  <a:cubicBezTo>
                    <a:pt x="1500" y="5959"/>
                    <a:pt x="1892" y="5567"/>
                    <a:pt x="2374" y="5567"/>
                  </a:cubicBezTo>
                  <a:lnTo>
                    <a:pt x="3507" y="5567"/>
                  </a:lnTo>
                  <a:lnTo>
                    <a:pt x="3507" y="6352"/>
                  </a:lnTo>
                  <a:cubicBezTo>
                    <a:pt x="3507" y="6486"/>
                    <a:pt x="3596" y="6593"/>
                    <a:pt x="3721" y="6611"/>
                  </a:cubicBezTo>
                  <a:cubicBezTo>
                    <a:pt x="3731" y="6612"/>
                    <a:pt x="3742" y="6613"/>
                    <a:pt x="3752" y="6613"/>
                  </a:cubicBezTo>
                  <a:cubicBezTo>
                    <a:pt x="3890" y="6613"/>
                    <a:pt x="4006" y="6502"/>
                    <a:pt x="4006" y="6361"/>
                  </a:cubicBezTo>
                  <a:lnTo>
                    <a:pt x="4006" y="5567"/>
                  </a:lnTo>
                  <a:close/>
                  <a:moveTo>
                    <a:pt x="13035" y="5567"/>
                  </a:moveTo>
                  <a:lnTo>
                    <a:pt x="13035" y="10063"/>
                  </a:lnTo>
                  <a:lnTo>
                    <a:pt x="11937" y="10063"/>
                  </a:lnTo>
                  <a:cubicBezTo>
                    <a:pt x="11456" y="10063"/>
                    <a:pt x="11072" y="9680"/>
                    <a:pt x="11072" y="9198"/>
                  </a:cubicBezTo>
                  <a:lnTo>
                    <a:pt x="11072" y="8564"/>
                  </a:lnTo>
                  <a:lnTo>
                    <a:pt x="11518" y="8564"/>
                  </a:lnTo>
                  <a:cubicBezTo>
                    <a:pt x="11911" y="8564"/>
                    <a:pt x="12250" y="8279"/>
                    <a:pt x="12285" y="7886"/>
                  </a:cubicBezTo>
                  <a:cubicBezTo>
                    <a:pt x="12321" y="7440"/>
                    <a:pt x="11973" y="7066"/>
                    <a:pt x="11536" y="7066"/>
                  </a:cubicBezTo>
                  <a:lnTo>
                    <a:pt x="11072" y="7066"/>
                  </a:lnTo>
                  <a:lnTo>
                    <a:pt x="11072" y="6441"/>
                  </a:lnTo>
                  <a:cubicBezTo>
                    <a:pt x="11072" y="5959"/>
                    <a:pt x="11456" y="5567"/>
                    <a:pt x="11937" y="5567"/>
                  </a:cubicBezTo>
                  <a:close/>
                  <a:moveTo>
                    <a:pt x="14694" y="5567"/>
                  </a:moveTo>
                  <a:cubicBezTo>
                    <a:pt x="15176" y="5567"/>
                    <a:pt x="15568" y="5959"/>
                    <a:pt x="15568" y="6441"/>
                  </a:cubicBezTo>
                  <a:lnTo>
                    <a:pt x="15568" y="9198"/>
                  </a:lnTo>
                  <a:cubicBezTo>
                    <a:pt x="15568" y="9680"/>
                    <a:pt x="15176" y="10063"/>
                    <a:pt x="14694" y="10063"/>
                  </a:cubicBezTo>
                  <a:lnTo>
                    <a:pt x="13534" y="10063"/>
                  </a:lnTo>
                  <a:lnTo>
                    <a:pt x="13534" y="5567"/>
                  </a:lnTo>
                  <a:close/>
                  <a:moveTo>
                    <a:pt x="5131" y="4568"/>
                  </a:moveTo>
                  <a:cubicBezTo>
                    <a:pt x="6165" y="4568"/>
                    <a:pt x="7004" y="5406"/>
                    <a:pt x="7004" y="6441"/>
                  </a:cubicBezTo>
                  <a:lnTo>
                    <a:pt x="7004" y="7066"/>
                  </a:lnTo>
                  <a:lnTo>
                    <a:pt x="6504" y="7066"/>
                  </a:lnTo>
                  <a:lnTo>
                    <a:pt x="6504" y="6441"/>
                  </a:lnTo>
                  <a:cubicBezTo>
                    <a:pt x="6504" y="5683"/>
                    <a:pt x="5889" y="5067"/>
                    <a:pt x="5131" y="5067"/>
                  </a:cubicBezTo>
                  <a:lnTo>
                    <a:pt x="2374" y="5067"/>
                  </a:lnTo>
                  <a:cubicBezTo>
                    <a:pt x="1616" y="5067"/>
                    <a:pt x="1000" y="5683"/>
                    <a:pt x="1000" y="6441"/>
                  </a:cubicBezTo>
                  <a:lnTo>
                    <a:pt x="1000" y="9198"/>
                  </a:lnTo>
                  <a:cubicBezTo>
                    <a:pt x="1000" y="9947"/>
                    <a:pt x="1616" y="10563"/>
                    <a:pt x="2374" y="10563"/>
                  </a:cubicBezTo>
                  <a:lnTo>
                    <a:pt x="5131" y="10563"/>
                  </a:lnTo>
                  <a:cubicBezTo>
                    <a:pt x="5889" y="10563"/>
                    <a:pt x="6504" y="9947"/>
                    <a:pt x="6504" y="9198"/>
                  </a:cubicBezTo>
                  <a:lnTo>
                    <a:pt x="6504" y="8564"/>
                  </a:lnTo>
                  <a:lnTo>
                    <a:pt x="7004" y="8564"/>
                  </a:lnTo>
                  <a:lnTo>
                    <a:pt x="7004" y="9198"/>
                  </a:lnTo>
                  <a:cubicBezTo>
                    <a:pt x="7004" y="10224"/>
                    <a:pt x="6165" y="11071"/>
                    <a:pt x="5131" y="11071"/>
                  </a:cubicBezTo>
                  <a:lnTo>
                    <a:pt x="2374" y="11071"/>
                  </a:lnTo>
                  <a:cubicBezTo>
                    <a:pt x="1339" y="11071"/>
                    <a:pt x="501" y="10224"/>
                    <a:pt x="501" y="9198"/>
                  </a:cubicBezTo>
                  <a:lnTo>
                    <a:pt x="501" y="6441"/>
                  </a:lnTo>
                  <a:cubicBezTo>
                    <a:pt x="501" y="5406"/>
                    <a:pt x="1339" y="4568"/>
                    <a:pt x="2374" y="4568"/>
                  </a:cubicBezTo>
                  <a:close/>
                  <a:moveTo>
                    <a:pt x="14694" y="4568"/>
                  </a:moveTo>
                  <a:cubicBezTo>
                    <a:pt x="15729" y="4568"/>
                    <a:pt x="16567" y="5406"/>
                    <a:pt x="16567" y="6441"/>
                  </a:cubicBezTo>
                  <a:lnTo>
                    <a:pt x="16567" y="9198"/>
                  </a:lnTo>
                  <a:cubicBezTo>
                    <a:pt x="16567" y="10224"/>
                    <a:pt x="15729" y="11071"/>
                    <a:pt x="14694" y="11071"/>
                  </a:cubicBezTo>
                  <a:lnTo>
                    <a:pt x="11937" y="11071"/>
                  </a:lnTo>
                  <a:cubicBezTo>
                    <a:pt x="10911" y="11071"/>
                    <a:pt x="10073" y="10224"/>
                    <a:pt x="10073" y="9198"/>
                  </a:cubicBezTo>
                  <a:lnTo>
                    <a:pt x="10073" y="8564"/>
                  </a:lnTo>
                  <a:lnTo>
                    <a:pt x="10572" y="8564"/>
                  </a:lnTo>
                  <a:lnTo>
                    <a:pt x="10572" y="9198"/>
                  </a:lnTo>
                  <a:cubicBezTo>
                    <a:pt x="10572" y="9947"/>
                    <a:pt x="11188" y="10563"/>
                    <a:pt x="11937" y="10563"/>
                  </a:cubicBezTo>
                  <a:lnTo>
                    <a:pt x="14694" y="10563"/>
                  </a:lnTo>
                  <a:cubicBezTo>
                    <a:pt x="15452" y="10563"/>
                    <a:pt x="16068" y="9947"/>
                    <a:pt x="16068" y="9198"/>
                  </a:cubicBezTo>
                  <a:lnTo>
                    <a:pt x="16068" y="6441"/>
                  </a:lnTo>
                  <a:cubicBezTo>
                    <a:pt x="16068" y="5683"/>
                    <a:pt x="15452" y="5067"/>
                    <a:pt x="14694" y="5067"/>
                  </a:cubicBezTo>
                  <a:lnTo>
                    <a:pt x="11937" y="5067"/>
                  </a:lnTo>
                  <a:cubicBezTo>
                    <a:pt x="11188" y="5067"/>
                    <a:pt x="10572" y="5683"/>
                    <a:pt x="10572" y="6441"/>
                  </a:cubicBezTo>
                  <a:lnTo>
                    <a:pt x="10572" y="7066"/>
                  </a:lnTo>
                  <a:lnTo>
                    <a:pt x="10073" y="7066"/>
                  </a:lnTo>
                  <a:lnTo>
                    <a:pt x="10073" y="6441"/>
                  </a:lnTo>
                  <a:cubicBezTo>
                    <a:pt x="10073" y="5406"/>
                    <a:pt x="10911" y="4568"/>
                    <a:pt x="11937" y="4568"/>
                  </a:cubicBezTo>
                  <a:close/>
                  <a:moveTo>
                    <a:pt x="4622" y="0"/>
                  </a:moveTo>
                  <a:cubicBezTo>
                    <a:pt x="4006" y="0"/>
                    <a:pt x="3507" y="500"/>
                    <a:pt x="3507" y="1115"/>
                  </a:cubicBezTo>
                  <a:cubicBezTo>
                    <a:pt x="3507" y="1820"/>
                    <a:pt x="3507" y="3381"/>
                    <a:pt x="3507" y="4068"/>
                  </a:cubicBezTo>
                  <a:lnTo>
                    <a:pt x="2374" y="4068"/>
                  </a:lnTo>
                  <a:cubicBezTo>
                    <a:pt x="1063" y="4068"/>
                    <a:pt x="1" y="5130"/>
                    <a:pt x="1" y="6441"/>
                  </a:cubicBezTo>
                  <a:lnTo>
                    <a:pt x="1" y="9198"/>
                  </a:lnTo>
                  <a:cubicBezTo>
                    <a:pt x="1" y="10500"/>
                    <a:pt x="1063" y="11571"/>
                    <a:pt x="2374" y="11571"/>
                  </a:cubicBezTo>
                  <a:lnTo>
                    <a:pt x="3507" y="11571"/>
                  </a:lnTo>
                  <a:lnTo>
                    <a:pt x="3507" y="13239"/>
                  </a:lnTo>
                  <a:cubicBezTo>
                    <a:pt x="3507" y="13382"/>
                    <a:pt x="3623" y="13498"/>
                    <a:pt x="3766" y="13498"/>
                  </a:cubicBezTo>
                  <a:lnTo>
                    <a:pt x="9850" y="13498"/>
                  </a:lnTo>
                  <a:cubicBezTo>
                    <a:pt x="9868" y="13498"/>
                    <a:pt x="9877" y="13498"/>
                    <a:pt x="9894" y="13480"/>
                  </a:cubicBezTo>
                  <a:cubicBezTo>
                    <a:pt x="10117" y="13266"/>
                    <a:pt x="9966" y="12998"/>
                    <a:pt x="9752" y="12998"/>
                  </a:cubicBezTo>
                  <a:lnTo>
                    <a:pt x="4149" y="12998"/>
                  </a:lnTo>
                  <a:cubicBezTo>
                    <a:pt x="4069" y="12998"/>
                    <a:pt x="4006" y="12936"/>
                    <a:pt x="4006" y="12855"/>
                  </a:cubicBezTo>
                  <a:lnTo>
                    <a:pt x="4006" y="11571"/>
                  </a:lnTo>
                  <a:lnTo>
                    <a:pt x="5131" y="11571"/>
                  </a:lnTo>
                  <a:cubicBezTo>
                    <a:pt x="6442" y="11571"/>
                    <a:pt x="7504" y="10500"/>
                    <a:pt x="7504" y="9198"/>
                  </a:cubicBezTo>
                  <a:lnTo>
                    <a:pt x="7504" y="8564"/>
                  </a:lnTo>
                  <a:lnTo>
                    <a:pt x="9564" y="8564"/>
                  </a:lnTo>
                  <a:lnTo>
                    <a:pt x="9564" y="9198"/>
                  </a:lnTo>
                  <a:cubicBezTo>
                    <a:pt x="9564" y="10500"/>
                    <a:pt x="10635" y="11571"/>
                    <a:pt x="11937" y="11571"/>
                  </a:cubicBezTo>
                  <a:lnTo>
                    <a:pt x="13035" y="11571"/>
                  </a:lnTo>
                  <a:lnTo>
                    <a:pt x="13035" y="12855"/>
                  </a:lnTo>
                  <a:cubicBezTo>
                    <a:pt x="13035" y="12936"/>
                    <a:pt x="12972" y="12998"/>
                    <a:pt x="12892" y="12998"/>
                  </a:cubicBezTo>
                  <a:lnTo>
                    <a:pt x="10867" y="12998"/>
                  </a:lnTo>
                  <a:cubicBezTo>
                    <a:pt x="10849" y="12998"/>
                    <a:pt x="10831" y="13007"/>
                    <a:pt x="10822" y="13016"/>
                  </a:cubicBezTo>
                  <a:cubicBezTo>
                    <a:pt x="10599" y="13230"/>
                    <a:pt x="10742" y="13498"/>
                    <a:pt x="10956" y="13498"/>
                  </a:cubicBezTo>
                  <a:lnTo>
                    <a:pt x="13275" y="13498"/>
                  </a:lnTo>
                  <a:cubicBezTo>
                    <a:pt x="13418" y="13498"/>
                    <a:pt x="13534" y="13382"/>
                    <a:pt x="13534" y="13239"/>
                  </a:cubicBezTo>
                  <a:lnTo>
                    <a:pt x="13534" y="11571"/>
                  </a:lnTo>
                  <a:lnTo>
                    <a:pt x="14694" y="11571"/>
                  </a:lnTo>
                  <a:cubicBezTo>
                    <a:pt x="16005" y="11571"/>
                    <a:pt x="17067" y="10500"/>
                    <a:pt x="17067" y="9198"/>
                  </a:cubicBezTo>
                  <a:lnTo>
                    <a:pt x="17067" y="6441"/>
                  </a:lnTo>
                  <a:cubicBezTo>
                    <a:pt x="17067" y="5130"/>
                    <a:pt x="16005" y="4068"/>
                    <a:pt x="14694" y="4068"/>
                  </a:cubicBezTo>
                  <a:lnTo>
                    <a:pt x="13516" y="4068"/>
                  </a:lnTo>
                  <a:cubicBezTo>
                    <a:pt x="13516" y="3381"/>
                    <a:pt x="13516" y="1811"/>
                    <a:pt x="13516" y="1115"/>
                  </a:cubicBezTo>
                  <a:cubicBezTo>
                    <a:pt x="13516" y="500"/>
                    <a:pt x="13017" y="0"/>
                    <a:pt x="1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7" name="Google Shape;10117;p77"/>
          <p:cNvSpPr txBox="1"/>
          <p:nvPr/>
        </p:nvSpPr>
        <p:spPr>
          <a:xfrm>
            <a:off x="4281750" y="2043225"/>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Jupiter is the fifth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The Moon is Earth’s only natural satellite</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Ceres is located in the main asteroid belt</a:t>
            </a:r>
            <a:endParaRPr>
              <a:solidFill>
                <a:schemeClr val="dk1"/>
              </a:solidFill>
              <a:latin typeface="Dosis"/>
              <a:ea typeface="Dosis"/>
              <a:cs typeface="Dosis"/>
              <a:sym typeface="Dosis"/>
            </a:endParaRPr>
          </a:p>
        </p:txBody>
      </p:sp>
      <p:cxnSp>
        <p:nvCxnSpPr>
          <p:cNvPr id="10118" name="Google Shape;10118;p77"/>
          <p:cNvCxnSpPr>
            <a:stCxn id="10102" idx="3"/>
            <a:endCxn id="10104" idx="1"/>
          </p:cNvCxnSpPr>
          <p:nvPr/>
        </p:nvCxnSpPr>
        <p:spPr>
          <a:xfrm>
            <a:off x="3088950" y="1601440"/>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19" name="Google Shape;10119;p77"/>
          <p:cNvCxnSpPr>
            <a:stCxn id="10104" idx="3"/>
            <a:endCxn id="10103" idx="1"/>
          </p:cNvCxnSpPr>
          <p:nvPr/>
        </p:nvCxnSpPr>
        <p:spPr>
          <a:xfrm>
            <a:off x="3965401" y="1601440"/>
            <a:ext cx="316200" cy="0"/>
          </a:xfrm>
          <a:prstGeom prst="straightConnector1">
            <a:avLst/>
          </a:prstGeom>
          <a:noFill/>
          <a:ln w="9525" cap="flat" cmpd="sng">
            <a:solidFill>
              <a:schemeClr val="dk1"/>
            </a:solidFill>
            <a:prstDash val="solid"/>
            <a:round/>
            <a:headEnd type="none" w="med" len="med"/>
            <a:tailEnd type="none" w="med" len="med"/>
          </a:ln>
        </p:spPr>
      </p:cxnSp>
      <p:cxnSp>
        <p:nvCxnSpPr>
          <p:cNvPr id="10120" name="Google Shape;10120;p77"/>
          <p:cNvCxnSpPr>
            <a:stCxn id="10111" idx="3"/>
            <a:endCxn id="10101" idx="1"/>
          </p:cNvCxnSpPr>
          <p:nvPr/>
        </p:nvCxnSpPr>
        <p:spPr>
          <a:xfrm>
            <a:off x="3088950" y="2354025"/>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21" name="Google Shape;10121;p77"/>
          <p:cNvCxnSpPr>
            <a:stCxn id="10101" idx="3"/>
            <a:endCxn id="10117" idx="1"/>
          </p:cNvCxnSpPr>
          <p:nvPr/>
        </p:nvCxnSpPr>
        <p:spPr>
          <a:xfrm>
            <a:off x="3965401" y="2354025"/>
            <a:ext cx="316200" cy="0"/>
          </a:xfrm>
          <a:prstGeom prst="straightConnector1">
            <a:avLst/>
          </a:prstGeom>
          <a:noFill/>
          <a:ln w="9525" cap="flat" cmpd="sng">
            <a:solidFill>
              <a:schemeClr val="dk1"/>
            </a:solidFill>
            <a:prstDash val="solid"/>
            <a:round/>
            <a:headEnd type="none" w="med" len="med"/>
            <a:tailEnd type="none" w="med" len="med"/>
          </a:ln>
        </p:spPr>
      </p:cxnSp>
      <p:sp>
        <p:nvSpPr>
          <p:cNvPr id="10122" name="Google Shape;10122;p77">
            <a:hlinkClick r:id="" action="ppaction://hlinkshowjump?jump=nextslide"/>
          </p:cNvPr>
          <p:cNvSpPr txBox="1"/>
          <p:nvPr/>
        </p:nvSpPr>
        <p:spPr>
          <a:xfrm>
            <a:off x="1235550" y="2795810"/>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Opportunities</a:t>
            </a:r>
            <a:endParaRPr sz="2000">
              <a:solidFill>
                <a:schemeClr val="dk1"/>
              </a:solidFill>
              <a:latin typeface="Nanum Gothic Coding"/>
              <a:ea typeface="Nanum Gothic Coding"/>
              <a:cs typeface="Nanum Gothic Coding"/>
              <a:sym typeface="Nanum Gothic Coding"/>
            </a:endParaRPr>
          </a:p>
        </p:txBody>
      </p:sp>
      <p:sp>
        <p:nvSpPr>
          <p:cNvPr id="10123" name="Google Shape;10123;p77"/>
          <p:cNvSpPr txBox="1"/>
          <p:nvPr/>
        </p:nvSpPr>
        <p:spPr>
          <a:xfrm>
            <a:off x="4281750" y="2795810"/>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Font typeface="Dosis"/>
              <a:buChar char="●"/>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Neptune is the farthest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Saturn is a gas giant and it has several rings</a:t>
            </a:r>
            <a:endParaRPr>
              <a:solidFill>
                <a:schemeClr val="dk1"/>
              </a:solidFill>
              <a:latin typeface="Dosis"/>
              <a:ea typeface="Dosis"/>
              <a:cs typeface="Dosis"/>
              <a:sym typeface="Dosis"/>
            </a:endParaRPr>
          </a:p>
        </p:txBody>
      </p:sp>
      <p:sp>
        <p:nvSpPr>
          <p:cNvPr id="10124" name="Google Shape;10124;p77"/>
          <p:cNvSpPr/>
          <p:nvPr/>
        </p:nvSpPr>
        <p:spPr>
          <a:xfrm>
            <a:off x="3405301" y="2827310"/>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cxnSp>
        <p:nvCxnSpPr>
          <p:cNvPr id="10125" name="Google Shape;10125;p77"/>
          <p:cNvCxnSpPr>
            <a:stCxn id="10122" idx="3"/>
            <a:endCxn id="10124" idx="1"/>
          </p:cNvCxnSpPr>
          <p:nvPr/>
        </p:nvCxnSpPr>
        <p:spPr>
          <a:xfrm>
            <a:off x="3088950" y="3106610"/>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26" name="Google Shape;10126;p77"/>
          <p:cNvCxnSpPr>
            <a:stCxn id="10124" idx="3"/>
            <a:endCxn id="10123" idx="1"/>
          </p:cNvCxnSpPr>
          <p:nvPr/>
        </p:nvCxnSpPr>
        <p:spPr>
          <a:xfrm>
            <a:off x="3965401" y="3106610"/>
            <a:ext cx="316200" cy="0"/>
          </a:xfrm>
          <a:prstGeom prst="straightConnector1">
            <a:avLst/>
          </a:prstGeom>
          <a:noFill/>
          <a:ln w="9525" cap="flat" cmpd="sng">
            <a:solidFill>
              <a:schemeClr val="dk1"/>
            </a:solidFill>
            <a:prstDash val="solid"/>
            <a:round/>
            <a:headEnd type="none" w="med" len="med"/>
            <a:tailEnd type="none" w="med" len="med"/>
          </a:ln>
        </p:spPr>
      </p:cxnSp>
      <p:sp>
        <p:nvSpPr>
          <p:cNvPr id="10127" name="Google Shape;10127;p77">
            <a:hlinkClick r:id="" action="ppaction://hlinkshowjump?jump=nextslide"/>
          </p:cNvPr>
          <p:cNvSpPr txBox="1"/>
          <p:nvPr/>
        </p:nvSpPr>
        <p:spPr>
          <a:xfrm>
            <a:off x="1235550" y="3548395"/>
            <a:ext cx="1853400" cy="621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Threats</a:t>
            </a:r>
            <a:endParaRPr sz="2000">
              <a:solidFill>
                <a:schemeClr val="dk1"/>
              </a:solidFill>
              <a:latin typeface="Nanum Gothic Coding"/>
              <a:ea typeface="Nanum Gothic Coding"/>
              <a:cs typeface="Nanum Gothic Coding"/>
              <a:sym typeface="Nanum Gothic Coding"/>
            </a:endParaRPr>
          </a:p>
        </p:txBody>
      </p:sp>
      <p:sp>
        <p:nvSpPr>
          <p:cNvPr id="10128" name="Google Shape;10128;p77"/>
          <p:cNvSpPr txBox="1"/>
          <p:nvPr/>
        </p:nvSpPr>
        <p:spPr>
          <a:xfrm>
            <a:off x="4281750" y="3548395"/>
            <a:ext cx="3626700" cy="6216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000000"/>
              </a:buClr>
              <a:buSzPts val="1400"/>
              <a:buFont typeface="Dosis"/>
              <a:buChar char="●"/>
            </a:pPr>
            <a:r>
              <a:rPr lang="en">
                <a:solidFill>
                  <a:schemeClr val="dk1"/>
                </a:solidFill>
                <a:latin typeface="Dosis"/>
                <a:ea typeface="Dosis"/>
                <a:cs typeface="Dosis"/>
                <a:sym typeface="Dosis"/>
              </a:rPr>
              <a:t>Uranus is the seventh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en">
                <a:solidFill>
                  <a:schemeClr val="dk1"/>
                </a:solidFill>
                <a:latin typeface="Dosis"/>
                <a:ea typeface="Dosis"/>
                <a:cs typeface="Dosis"/>
                <a:sym typeface="Dosis"/>
              </a:rPr>
              <a:t>Despite being red, Mars is very cold</a:t>
            </a:r>
            <a:endParaRPr>
              <a:solidFill>
                <a:schemeClr val="dk1"/>
              </a:solidFill>
              <a:latin typeface="Dosis"/>
              <a:ea typeface="Dosis"/>
              <a:cs typeface="Dosis"/>
              <a:sym typeface="Dosis"/>
            </a:endParaRPr>
          </a:p>
        </p:txBody>
      </p:sp>
      <p:sp>
        <p:nvSpPr>
          <p:cNvPr id="10129" name="Google Shape;10129;p77"/>
          <p:cNvSpPr/>
          <p:nvPr/>
        </p:nvSpPr>
        <p:spPr>
          <a:xfrm>
            <a:off x="3405301" y="3579895"/>
            <a:ext cx="560100" cy="5586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rgbClr val="000000"/>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rgbClr val="000000"/>
              </a:solidFill>
              <a:latin typeface="Nanum Gothic Coding"/>
              <a:ea typeface="Nanum Gothic Coding"/>
              <a:cs typeface="Nanum Gothic Coding"/>
              <a:sym typeface="Nanum Gothic Coding"/>
            </a:endParaRPr>
          </a:p>
        </p:txBody>
      </p:sp>
      <p:cxnSp>
        <p:nvCxnSpPr>
          <p:cNvPr id="10130" name="Google Shape;10130;p77"/>
          <p:cNvCxnSpPr>
            <a:stCxn id="10127" idx="3"/>
            <a:endCxn id="10129" idx="1"/>
          </p:cNvCxnSpPr>
          <p:nvPr/>
        </p:nvCxnSpPr>
        <p:spPr>
          <a:xfrm>
            <a:off x="3088950" y="3859195"/>
            <a:ext cx="316500" cy="0"/>
          </a:xfrm>
          <a:prstGeom prst="straightConnector1">
            <a:avLst/>
          </a:prstGeom>
          <a:noFill/>
          <a:ln w="9525" cap="flat" cmpd="sng">
            <a:solidFill>
              <a:schemeClr val="dk1"/>
            </a:solidFill>
            <a:prstDash val="solid"/>
            <a:round/>
            <a:headEnd type="none" w="med" len="med"/>
            <a:tailEnd type="none" w="med" len="med"/>
          </a:ln>
        </p:spPr>
      </p:cxnSp>
      <p:cxnSp>
        <p:nvCxnSpPr>
          <p:cNvPr id="10131" name="Google Shape;10131;p77"/>
          <p:cNvCxnSpPr>
            <a:stCxn id="10129" idx="3"/>
            <a:endCxn id="10128" idx="1"/>
          </p:cNvCxnSpPr>
          <p:nvPr/>
        </p:nvCxnSpPr>
        <p:spPr>
          <a:xfrm>
            <a:off x="3965401" y="3859195"/>
            <a:ext cx="316200" cy="0"/>
          </a:xfrm>
          <a:prstGeom prst="straightConnector1">
            <a:avLst/>
          </a:prstGeom>
          <a:noFill/>
          <a:ln w="9525" cap="flat" cmpd="sng">
            <a:solidFill>
              <a:schemeClr val="dk1"/>
            </a:solidFill>
            <a:prstDash val="solid"/>
            <a:round/>
            <a:headEnd type="none" w="med" len="med"/>
            <a:tailEnd type="none" w="med" len="med"/>
          </a:ln>
        </p:spPr>
      </p:cxnSp>
      <p:grpSp>
        <p:nvGrpSpPr>
          <p:cNvPr id="10132" name="Google Shape;10132;p77"/>
          <p:cNvGrpSpPr/>
          <p:nvPr/>
        </p:nvGrpSpPr>
        <p:grpSpPr>
          <a:xfrm>
            <a:off x="3491180" y="2951459"/>
            <a:ext cx="388488" cy="310298"/>
            <a:chOff x="1615342" y="3087612"/>
            <a:chExt cx="388488" cy="310298"/>
          </a:xfrm>
        </p:grpSpPr>
        <p:sp>
          <p:nvSpPr>
            <p:cNvPr id="10133" name="Google Shape;10133;p77"/>
            <p:cNvSpPr/>
            <p:nvPr/>
          </p:nvSpPr>
          <p:spPr>
            <a:xfrm>
              <a:off x="1615342" y="3087612"/>
              <a:ext cx="388488" cy="310298"/>
            </a:xfrm>
            <a:custGeom>
              <a:avLst/>
              <a:gdLst/>
              <a:ahLst/>
              <a:cxnLst/>
              <a:rect l="l" t="t" r="r" b="b"/>
              <a:pathLst>
                <a:path w="17067" h="13632" extrusionOk="0">
                  <a:moveTo>
                    <a:pt x="15550" y="5969"/>
                  </a:moveTo>
                  <a:cubicBezTo>
                    <a:pt x="16112" y="5969"/>
                    <a:pt x="16567" y="6424"/>
                    <a:pt x="16567" y="6986"/>
                  </a:cubicBezTo>
                  <a:lnTo>
                    <a:pt x="16567" y="12115"/>
                  </a:lnTo>
                  <a:cubicBezTo>
                    <a:pt x="16567" y="12677"/>
                    <a:pt x="16112" y="13132"/>
                    <a:pt x="15550" y="13132"/>
                  </a:cubicBezTo>
                  <a:lnTo>
                    <a:pt x="8485" y="13132"/>
                  </a:lnTo>
                  <a:cubicBezTo>
                    <a:pt x="7923" y="13132"/>
                    <a:pt x="7468" y="12677"/>
                    <a:pt x="7468" y="12115"/>
                  </a:cubicBezTo>
                  <a:lnTo>
                    <a:pt x="7468" y="11036"/>
                  </a:lnTo>
                  <a:lnTo>
                    <a:pt x="7967" y="11036"/>
                  </a:lnTo>
                  <a:lnTo>
                    <a:pt x="7967" y="12053"/>
                  </a:lnTo>
                  <a:cubicBezTo>
                    <a:pt x="7967" y="12374"/>
                    <a:pt x="8235" y="12633"/>
                    <a:pt x="8556" y="12633"/>
                  </a:cubicBezTo>
                  <a:lnTo>
                    <a:pt x="15809" y="12633"/>
                  </a:lnTo>
                  <a:cubicBezTo>
                    <a:pt x="15952" y="12633"/>
                    <a:pt x="16068" y="12517"/>
                    <a:pt x="16068" y="12374"/>
                  </a:cubicBezTo>
                  <a:lnTo>
                    <a:pt x="16068" y="11286"/>
                  </a:lnTo>
                  <a:cubicBezTo>
                    <a:pt x="16068" y="11250"/>
                    <a:pt x="16059" y="11223"/>
                    <a:pt x="16032" y="11196"/>
                  </a:cubicBezTo>
                  <a:cubicBezTo>
                    <a:pt x="15962" y="11132"/>
                    <a:pt x="15888" y="11105"/>
                    <a:pt x="15820" y="11105"/>
                  </a:cubicBezTo>
                  <a:cubicBezTo>
                    <a:pt x="15681" y="11105"/>
                    <a:pt x="15568" y="11219"/>
                    <a:pt x="15568" y="11357"/>
                  </a:cubicBezTo>
                  <a:lnTo>
                    <a:pt x="15568" y="12053"/>
                  </a:lnTo>
                  <a:cubicBezTo>
                    <a:pt x="15568" y="12097"/>
                    <a:pt x="15532" y="12133"/>
                    <a:pt x="15488" y="12133"/>
                  </a:cubicBezTo>
                  <a:lnTo>
                    <a:pt x="8556" y="12133"/>
                  </a:lnTo>
                  <a:cubicBezTo>
                    <a:pt x="8511" y="12133"/>
                    <a:pt x="8467" y="12097"/>
                    <a:pt x="8467" y="12053"/>
                  </a:cubicBezTo>
                  <a:lnTo>
                    <a:pt x="8467" y="11036"/>
                  </a:lnTo>
                  <a:lnTo>
                    <a:pt x="10117" y="11036"/>
                  </a:lnTo>
                  <a:cubicBezTo>
                    <a:pt x="10438" y="11036"/>
                    <a:pt x="10706" y="10768"/>
                    <a:pt x="10706" y="10447"/>
                  </a:cubicBezTo>
                  <a:lnTo>
                    <a:pt x="10706" y="6968"/>
                  </a:lnTo>
                  <a:lnTo>
                    <a:pt x="15488" y="6968"/>
                  </a:lnTo>
                  <a:cubicBezTo>
                    <a:pt x="15532" y="6968"/>
                    <a:pt x="15568" y="7004"/>
                    <a:pt x="15568" y="7048"/>
                  </a:cubicBezTo>
                  <a:lnTo>
                    <a:pt x="15568" y="10197"/>
                  </a:lnTo>
                  <a:cubicBezTo>
                    <a:pt x="15568" y="10322"/>
                    <a:pt x="15657" y="10438"/>
                    <a:pt x="15791" y="10456"/>
                  </a:cubicBezTo>
                  <a:cubicBezTo>
                    <a:pt x="15801" y="10457"/>
                    <a:pt x="15812" y="10458"/>
                    <a:pt x="15822" y="10458"/>
                  </a:cubicBezTo>
                  <a:cubicBezTo>
                    <a:pt x="15959" y="10458"/>
                    <a:pt x="16068" y="10347"/>
                    <a:pt x="16068" y="10206"/>
                  </a:cubicBezTo>
                  <a:lnTo>
                    <a:pt x="16068" y="7048"/>
                  </a:lnTo>
                  <a:cubicBezTo>
                    <a:pt x="16068" y="6727"/>
                    <a:pt x="15809" y="6468"/>
                    <a:pt x="15488" y="6468"/>
                  </a:cubicBezTo>
                  <a:lnTo>
                    <a:pt x="10706" y="6468"/>
                  </a:lnTo>
                  <a:lnTo>
                    <a:pt x="10706" y="5969"/>
                  </a:lnTo>
                  <a:close/>
                  <a:moveTo>
                    <a:pt x="590" y="1"/>
                  </a:moveTo>
                  <a:cubicBezTo>
                    <a:pt x="268" y="1"/>
                    <a:pt x="1" y="259"/>
                    <a:pt x="1" y="580"/>
                  </a:cubicBezTo>
                  <a:lnTo>
                    <a:pt x="1" y="10536"/>
                  </a:lnTo>
                  <a:cubicBezTo>
                    <a:pt x="1" y="10813"/>
                    <a:pt x="233" y="11036"/>
                    <a:pt x="500" y="11036"/>
                  </a:cubicBezTo>
                  <a:lnTo>
                    <a:pt x="6968" y="11036"/>
                  </a:lnTo>
                  <a:lnTo>
                    <a:pt x="6968" y="12329"/>
                  </a:lnTo>
                  <a:cubicBezTo>
                    <a:pt x="6968" y="13052"/>
                    <a:pt x="7548" y="13632"/>
                    <a:pt x="8271" y="13632"/>
                  </a:cubicBezTo>
                  <a:lnTo>
                    <a:pt x="15550" y="13632"/>
                  </a:lnTo>
                  <a:cubicBezTo>
                    <a:pt x="16389" y="13632"/>
                    <a:pt x="17067" y="12954"/>
                    <a:pt x="17067" y="12115"/>
                  </a:cubicBezTo>
                  <a:lnTo>
                    <a:pt x="17067" y="6986"/>
                  </a:lnTo>
                  <a:cubicBezTo>
                    <a:pt x="17067" y="6147"/>
                    <a:pt x="16389" y="5469"/>
                    <a:pt x="15550" y="5469"/>
                  </a:cubicBezTo>
                  <a:lnTo>
                    <a:pt x="10706" y="5469"/>
                  </a:lnTo>
                  <a:lnTo>
                    <a:pt x="10706" y="580"/>
                  </a:lnTo>
                  <a:cubicBezTo>
                    <a:pt x="10706" y="259"/>
                    <a:pt x="10438" y="1"/>
                    <a:pt x="10117" y="1"/>
                  </a:cubicBezTo>
                  <a:lnTo>
                    <a:pt x="3489" y="1"/>
                  </a:lnTo>
                  <a:cubicBezTo>
                    <a:pt x="3159" y="9"/>
                    <a:pt x="3159" y="491"/>
                    <a:pt x="3489" y="500"/>
                  </a:cubicBezTo>
                  <a:lnTo>
                    <a:pt x="10117" y="500"/>
                  </a:lnTo>
                  <a:cubicBezTo>
                    <a:pt x="10162" y="500"/>
                    <a:pt x="10206" y="536"/>
                    <a:pt x="10206" y="580"/>
                  </a:cubicBezTo>
                  <a:lnTo>
                    <a:pt x="10206" y="10447"/>
                  </a:lnTo>
                  <a:cubicBezTo>
                    <a:pt x="10206" y="10492"/>
                    <a:pt x="10162" y="10536"/>
                    <a:pt x="10117" y="10536"/>
                  </a:cubicBezTo>
                  <a:lnTo>
                    <a:pt x="590" y="10536"/>
                  </a:lnTo>
                  <a:cubicBezTo>
                    <a:pt x="545" y="10536"/>
                    <a:pt x="500" y="10492"/>
                    <a:pt x="500" y="10447"/>
                  </a:cubicBezTo>
                  <a:lnTo>
                    <a:pt x="500" y="580"/>
                  </a:lnTo>
                  <a:cubicBezTo>
                    <a:pt x="500" y="536"/>
                    <a:pt x="545" y="500"/>
                    <a:pt x="590" y="500"/>
                  </a:cubicBezTo>
                  <a:lnTo>
                    <a:pt x="2365" y="500"/>
                  </a:lnTo>
                  <a:cubicBezTo>
                    <a:pt x="2695" y="491"/>
                    <a:pt x="2695" y="9"/>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77"/>
            <p:cNvSpPr/>
            <p:nvPr/>
          </p:nvSpPr>
          <p:spPr>
            <a:xfrm>
              <a:off x="1868780" y="3278088"/>
              <a:ext cx="49554" cy="53378"/>
            </a:xfrm>
            <a:custGeom>
              <a:avLst/>
              <a:gdLst/>
              <a:ahLst/>
              <a:cxnLst/>
              <a:rect l="l" t="t" r="r" b="b"/>
              <a:pathLst>
                <a:path w="2177" h="2345" extrusionOk="0">
                  <a:moveTo>
                    <a:pt x="500" y="545"/>
                  </a:moveTo>
                  <a:lnTo>
                    <a:pt x="1579" y="1169"/>
                  </a:lnTo>
                  <a:lnTo>
                    <a:pt x="500" y="1802"/>
                  </a:lnTo>
                  <a:lnTo>
                    <a:pt x="500" y="545"/>
                  </a:lnTo>
                  <a:close/>
                  <a:moveTo>
                    <a:pt x="406" y="0"/>
                  </a:moveTo>
                  <a:cubicBezTo>
                    <a:pt x="337" y="0"/>
                    <a:pt x="268" y="18"/>
                    <a:pt x="205" y="54"/>
                  </a:cubicBezTo>
                  <a:cubicBezTo>
                    <a:pt x="81" y="125"/>
                    <a:pt x="0" y="259"/>
                    <a:pt x="0" y="402"/>
                  </a:cubicBezTo>
                  <a:lnTo>
                    <a:pt x="0" y="1945"/>
                  </a:lnTo>
                  <a:cubicBezTo>
                    <a:pt x="0" y="2171"/>
                    <a:pt x="205" y="2344"/>
                    <a:pt x="417" y="2344"/>
                  </a:cubicBezTo>
                  <a:cubicBezTo>
                    <a:pt x="482" y="2344"/>
                    <a:pt x="547" y="2328"/>
                    <a:pt x="607" y="2293"/>
                  </a:cubicBezTo>
                  <a:lnTo>
                    <a:pt x="1918" y="1517"/>
                  </a:lnTo>
                  <a:cubicBezTo>
                    <a:pt x="2177" y="1374"/>
                    <a:pt x="2177" y="973"/>
                    <a:pt x="1918" y="830"/>
                  </a:cubicBezTo>
                  <a:lnTo>
                    <a:pt x="607" y="54"/>
                  </a:lnTo>
                  <a:cubicBezTo>
                    <a:pt x="544" y="18"/>
                    <a:pt x="475"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77"/>
            <p:cNvSpPr/>
            <p:nvPr/>
          </p:nvSpPr>
          <p:spPr>
            <a:xfrm>
              <a:off x="1638287" y="3110352"/>
              <a:ext cx="198011" cy="205727"/>
            </a:xfrm>
            <a:custGeom>
              <a:avLst/>
              <a:gdLst/>
              <a:ahLst/>
              <a:cxnLst/>
              <a:rect l="l" t="t" r="r" b="b"/>
              <a:pathLst>
                <a:path w="8699" h="9038" extrusionOk="0">
                  <a:moveTo>
                    <a:pt x="8199" y="500"/>
                  </a:moveTo>
                  <a:lnTo>
                    <a:pt x="8199" y="5710"/>
                  </a:lnTo>
                  <a:lnTo>
                    <a:pt x="5791" y="7441"/>
                  </a:lnTo>
                  <a:lnTo>
                    <a:pt x="2722" y="4497"/>
                  </a:lnTo>
                  <a:cubicBezTo>
                    <a:pt x="2621" y="4401"/>
                    <a:pt x="2491" y="4351"/>
                    <a:pt x="2362" y="4351"/>
                  </a:cubicBezTo>
                  <a:cubicBezTo>
                    <a:pt x="2252" y="4351"/>
                    <a:pt x="2143" y="4387"/>
                    <a:pt x="2053" y="4461"/>
                  </a:cubicBezTo>
                  <a:lnTo>
                    <a:pt x="500" y="5674"/>
                  </a:lnTo>
                  <a:lnTo>
                    <a:pt x="500" y="500"/>
                  </a:lnTo>
                  <a:close/>
                  <a:moveTo>
                    <a:pt x="2356" y="4854"/>
                  </a:moveTo>
                  <a:cubicBezTo>
                    <a:pt x="2401" y="4854"/>
                    <a:pt x="6201" y="8538"/>
                    <a:pt x="6210" y="8538"/>
                  </a:cubicBezTo>
                  <a:lnTo>
                    <a:pt x="500" y="8538"/>
                  </a:lnTo>
                  <a:lnTo>
                    <a:pt x="500" y="6308"/>
                  </a:lnTo>
                  <a:lnTo>
                    <a:pt x="2356" y="4854"/>
                  </a:lnTo>
                  <a:cubicBezTo>
                    <a:pt x="2356" y="4854"/>
                    <a:pt x="2356" y="4854"/>
                    <a:pt x="2356" y="4854"/>
                  </a:cubicBezTo>
                  <a:close/>
                  <a:moveTo>
                    <a:pt x="8199" y="6326"/>
                  </a:moveTo>
                  <a:lnTo>
                    <a:pt x="8199" y="8538"/>
                  </a:lnTo>
                  <a:lnTo>
                    <a:pt x="6932" y="8538"/>
                  </a:lnTo>
                  <a:lnTo>
                    <a:pt x="6156" y="7789"/>
                  </a:lnTo>
                  <a:lnTo>
                    <a:pt x="8199" y="6326"/>
                  </a:lnTo>
                  <a:close/>
                  <a:moveTo>
                    <a:pt x="447" y="1"/>
                  </a:moveTo>
                  <a:cubicBezTo>
                    <a:pt x="197" y="1"/>
                    <a:pt x="1" y="206"/>
                    <a:pt x="1" y="456"/>
                  </a:cubicBezTo>
                  <a:lnTo>
                    <a:pt x="1" y="8583"/>
                  </a:lnTo>
                  <a:cubicBezTo>
                    <a:pt x="1" y="8832"/>
                    <a:pt x="197" y="9038"/>
                    <a:pt x="447" y="9038"/>
                  </a:cubicBezTo>
                  <a:lnTo>
                    <a:pt x="8244" y="9038"/>
                  </a:lnTo>
                  <a:cubicBezTo>
                    <a:pt x="8494" y="9038"/>
                    <a:pt x="8699" y="8832"/>
                    <a:pt x="8699" y="8583"/>
                  </a:cubicBezTo>
                  <a:lnTo>
                    <a:pt x="8699" y="456"/>
                  </a:lnTo>
                  <a:cubicBezTo>
                    <a:pt x="8699" y="206"/>
                    <a:pt x="8494" y="1"/>
                    <a:pt x="8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77"/>
            <p:cNvSpPr/>
            <p:nvPr/>
          </p:nvSpPr>
          <p:spPr>
            <a:xfrm>
              <a:off x="1728039" y="3153669"/>
              <a:ext cx="56883" cy="56610"/>
            </a:xfrm>
            <a:custGeom>
              <a:avLst/>
              <a:gdLst/>
              <a:ahLst/>
              <a:cxnLst/>
              <a:rect l="l" t="t" r="r" b="b"/>
              <a:pathLst>
                <a:path w="2499" h="2487" extrusionOk="0">
                  <a:moveTo>
                    <a:pt x="1250" y="489"/>
                  </a:moveTo>
                  <a:cubicBezTo>
                    <a:pt x="1669" y="489"/>
                    <a:pt x="1999" y="828"/>
                    <a:pt x="1999" y="1238"/>
                  </a:cubicBezTo>
                  <a:cubicBezTo>
                    <a:pt x="1981" y="1736"/>
                    <a:pt x="1617" y="1984"/>
                    <a:pt x="1252" y="1984"/>
                  </a:cubicBezTo>
                  <a:cubicBezTo>
                    <a:pt x="886" y="1984"/>
                    <a:pt x="518" y="1734"/>
                    <a:pt x="501" y="1238"/>
                  </a:cubicBezTo>
                  <a:cubicBezTo>
                    <a:pt x="501" y="828"/>
                    <a:pt x="840" y="489"/>
                    <a:pt x="1250" y="489"/>
                  </a:cubicBezTo>
                  <a:close/>
                  <a:moveTo>
                    <a:pt x="1250" y="0"/>
                  </a:moveTo>
                  <a:cubicBezTo>
                    <a:pt x="641" y="0"/>
                    <a:pt x="32" y="413"/>
                    <a:pt x="1" y="1238"/>
                  </a:cubicBezTo>
                  <a:cubicBezTo>
                    <a:pt x="1" y="1925"/>
                    <a:pt x="563" y="2487"/>
                    <a:pt x="1250" y="2487"/>
                  </a:cubicBezTo>
                  <a:cubicBezTo>
                    <a:pt x="1946" y="2487"/>
                    <a:pt x="2499" y="1925"/>
                    <a:pt x="2499" y="1238"/>
                  </a:cubicBezTo>
                  <a:cubicBezTo>
                    <a:pt x="2468" y="413"/>
                    <a:pt x="18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77"/>
          <p:cNvGrpSpPr/>
          <p:nvPr/>
        </p:nvGrpSpPr>
        <p:grpSpPr>
          <a:xfrm>
            <a:off x="3487949" y="3697135"/>
            <a:ext cx="394975" cy="324115"/>
            <a:chOff x="2226174" y="3080715"/>
            <a:chExt cx="394975" cy="324115"/>
          </a:xfrm>
        </p:grpSpPr>
        <p:sp>
          <p:nvSpPr>
            <p:cNvPr id="10138" name="Google Shape;10138;p77"/>
            <p:cNvSpPr/>
            <p:nvPr/>
          </p:nvSpPr>
          <p:spPr>
            <a:xfrm>
              <a:off x="2226174" y="3235636"/>
              <a:ext cx="394975" cy="169194"/>
            </a:xfrm>
            <a:custGeom>
              <a:avLst/>
              <a:gdLst/>
              <a:ahLst/>
              <a:cxnLst/>
              <a:rect l="l" t="t" r="r" b="b"/>
              <a:pathLst>
                <a:path w="17352" h="7433" extrusionOk="0">
                  <a:moveTo>
                    <a:pt x="6191" y="2231"/>
                  </a:moveTo>
                  <a:lnTo>
                    <a:pt x="6191" y="5933"/>
                  </a:lnTo>
                  <a:lnTo>
                    <a:pt x="2427" y="5933"/>
                  </a:lnTo>
                  <a:lnTo>
                    <a:pt x="2427" y="2231"/>
                  </a:lnTo>
                  <a:close/>
                  <a:moveTo>
                    <a:pt x="10456" y="501"/>
                  </a:moveTo>
                  <a:lnTo>
                    <a:pt x="10456" y="5933"/>
                  </a:lnTo>
                  <a:lnTo>
                    <a:pt x="6691" y="5933"/>
                  </a:lnTo>
                  <a:lnTo>
                    <a:pt x="6691" y="501"/>
                  </a:lnTo>
                  <a:close/>
                  <a:moveTo>
                    <a:pt x="14720" y="3462"/>
                  </a:moveTo>
                  <a:lnTo>
                    <a:pt x="14720" y="5933"/>
                  </a:lnTo>
                  <a:lnTo>
                    <a:pt x="10955" y="5933"/>
                  </a:lnTo>
                  <a:lnTo>
                    <a:pt x="10955" y="3462"/>
                  </a:lnTo>
                  <a:close/>
                  <a:moveTo>
                    <a:pt x="6575" y="1"/>
                  </a:moveTo>
                  <a:cubicBezTo>
                    <a:pt x="6361" y="1"/>
                    <a:pt x="6191" y="170"/>
                    <a:pt x="6191" y="385"/>
                  </a:cubicBezTo>
                  <a:lnTo>
                    <a:pt x="6191" y="1732"/>
                  </a:lnTo>
                  <a:lnTo>
                    <a:pt x="2311" y="1732"/>
                  </a:lnTo>
                  <a:cubicBezTo>
                    <a:pt x="2097" y="1732"/>
                    <a:pt x="1927" y="1901"/>
                    <a:pt x="1927" y="2115"/>
                  </a:cubicBezTo>
                  <a:lnTo>
                    <a:pt x="1927" y="5933"/>
                  </a:lnTo>
                  <a:lnTo>
                    <a:pt x="812" y="5933"/>
                  </a:lnTo>
                  <a:cubicBezTo>
                    <a:pt x="420" y="5933"/>
                    <a:pt x="81" y="6219"/>
                    <a:pt x="45" y="6611"/>
                  </a:cubicBezTo>
                  <a:cubicBezTo>
                    <a:pt x="0" y="7057"/>
                    <a:pt x="357" y="7432"/>
                    <a:pt x="794" y="7432"/>
                  </a:cubicBezTo>
                  <a:lnTo>
                    <a:pt x="12088" y="7432"/>
                  </a:lnTo>
                  <a:cubicBezTo>
                    <a:pt x="12418" y="7423"/>
                    <a:pt x="12427" y="6941"/>
                    <a:pt x="12088" y="6933"/>
                  </a:cubicBezTo>
                  <a:lnTo>
                    <a:pt x="785" y="6933"/>
                  </a:lnTo>
                  <a:cubicBezTo>
                    <a:pt x="669" y="6933"/>
                    <a:pt x="562" y="6852"/>
                    <a:pt x="536" y="6736"/>
                  </a:cubicBezTo>
                  <a:cubicBezTo>
                    <a:pt x="500" y="6576"/>
                    <a:pt x="625" y="6433"/>
                    <a:pt x="776" y="6433"/>
                  </a:cubicBezTo>
                  <a:lnTo>
                    <a:pt x="16335" y="6433"/>
                  </a:lnTo>
                  <a:cubicBezTo>
                    <a:pt x="16451" y="6433"/>
                    <a:pt x="16567" y="6504"/>
                    <a:pt x="16584" y="6620"/>
                  </a:cubicBezTo>
                  <a:cubicBezTo>
                    <a:pt x="16620" y="6790"/>
                    <a:pt x="16504" y="6933"/>
                    <a:pt x="16344" y="6933"/>
                  </a:cubicBezTo>
                  <a:lnTo>
                    <a:pt x="13284" y="6933"/>
                  </a:lnTo>
                  <a:cubicBezTo>
                    <a:pt x="13159" y="6933"/>
                    <a:pt x="13043" y="7022"/>
                    <a:pt x="13025" y="7147"/>
                  </a:cubicBezTo>
                  <a:cubicBezTo>
                    <a:pt x="13007" y="7298"/>
                    <a:pt x="13132" y="7432"/>
                    <a:pt x="13275" y="7432"/>
                  </a:cubicBezTo>
                  <a:lnTo>
                    <a:pt x="16353" y="7432"/>
                  </a:lnTo>
                  <a:cubicBezTo>
                    <a:pt x="17343" y="7396"/>
                    <a:pt x="17352" y="5969"/>
                    <a:pt x="16353" y="5933"/>
                  </a:cubicBezTo>
                  <a:lnTo>
                    <a:pt x="15220" y="5933"/>
                  </a:lnTo>
                  <a:lnTo>
                    <a:pt x="15220" y="3346"/>
                  </a:lnTo>
                  <a:cubicBezTo>
                    <a:pt x="15220" y="3132"/>
                    <a:pt x="15050" y="2963"/>
                    <a:pt x="14836" y="2963"/>
                  </a:cubicBezTo>
                  <a:lnTo>
                    <a:pt x="10955" y="2963"/>
                  </a:lnTo>
                  <a:lnTo>
                    <a:pt x="10955" y="385"/>
                  </a:lnTo>
                  <a:cubicBezTo>
                    <a:pt x="10955" y="170"/>
                    <a:pt x="10786" y="1"/>
                    <a:pt x="10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77"/>
            <p:cNvSpPr/>
            <p:nvPr/>
          </p:nvSpPr>
          <p:spPr>
            <a:xfrm>
              <a:off x="2305979" y="3080715"/>
              <a:ext cx="224211" cy="126719"/>
            </a:xfrm>
            <a:custGeom>
              <a:avLst/>
              <a:gdLst/>
              <a:ahLst/>
              <a:cxnLst/>
              <a:rect l="l" t="t" r="r" b="b"/>
              <a:pathLst>
                <a:path w="9850" h="5567" extrusionOk="0">
                  <a:moveTo>
                    <a:pt x="5683" y="1972"/>
                  </a:moveTo>
                  <a:lnTo>
                    <a:pt x="5683" y="3604"/>
                  </a:lnTo>
                  <a:lnTo>
                    <a:pt x="5103" y="3604"/>
                  </a:lnTo>
                  <a:cubicBezTo>
                    <a:pt x="5058" y="3604"/>
                    <a:pt x="5014" y="3569"/>
                    <a:pt x="5014" y="3515"/>
                  </a:cubicBezTo>
                  <a:lnTo>
                    <a:pt x="5014" y="2061"/>
                  </a:lnTo>
                  <a:cubicBezTo>
                    <a:pt x="5014" y="2007"/>
                    <a:pt x="5058" y="1972"/>
                    <a:pt x="5103" y="1972"/>
                  </a:cubicBezTo>
                  <a:close/>
                  <a:moveTo>
                    <a:pt x="2882" y="3640"/>
                  </a:moveTo>
                  <a:lnTo>
                    <a:pt x="2882" y="4140"/>
                  </a:lnTo>
                  <a:lnTo>
                    <a:pt x="1820" y="4140"/>
                  </a:lnTo>
                  <a:lnTo>
                    <a:pt x="1820" y="3640"/>
                  </a:lnTo>
                  <a:close/>
                  <a:moveTo>
                    <a:pt x="8431" y="500"/>
                  </a:moveTo>
                  <a:cubicBezTo>
                    <a:pt x="8921" y="500"/>
                    <a:pt x="9314" y="901"/>
                    <a:pt x="9314" y="1392"/>
                  </a:cubicBezTo>
                  <a:lnTo>
                    <a:pt x="9314" y="4184"/>
                  </a:lnTo>
                  <a:cubicBezTo>
                    <a:pt x="9314" y="4675"/>
                    <a:pt x="8921" y="5067"/>
                    <a:pt x="8431" y="5067"/>
                  </a:cubicBezTo>
                  <a:lnTo>
                    <a:pt x="7066" y="5067"/>
                  </a:lnTo>
                  <a:cubicBezTo>
                    <a:pt x="6575" y="5067"/>
                    <a:pt x="6183" y="4675"/>
                    <a:pt x="6183" y="4184"/>
                  </a:cubicBezTo>
                  <a:lnTo>
                    <a:pt x="6183" y="1392"/>
                  </a:lnTo>
                  <a:cubicBezTo>
                    <a:pt x="6183" y="901"/>
                    <a:pt x="6575" y="500"/>
                    <a:pt x="7066" y="500"/>
                  </a:cubicBezTo>
                  <a:close/>
                  <a:moveTo>
                    <a:pt x="7084" y="0"/>
                  </a:moveTo>
                  <a:cubicBezTo>
                    <a:pt x="6290" y="0"/>
                    <a:pt x="5656" y="678"/>
                    <a:pt x="5692" y="1472"/>
                  </a:cubicBezTo>
                  <a:lnTo>
                    <a:pt x="5121" y="1472"/>
                  </a:lnTo>
                  <a:cubicBezTo>
                    <a:pt x="4835" y="1472"/>
                    <a:pt x="4603" y="1668"/>
                    <a:pt x="4550" y="1936"/>
                  </a:cubicBezTo>
                  <a:lnTo>
                    <a:pt x="2793" y="1936"/>
                  </a:lnTo>
                  <a:cubicBezTo>
                    <a:pt x="2659" y="1936"/>
                    <a:pt x="2552" y="2025"/>
                    <a:pt x="2534" y="2159"/>
                  </a:cubicBezTo>
                  <a:cubicBezTo>
                    <a:pt x="2516" y="2311"/>
                    <a:pt x="2632" y="2436"/>
                    <a:pt x="2784" y="2436"/>
                  </a:cubicBezTo>
                  <a:lnTo>
                    <a:pt x="4550" y="2436"/>
                  </a:lnTo>
                  <a:lnTo>
                    <a:pt x="4550" y="3140"/>
                  </a:lnTo>
                  <a:lnTo>
                    <a:pt x="1151" y="3140"/>
                  </a:lnTo>
                  <a:cubicBezTo>
                    <a:pt x="982" y="3140"/>
                    <a:pt x="821" y="3016"/>
                    <a:pt x="794" y="2846"/>
                  </a:cubicBezTo>
                  <a:cubicBezTo>
                    <a:pt x="759" y="2623"/>
                    <a:pt x="928" y="2436"/>
                    <a:pt x="1142" y="2436"/>
                  </a:cubicBezTo>
                  <a:lnTo>
                    <a:pt x="1624" y="2436"/>
                  </a:lnTo>
                  <a:cubicBezTo>
                    <a:pt x="1954" y="2427"/>
                    <a:pt x="1954" y="1945"/>
                    <a:pt x="1624" y="1936"/>
                  </a:cubicBezTo>
                  <a:lnTo>
                    <a:pt x="1124" y="1936"/>
                  </a:lnTo>
                  <a:cubicBezTo>
                    <a:pt x="0" y="1981"/>
                    <a:pt x="0" y="3595"/>
                    <a:pt x="1124" y="3640"/>
                  </a:cubicBezTo>
                  <a:lnTo>
                    <a:pt x="1321" y="3640"/>
                  </a:lnTo>
                  <a:lnTo>
                    <a:pt x="1321" y="4389"/>
                  </a:lnTo>
                  <a:cubicBezTo>
                    <a:pt x="1321" y="4523"/>
                    <a:pt x="1428" y="4639"/>
                    <a:pt x="1570" y="4639"/>
                  </a:cubicBezTo>
                  <a:lnTo>
                    <a:pt x="3132" y="4639"/>
                  </a:lnTo>
                  <a:cubicBezTo>
                    <a:pt x="3274" y="4639"/>
                    <a:pt x="3381" y="4523"/>
                    <a:pt x="3381" y="4389"/>
                  </a:cubicBezTo>
                  <a:lnTo>
                    <a:pt x="3381" y="3640"/>
                  </a:lnTo>
                  <a:lnTo>
                    <a:pt x="4550" y="3640"/>
                  </a:lnTo>
                  <a:cubicBezTo>
                    <a:pt x="4595" y="3899"/>
                    <a:pt x="4835" y="4104"/>
                    <a:pt x="5112" y="4104"/>
                  </a:cubicBezTo>
                  <a:lnTo>
                    <a:pt x="5692" y="4104"/>
                  </a:lnTo>
                  <a:cubicBezTo>
                    <a:pt x="5656" y="4893"/>
                    <a:pt x="6281" y="5567"/>
                    <a:pt x="7068" y="5567"/>
                  </a:cubicBezTo>
                  <a:cubicBezTo>
                    <a:pt x="7073" y="5567"/>
                    <a:pt x="7078" y="5567"/>
                    <a:pt x="7084" y="5567"/>
                  </a:cubicBezTo>
                  <a:lnTo>
                    <a:pt x="8466" y="5567"/>
                  </a:lnTo>
                  <a:cubicBezTo>
                    <a:pt x="9234" y="5567"/>
                    <a:pt x="9849" y="4951"/>
                    <a:pt x="9849" y="4184"/>
                  </a:cubicBezTo>
                  <a:lnTo>
                    <a:pt x="9849" y="1392"/>
                  </a:lnTo>
                  <a:cubicBezTo>
                    <a:pt x="9849" y="625"/>
                    <a:pt x="9234" y="0"/>
                    <a:pt x="8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77"/>
            <p:cNvSpPr/>
            <p:nvPr/>
          </p:nvSpPr>
          <p:spPr>
            <a:xfrm>
              <a:off x="2458078" y="3103659"/>
              <a:ext cx="48552" cy="81035"/>
            </a:xfrm>
            <a:custGeom>
              <a:avLst/>
              <a:gdLst/>
              <a:ahLst/>
              <a:cxnLst/>
              <a:rect l="l" t="t" r="r" b="b"/>
              <a:pathLst>
                <a:path w="2133" h="3560" extrusionOk="0">
                  <a:moveTo>
                    <a:pt x="1633" y="500"/>
                  </a:moveTo>
                  <a:lnTo>
                    <a:pt x="1633" y="3060"/>
                  </a:lnTo>
                  <a:lnTo>
                    <a:pt x="500" y="3060"/>
                  </a:lnTo>
                  <a:lnTo>
                    <a:pt x="500" y="500"/>
                  </a:lnTo>
                  <a:close/>
                  <a:moveTo>
                    <a:pt x="455" y="0"/>
                  </a:moveTo>
                  <a:cubicBezTo>
                    <a:pt x="205" y="0"/>
                    <a:pt x="0" y="197"/>
                    <a:pt x="0" y="446"/>
                  </a:cubicBezTo>
                  <a:lnTo>
                    <a:pt x="0" y="3114"/>
                  </a:lnTo>
                  <a:cubicBezTo>
                    <a:pt x="0" y="3364"/>
                    <a:pt x="205" y="3560"/>
                    <a:pt x="455" y="3560"/>
                  </a:cubicBezTo>
                  <a:lnTo>
                    <a:pt x="1686" y="3560"/>
                  </a:lnTo>
                  <a:cubicBezTo>
                    <a:pt x="1936" y="3560"/>
                    <a:pt x="2132" y="3364"/>
                    <a:pt x="2132" y="3114"/>
                  </a:cubicBezTo>
                  <a:lnTo>
                    <a:pt x="2132" y="446"/>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1" name="Google Shape;10141;p7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42" name="Google Shape;10142;p7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43" name="Google Shape;10143;p77"/>
          <p:cNvCxnSpPr>
            <a:stCxn id="10104" idx="2"/>
            <a:endCxn id="10101" idx="0"/>
          </p:cNvCxnSpPr>
          <p:nvPr/>
        </p:nvCxnSpPr>
        <p:spPr>
          <a:xfrm>
            <a:off x="3685351" y="1880740"/>
            <a:ext cx="0" cy="194100"/>
          </a:xfrm>
          <a:prstGeom prst="straightConnector1">
            <a:avLst/>
          </a:prstGeom>
          <a:noFill/>
          <a:ln w="9525" cap="flat" cmpd="sng">
            <a:solidFill>
              <a:schemeClr val="dk1"/>
            </a:solidFill>
            <a:prstDash val="solid"/>
            <a:round/>
            <a:headEnd type="none" w="med" len="med"/>
            <a:tailEnd type="none" w="med" len="med"/>
          </a:ln>
        </p:spPr>
      </p:cxnSp>
      <p:cxnSp>
        <p:nvCxnSpPr>
          <p:cNvPr id="10144" name="Google Shape;10144;p77"/>
          <p:cNvCxnSpPr>
            <a:stCxn id="10101" idx="2"/>
            <a:endCxn id="10124" idx="0"/>
          </p:cNvCxnSpPr>
          <p:nvPr/>
        </p:nvCxnSpPr>
        <p:spPr>
          <a:xfrm>
            <a:off x="3685351" y="2633325"/>
            <a:ext cx="0" cy="194100"/>
          </a:xfrm>
          <a:prstGeom prst="straightConnector1">
            <a:avLst/>
          </a:prstGeom>
          <a:noFill/>
          <a:ln w="9525" cap="flat" cmpd="sng">
            <a:solidFill>
              <a:schemeClr val="dk1"/>
            </a:solidFill>
            <a:prstDash val="solid"/>
            <a:round/>
            <a:headEnd type="none" w="med" len="med"/>
            <a:tailEnd type="none" w="med" len="med"/>
          </a:ln>
        </p:spPr>
      </p:cxnSp>
      <p:cxnSp>
        <p:nvCxnSpPr>
          <p:cNvPr id="10145" name="Google Shape;10145;p77"/>
          <p:cNvCxnSpPr>
            <a:stCxn id="10124" idx="2"/>
            <a:endCxn id="10129" idx="0"/>
          </p:cNvCxnSpPr>
          <p:nvPr/>
        </p:nvCxnSpPr>
        <p:spPr>
          <a:xfrm>
            <a:off x="3685351" y="3385910"/>
            <a:ext cx="0" cy="1941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49"/>
        <p:cNvGrpSpPr/>
        <p:nvPr/>
      </p:nvGrpSpPr>
      <p:grpSpPr>
        <a:xfrm>
          <a:off x="0" y="0"/>
          <a:ext cx="0" cy="0"/>
          <a:chOff x="0" y="0"/>
          <a:chExt cx="0" cy="0"/>
        </a:xfrm>
      </p:grpSpPr>
      <p:sp>
        <p:nvSpPr>
          <p:cNvPr id="10150" name="Google Shape;10150;p7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51" name="Google Shape;10151;p7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152" name="Google Shape;10152;p78"/>
          <p:cNvSpPr txBox="1">
            <a:spLocks noGrp="1"/>
          </p:cNvSpPr>
          <p:nvPr>
            <p:ph type="title"/>
          </p:nvPr>
        </p:nvSpPr>
        <p:spPr>
          <a:xfrm>
            <a:off x="713100" y="1055061"/>
            <a:ext cx="4054800" cy="96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More about us and what we do</a:t>
            </a:r>
            <a:endParaRPr/>
          </a:p>
        </p:txBody>
      </p:sp>
      <p:sp>
        <p:nvSpPr>
          <p:cNvPr id="10153" name="Google Shape;10153;p78"/>
          <p:cNvSpPr txBox="1">
            <a:spLocks noGrp="1"/>
          </p:cNvSpPr>
          <p:nvPr>
            <p:ph type="subTitle" idx="1"/>
          </p:nvPr>
        </p:nvSpPr>
        <p:spPr>
          <a:xfrm>
            <a:off x="713100" y="2099171"/>
            <a:ext cx="4054800" cy="17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clear?</a:t>
            </a:r>
            <a:endParaRPr/>
          </a:p>
          <a:p>
            <a:pPr marL="0" lvl="0" indent="0" algn="l" rtl="0">
              <a:spcBef>
                <a:spcPts val="1000"/>
              </a:spcBef>
              <a:spcAft>
                <a:spcPts val="0"/>
              </a:spcAft>
              <a:buClr>
                <a:schemeClr val="dk1"/>
              </a:buClr>
              <a:buSzPts val="1100"/>
              <a:buFont typeface="Arial"/>
              <a:buNone/>
            </a:pPr>
            <a:r>
              <a:rPr lang="en"/>
              <a:t>Lists like this one:</a:t>
            </a:r>
            <a:endParaRPr/>
          </a:p>
          <a:p>
            <a:pPr marL="342900" lvl="0" indent="-203200" algn="l" rtl="0">
              <a:spcBef>
                <a:spcPts val="0"/>
              </a:spcBef>
              <a:spcAft>
                <a:spcPts val="0"/>
              </a:spcAft>
              <a:buSzPts val="1400"/>
              <a:buChar char="●"/>
            </a:pPr>
            <a:r>
              <a:rPr lang="en"/>
              <a:t>They’re simple </a:t>
            </a:r>
            <a:endParaRPr/>
          </a:p>
          <a:p>
            <a:pPr marL="342900" lvl="0" indent="-203200" algn="l" rtl="0">
              <a:spcBef>
                <a:spcPts val="0"/>
              </a:spcBef>
              <a:spcAft>
                <a:spcPts val="0"/>
              </a:spcAft>
              <a:buSzPts val="1400"/>
              <a:buChar char="●"/>
            </a:pPr>
            <a:r>
              <a:rPr lang="en"/>
              <a:t>You can organize your ideas clearly</a:t>
            </a:r>
            <a:endParaRPr/>
          </a:p>
          <a:p>
            <a:pPr marL="342900" lvl="0" indent="-203200" algn="l" rtl="0">
              <a:spcBef>
                <a:spcPts val="0"/>
              </a:spcBef>
              <a:spcAft>
                <a:spcPts val="0"/>
              </a:spcAft>
              <a:buSzPts val="14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10155" name="Google Shape;10155;p78"/>
          <p:cNvGrpSpPr/>
          <p:nvPr/>
        </p:nvGrpSpPr>
        <p:grpSpPr>
          <a:xfrm>
            <a:off x="5037123" y="901618"/>
            <a:ext cx="3163497" cy="3154197"/>
            <a:chOff x="5037123" y="946496"/>
            <a:chExt cx="3163497" cy="3154197"/>
          </a:xfrm>
        </p:grpSpPr>
        <p:sp>
          <p:nvSpPr>
            <p:cNvPr id="10156" name="Google Shape;10156;p7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7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7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7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7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7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7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7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7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7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7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7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7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7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7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7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7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7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7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7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7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7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7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7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7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7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7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7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7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7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7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7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7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7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7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7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7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7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7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7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7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7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7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7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7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7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7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7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7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7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7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7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7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7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7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7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7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7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7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7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7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7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7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7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7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7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7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7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7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7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7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7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7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7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7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7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7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7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7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7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7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7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7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7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7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7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7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7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7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7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7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7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7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7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7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7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7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7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7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7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7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7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7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7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7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7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7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7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7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7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7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7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7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7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7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7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7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7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7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7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7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7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7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7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7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7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7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7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7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7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7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7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6" name="Google Shape;10296;p7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297" name="Google Shape;10297;p7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298" name="Google Shape;10298;p7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299" name="Google Shape;10299;p7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8" name="Google Shape;10288;p78"/>
          <p:cNvPicPr preferRelativeResize="0"/>
          <p:nvPr/>
        </p:nvPicPr>
        <p:blipFill rotWithShape="1">
          <a:blip r:embed="rId4">
            <a:alphaModFix amt="67000"/>
          </a:blip>
          <a:srcRect l="11413" r="21169"/>
          <a:stretch/>
        </p:blipFill>
        <p:spPr>
          <a:xfrm>
            <a:off x="5034713" y="890696"/>
            <a:ext cx="3168275" cy="317605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03"/>
        <p:cNvGrpSpPr/>
        <p:nvPr/>
      </p:nvGrpSpPr>
      <p:grpSpPr>
        <a:xfrm>
          <a:off x="0" y="0"/>
          <a:ext cx="0" cy="0"/>
          <a:chOff x="0" y="0"/>
          <a:chExt cx="0" cy="0"/>
        </a:xfrm>
      </p:grpSpPr>
      <p:sp>
        <p:nvSpPr>
          <p:cNvPr id="10304" name="Google Shape;10304;p7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05" name="Google Shape;10305;p7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06" name="Google Shape;10306;p7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action items</a:t>
            </a:r>
            <a:endParaRPr/>
          </a:p>
        </p:txBody>
      </p:sp>
      <p:sp>
        <p:nvSpPr>
          <p:cNvPr id="10307" name="Google Shape;10307;p79"/>
          <p:cNvSpPr txBox="1">
            <a:spLocks noGrp="1"/>
          </p:cNvSpPr>
          <p:nvPr>
            <p:ph type="subTitle" idx="3"/>
          </p:nvPr>
        </p:nvSpPr>
        <p:spPr>
          <a:xfrm>
            <a:off x="3632850"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0308" name="Google Shape;10308;p79"/>
          <p:cNvSpPr txBox="1">
            <a:spLocks noGrp="1"/>
          </p:cNvSpPr>
          <p:nvPr>
            <p:ph type="subTitle" idx="1"/>
          </p:nvPr>
        </p:nvSpPr>
        <p:spPr>
          <a:xfrm>
            <a:off x="1367125"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a:t>
            </a:r>
            <a:endParaRPr/>
          </a:p>
        </p:txBody>
      </p:sp>
      <p:sp>
        <p:nvSpPr>
          <p:cNvPr id="10309" name="Google Shape;10309;p79"/>
          <p:cNvSpPr txBox="1">
            <a:spLocks noGrp="1"/>
          </p:cNvSpPr>
          <p:nvPr>
            <p:ph type="subTitle" idx="2"/>
          </p:nvPr>
        </p:nvSpPr>
        <p:spPr>
          <a:xfrm>
            <a:off x="1367125"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star at the center of the Solar System</a:t>
            </a:r>
            <a:endParaRPr/>
          </a:p>
        </p:txBody>
      </p:sp>
      <p:sp>
        <p:nvSpPr>
          <p:cNvPr id="10310" name="Google Shape;10310;p79"/>
          <p:cNvSpPr txBox="1">
            <a:spLocks noGrp="1"/>
          </p:cNvSpPr>
          <p:nvPr>
            <p:ph type="subTitle" idx="4"/>
          </p:nvPr>
        </p:nvSpPr>
        <p:spPr>
          <a:xfrm>
            <a:off x="3632850"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0311" name="Google Shape;10311;p79"/>
          <p:cNvSpPr txBox="1">
            <a:spLocks noGrp="1"/>
          </p:cNvSpPr>
          <p:nvPr>
            <p:ph type="subTitle" idx="5"/>
          </p:nvPr>
        </p:nvSpPr>
        <p:spPr>
          <a:xfrm>
            <a:off x="5898575" y="198368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312" name="Google Shape;10312;p79"/>
          <p:cNvSpPr txBox="1">
            <a:spLocks noGrp="1"/>
          </p:cNvSpPr>
          <p:nvPr>
            <p:ph type="subTitle" idx="6"/>
          </p:nvPr>
        </p:nvSpPr>
        <p:spPr>
          <a:xfrm>
            <a:off x="5898575" y="2301074"/>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313" name="Google Shape;10313;p79"/>
          <p:cNvSpPr txBox="1">
            <a:spLocks noGrp="1"/>
          </p:cNvSpPr>
          <p:nvPr>
            <p:ph type="subTitle" idx="7"/>
          </p:nvPr>
        </p:nvSpPr>
        <p:spPr>
          <a:xfrm>
            <a:off x="2499988" y="357156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10314" name="Google Shape;10314;p79"/>
          <p:cNvSpPr txBox="1">
            <a:spLocks noGrp="1"/>
          </p:cNvSpPr>
          <p:nvPr>
            <p:ph type="subTitle" idx="8"/>
          </p:nvPr>
        </p:nvSpPr>
        <p:spPr>
          <a:xfrm>
            <a:off x="2499975" y="3888975"/>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a:t>
            </a:r>
            <a:endParaRPr/>
          </a:p>
        </p:txBody>
      </p:sp>
      <p:sp>
        <p:nvSpPr>
          <p:cNvPr id="10315" name="Google Shape;10315;p79"/>
          <p:cNvSpPr txBox="1">
            <a:spLocks noGrp="1"/>
          </p:cNvSpPr>
          <p:nvPr>
            <p:ph type="subTitle" idx="9"/>
          </p:nvPr>
        </p:nvSpPr>
        <p:spPr>
          <a:xfrm>
            <a:off x="4765713" y="3571561"/>
            <a:ext cx="1878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Ceres</a:t>
            </a:r>
            <a:endParaRPr/>
          </a:p>
        </p:txBody>
      </p:sp>
      <p:sp>
        <p:nvSpPr>
          <p:cNvPr id="10316" name="Google Shape;10316;p79"/>
          <p:cNvSpPr txBox="1">
            <a:spLocks noGrp="1"/>
          </p:cNvSpPr>
          <p:nvPr>
            <p:ph type="subTitle" idx="13"/>
          </p:nvPr>
        </p:nvSpPr>
        <p:spPr>
          <a:xfrm>
            <a:off x="4765700" y="3888975"/>
            <a:ext cx="1878300" cy="55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Ceres is located in the main asteroid belt</a:t>
            </a:r>
            <a:endParaRPr/>
          </a:p>
        </p:txBody>
      </p:sp>
      <p:sp>
        <p:nvSpPr>
          <p:cNvPr id="10317" name="Google Shape;10317;p79"/>
          <p:cNvSpPr/>
          <p:nvPr/>
        </p:nvSpPr>
        <p:spPr>
          <a:xfrm>
            <a:off x="3142034" y="2952468"/>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18" name="Google Shape;10318;p79"/>
          <p:cNvSpPr/>
          <p:nvPr/>
        </p:nvSpPr>
        <p:spPr>
          <a:xfrm>
            <a:off x="5407869" y="2952468"/>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19" name="Google Shape;10319;p79"/>
          <p:cNvSpPr/>
          <p:nvPr/>
        </p:nvSpPr>
        <p:spPr>
          <a:xfrm>
            <a:off x="2009116"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20" name="Google Shape;10320;p79"/>
          <p:cNvSpPr/>
          <p:nvPr/>
        </p:nvSpPr>
        <p:spPr>
          <a:xfrm>
            <a:off x="4274951"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321" name="Google Shape;10321;p79"/>
          <p:cNvSpPr/>
          <p:nvPr/>
        </p:nvSpPr>
        <p:spPr>
          <a:xfrm>
            <a:off x="6540786" y="1364603"/>
            <a:ext cx="594300" cy="594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322" name="Google Shape;10322;p79"/>
          <p:cNvGrpSpPr/>
          <p:nvPr/>
        </p:nvGrpSpPr>
        <p:grpSpPr>
          <a:xfrm>
            <a:off x="2117913" y="1474212"/>
            <a:ext cx="376699" cy="375143"/>
            <a:chOff x="3372132" y="2767939"/>
            <a:chExt cx="408434" cy="406747"/>
          </a:xfrm>
        </p:grpSpPr>
        <p:sp>
          <p:nvSpPr>
            <p:cNvPr id="10323" name="Google Shape;10323;p79"/>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79"/>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79"/>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79"/>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79"/>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79"/>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9" name="Google Shape;10329;p79"/>
          <p:cNvGrpSpPr/>
          <p:nvPr/>
        </p:nvGrpSpPr>
        <p:grpSpPr>
          <a:xfrm>
            <a:off x="5518965" y="3068886"/>
            <a:ext cx="376699" cy="361494"/>
            <a:chOff x="4710065" y="2775338"/>
            <a:chExt cx="408434" cy="391948"/>
          </a:xfrm>
        </p:grpSpPr>
        <p:sp>
          <p:nvSpPr>
            <p:cNvPr id="10330" name="Google Shape;10330;p79"/>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79"/>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79"/>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79"/>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79"/>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79"/>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79"/>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79"/>
          <p:cNvGrpSpPr/>
          <p:nvPr/>
        </p:nvGrpSpPr>
        <p:grpSpPr>
          <a:xfrm>
            <a:off x="3251489" y="3061667"/>
            <a:ext cx="375934" cy="375910"/>
            <a:chOff x="4015998" y="3415918"/>
            <a:chExt cx="407605" cy="407579"/>
          </a:xfrm>
        </p:grpSpPr>
        <p:sp>
          <p:nvSpPr>
            <p:cNvPr id="10338" name="Google Shape;10338;p79"/>
            <p:cNvSpPr/>
            <p:nvPr/>
          </p:nvSpPr>
          <p:spPr>
            <a:xfrm>
              <a:off x="4015998" y="3545188"/>
              <a:ext cx="407605" cy="278309"/>
            </a:xfrm>
            <a:custGeom>
              <a:avLst/>
              <a:gdLst/>
              <a:ahLst/>
              <a:cxnLst/>
              <a:rect l="l" t="t" r="r" b="b"/>
              <a:pathLst>
                <a:path w="11789" h="8050" extrusionOk="0">
                  <a:moveTo>
                    <a:pt x="1977" y="0"/>
                  </a:moveTo>
                  <a:cubicBezTo>
                    <a:pt x="881" y="0"/>
                    <a:pt x="0" y="882"/>
                    <a:pt x="0" y="2001"/>
                  </a:cubicBezTo>
                  <a:lnTo>
                    <a:pt x="0" y="6049"/>
                  </a:lnTo>
                  <a:cubicBezTo>
                    <a:pt x="0" y="7145"/>
                    <a:pt x="881" y="8050"/>
                    <a:pt x="1977" y="8050"/>
                  </a:cubicBezTo>
                  <a:lnTo>
                    <a:pt x="9812" y="8050"/>
                  </a:lnTo>
                  <a:cubicBezTo>
                    <a:pt x="10907" y="8050"/>
                    <a:pt x="11788" y="7145"/>
                    <a:pt x="11788" y="6049"/>
                  </a:cubicBezTo>
                  <a:lnTo>
                    <a:pt x="11788" y="2001"/>
                  </a:lnTo>
                  <a:cubicBezTo>
                    <a:pt x="11788" y="882"/>
                    <a:pt x="10907" y="0"/>
                    <a:pt x="9812" y="0"/>
                  </a:cubicBezTo>
                  <a:lnTo>
                    <a:pt x="9717" y="0"/>
                  </a:lnTo>
                  <a:cubicBezTo>
                    <a:pt x="9621" y="0"/>
                    <a:pt x="9550" y="72"/>
                    <a:pt x="9550" y="167"/>
                  </a:cubicBezTo>
                  <a:cubicBezTo>
                    <a:pt x="9550" y="262"/>
                    <a:pt x="9621" y="334"/>
                    <a:pt x="9717" y="334"/>
                  </a:cubicBezTo>
                  <a:lnTo>
                    <a:pt x="9812" y="334"/>
                  </a:lnTo>
                  <a:cubicBezTo>
                    <a:pt x="10717" y="334"/>
                    <a:pt x="11455" y="1096"/>
                    <a:pt x="11455" y="2001"/>
                  </a:cubicBezTo>
                  <a:lnTo>
                    <a:pt x="11455" y="6049"/>
                  </a:lnTo>
                  <a:cubicBezTo>
                    <a:pt x="11455" y="6954"/>
                    <a:pt x="10717" y="7716"/>
                    <a:pt x="9812" y="7716"/>
                  </a:cubicBezTo>
                  <a:lnTo>
                    <a:pt x="1977" y="7716"/>
                  </a:lnTo>
                  <a:cubicBezTo>
                    <a:pt x="1072" y="7716"/>
                    <a:pt x="334" y="6954"/>
                    <a:pt x="334" y="6049"/>
                  </a:cubicBezTo>
                  <a:lnTo>
                    <a:pt x="334" y="2001"/>
                  </a:lnTo>
                  <a:cubicBezTo>
                    <a:pt x="334" y="1096"/>
                    <a:pt x="1072" y="334"/>
                    <a:pt x="1977" y="334"/>
                  </a:cubicBezTo>
                  <a:lnTo>
                    <a:pt x="2072" y="334"/>
                  </a:lnTo>
                  <a:cubicBezTo>
                    <a:pt x="2167" y="334"/>
                    <a:pt x="2239" y="262"/>
                    <a:pt x="2239" y="167"/>
                  </a:cubicBezTo>
                  <a:cubicBezTo>
                    <a:pt x="2239" y="72"/>
                    <a:pt x="216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79"/>
            <p:cNvSpPr/>
            <p:nvPr/>
          </p:nvSpPr>
          <p:spPr>
            <a:xfrm>
              <a:off x="4162556" y="3569079"/>
              <a:ext cx="237150" cy="230564"/>
            </a:xfrm>
            <a:custGeom>
              <a:avLst/>
              <a:gdLst/>
              <a:ahLst/>
              <a:cxnLst/>
              <a:rect l="l" t="t" r="r" b="b"/>
              <a:pathLst>
                <a:path w="6859" h="6669" extrusionOk="0">
                  <a:moveTo>
                    <a:pt x="5430" y="0"/>
                  </a:moveTo>
                  <a:cubicBezTo>
                    <a:pt x="5335" y="0"/>
                    <a:pt x="5263" y="71"/>
                    <a:pt x="5263" y="167"/>
                  </a:cubicBezTo>
                  <a:cubicBezTo>
                    <a:pt x="5263" y="262"/>
                    <a:pt x="5335" y="333"/>
                    <a:pt x="5430" y="333"/>
                  </a:cubicBezTo>
                  <a:lnTo>
                    <a:pt x="5573" y="333"/>
                  </a:lnTo>
                  <a:cubicBezTo>
                    <a:pt x="6097" y="333"/>
                    <a:pt x="6525" y="786"/>
                    <a:pt x="6525" y="1310"/>
                  </a:cubicBezTo>
                  <a:lnTo>
                    <a:pt x="6525" y="5358"/>
                  </a:lnTo>
                  <a:cubicBezTo>
                    <a:pt x="6525" y="5882"/>
                    <a:pt x="6097" y="6335"/>
                    <a:pt x="5573" y="6335"/>
                  </a:cubicBezTo>
                  <a:lnTo>
                    <a:pt x="191" y="6335"/>
                  </a:lnTo>
                  <a:cubicBezTo>
                    <a:pt x="96" y="6335"/>
                    <a:pt x="0" y="6406"/>
                    <a:pt x="0" y="6501"/>
                  </a:cubicBezTo>
                  <a:cubicBezTo>
                    <a:pt x="0" y="6597"/>
                    <a:pt x="96" y="6668"/>
                    <a:pt x="191" y="6668"/>
                  </a:cubicBezTo>
                  <a:lnTo>
                    <a:pt x="5573" y="6668"/>
                  </a:lnTo>
                  <a:cubicBezTo>
                    <a:pt x="6287" y="6668"/>
                    <a:pt x="6859" y="6073"/>
                    <a:pt x="6859" y="5358"/>
                  </a:cubicBezTo>
                  <a:lnTo>
                    <a:pt x="6859" y="1310"/>
                  </a:lnTo>
                  <a:cubicBezTo>
                    <a:pt x="6859" y="595"/>
                    <a:pt x="6287" y="0"/>
                    <a:pt x="5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79"/>
            <p:cNvSpPr/>
            <p:nvPr/>
          </p:nvSpPr>
          <p:spPr>
            <a:xfrm>
              <a:off x="4039854" y="3569079"/>
              <a:ext cx="109568" cy="230564"/>
            </a:xfrm>
            <a:custGeom>
              <a:avLst/>
              <a:gdLst/>
              <a:ahLst/>
              <a:cxnLst/>
              <a:rect l="l" t="t" r="r" b="b"/>
              <a:pathLst>
                <a:path w="3169" h="6669" extrusionOk="0">
                  <a:moveTo>
                    <a:pt x="1287" y="0"/>
                  </a:moveTo>
                  <a:cubicBezTo>
                    <a:pt x="572" y="0"/>
                    <a:pt x="1" y="595"/>
                    <a:pt x="1" y="1310"/>
                  </a:cubicBezTo>
                  <a:lnTo>
                    <a:pt x="1" y="1572"/>
                  </a:lnTo>
                  <a:cubicBezTo>
                    <a:pt x="1" y="1691"/>
                    <a:pt x="49" y="1786"/>
                    <a:pt x="120" y="1858"/>
                  </a:cubicBezTo>
                  <a:lnTo>
                    <a:pt x="430" y="2120"/>
                  </a:lnTo>
                  <a:cubicBezTo>
                    <a:pt x="525" y="2215"/>
                    <a:pt x="596" y="2358"/>
                    <a:pt x="596" y="2477"/>
                  </a:cubicBezTo>
                  <a:lnTo>
                    <a:pt x="596" y="4168"/>
                  </a:lnTo>
                  <a:cubicBezTo>
                    <a:pt x="596" y="4310"/>
                    <a:pt x="525" y="4453"/>
                    <a:pt x="430" y="4525"/>
                  </a:cubicBezTo>
                  <a:lnTo>
                    <a:pt x="120" y="4811"/>
                  </a:lnTo>
                  <a:cubicBezTo>
                    <a:pt x="49" y="4882"/>
                    <a:pt x="1" y="4977"/>
                    <a:pt x="1" y="5096"/>
                  </a:cubicBezTo>
                  <a:lnTo>
                    <a:pt x="1" y="5358"/>
                  </a:lnTo>
                  <a:cubicBezTo>
                    <a:pt x="1" y="6073"/>
                    <a:pt x="572" y="6668"/>
                    <a:pt x="1287" y="6668"/>
                  </a:cubicBezTo>
                  <a:lnTo>
                    <a:pt x="3002" y="6668"/>
                  </a:lnTo>
                  <a:cubicBezTo>
                    <a:pt x="3097" y="6668"/>
                    <a:pt x="3168" y="6597"/>
                    <a:pt x="3168" y="6501"/>
                  </a:cubicBezTo>
                  <a:cubicBezTo>
                    <a:pt x="3168" y="6406"/>
                    <a:pt x="3097" y="6311"/>
                    <a:pt x="3002" y="6311"/>
                  </a:cubicBezTo>
                  <a:lnTo>
                    <a:pt x="1287" y="6311"/>
                  </a:lnTo>
                  <a:cubicBezTo>
                    <a:pt x="763" y="6311"/>
                    <a:pt x="334" y="5882"/>
                    <a:pt x="334" y="5358"/>
                  </a:cubicBezTo>
                  <a:lnTo>
                    <a:pt x="334" y="5096"/>
                  </a:lnTo>
                  <a:cubicBezTo>
                    <a:pt x="334" y="5072"/>
                    <a:pt x="334" y="5072"/>
                    <a:pt x="358" y="5049"/>
                  </a:cubicBezTo>
                  <a:lnTo>
                    <a:pt x="644" y="4787"/>
                  </a:lnTo>
                  <a:cubicBezTo>
                    <a:pt x="834" y="4644"/>
                    <a:pt x="930" y="4406"/>
                    <a:pt x="930" y="4168"/>
                  </a:cubicBezTo>
                  <a:lnTo>
                    <a:pt x="930" y="2477"/>
                  </a:lnTo>
                  <a:cubicBezTo>
                    <a:pt x="930" y="2262"/>
                    <a:pt x="834" y="2024"/>
                    <a:pt x="644" y="1881"/>
                  </a:cubicBezTo>
                  <a:lnTo>
                    <a:pt x="358" y="1619"/>
                  </a:lnTo>
                  <a:cubicBezTo>
                    <a:pt x="334" y="1596"/>
                    <a:pt x="334" y="1572"/>
                    <a:pt x="334" y="1572"/>
                  </a:cubicBezTo>
                  <a:lnTo>
                    <a:pt x="334" y="1310"/>
                  </a:lnTo>
                  <a:cubicBezTo>
                    <a:pt x="334" y="786"/>
                    <a:pt x="763" y="333"/>
                    <a:pt x="1287" y="333"/>
                  </a:cubicBezTo>
                  <a:lnTo>
                    <a:pt x="1430" y="333"/>
                  </a:lnTo>
                  <a:cubicBezTo>
                    <a:pt x="1525" y="333"/>
                    <a:pt x="1597" y="262"/>
                    <a:pt x="1597" y="167"/>
                  </a:cubicBezTo>
                  <a:cubicBezTo>
                    <a:pt x="1597" y="71"/>
                    <a:pt x="152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79"/>
            <p:cNvSpPr/>
            <p:nvPr/>
          </p:nvSpPr>
          <p:spPr>
            <a:xfrm>
              <a:off x="4038229" y="3650569"/>
              <a:ext cx="11548" cy="65895"/>
            </a:xfrm>
            <a:custGeom>
              <a:avLst/>
              <a:gdLst/>
              <a:ahLst/>
              <a:cxnLst/>
              <a:rect l="l" t="t" r="r" b="b"/>
              <a:pathLst>
                <a:path w="334" h="1906" extrusionOk="0">
                  <a:moveTo>
                    <a:pt x="167" y="1"/>
                  </a:moveTo>
                  <a:cubicBezTo>
                    <a:pt x="72" y="1"/>
                    <a:pt x="0" y="72"/>
                    <a:pt x="0" y="167"/>
                  </a:cubicBezTo>
                  <a:lnTo>
                    <a:pt x="0" y="1739"/>
                  </a:lnTo>
                  <a:cubicBezTo>
                    <a:pt x="0" y="1834"/>
                    <a:pt x="72" y="1906"/>
                    <a:pt x="167" y="1906"/>
                  </a:cubicBezTo>
                  <a:cubicBezTo>
                    <a:pt x="262" y="1906"/>
                    <a:pt x="334" y="1834"/>
                    <a:pt x="334" y="1739"/>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79"/>
            <p:cNvSpPr/>
            <p:nvPr/>
          </p:nvSpPr>
          <p:spPr>
            <a:xfrm>
              <a:off x="4104922" y="3415918"/>
              <a:ext cx="229751" cy="207504"/>
            </a:xfrm>
            <a:custGeom>
              <a:avLst/>
              <a:gdLst/>
              <a:ahLst/>
              <a:cxnLst/>
              <a:rect l="l" t="t" r="r" b="b"/>
              <a:pathLst>
                <a:path w="6645" h="6002" extrusionOk="0">
                  <a:moveTo>
                    <a:pt x="5359" y="334"/>
                  </a:moveTo>
                  <a:cubicBezTo>
                    <a:pt x="5859" y="334"/>
                    <a:pt x="6287" y="763"/>
                    <a:pt x="6287" y="1287"/>
                  </a:cubicBezTo>
                  <a:lnTo>
                    <a:pt x="6287" y="4192"/>
                  </a:lnTo>
                  <a:cubicBezTo>
                    <a:pt x="6287" y="4692"/>
                    <a:pt x="5859" y="5121"/>
                    <a:pt x="5359" y="5121"/>
                  </a:cubicBezTo>
                  <a:lnTo>
                    <a:pt x="3953" y="5121"/>
                  </a:lnTo>
                  <a:cubicBezTo>
                    <a:pt x="3906" y="5121"/>
                    <a:pt x="3858" y="5144"/>
                    <a:pt x="3834" y="5168"/>
                  </a:cubicBezTo>
                  <a:lnTo>
                    <a:pt x="3358" y="5645"/>
                  </a:lnTo>
                  <a:cubicBezTo>
                    <a:pt x="3334" y="5645"/>
                    <a:pt x="3334" y="5668"/>
                    <a:pt x="3310" y="5668"/>
                  </a:cubicBezTo>
                  <a:cubicBezTo>
                    <a:pt x="3310" y="5668"/>
                    <a:pt x="3310" y="5645"/>
                    <a:pt x="3287" y="5645"/>
                  </a:cubicBezTo>
                  <a:lnTo>
                    <a:pt x="2810" y="5168"/>
                  </a:lnTo>
                  <a:cubicBezTo>
                    <a:pt x="2787" y="5144"/>
                    <a:pt x="2739" y="5121"/>
                    <a:pt x="2691" y="5121"/>
                  </a:cubicBezTo>
                  <a:lnTo>
                    <a:pt x="1286" y="5121"/>
                  </a:lnTo>
                  <a:cubicBezTo>
                    <a:pt x="762" y="5121"/>
                    <a:pt x="357" y="4692"/>
                    <a:pt x="357" y="4192"/>
                  </a:cubicBezTo>
                  <a:lnTo>
                    <a:pt x="357" y="1287"/>
                  </a:lnTo>
                  <a:cubicBezTo>
                    <a:pt x="357" y="763"/>
                    <a:pt x="762" y="334"/>
                    <a:pt x="1286" y="334"/>
                  </a:cubicBezTo>
                  <a:close/>
                  <a:moveTo>
                    <a:pt x="1286" y="1"/>
                  </a:moveTo>
                  <a:cubicBezTo>
                    <a:pt x="572" y="1"/>
                    <a:pt x="0" y="572"/>
                    <a:pt x="0" y="1287"/>
                  </a:cubicBezTo>
                  <a:lnTo>
                    <a:pt x="0" y="4192"/>
                  </a:lnTo>
                  <a:cubicBezTo>
                    <a:pt x="0" y="4883"/>
                    <a:pt x="572" y="5454"/>
                    <a:pt x="1286" y="5454"/>
                  </a:cubicBezTo>
                  <a:lnTo>
                    <a:pt x="2620" y="5454"/>
                  </a:lnTo>
                  <a:lnTo>
                    <a:pt x="3049" y="5883"/>
                  </a:lnTo>
                  <a:cubicBezTo>
                    <a:pt x="3120" y="5954"/>
                    <a:pt x="3215" y="6002"/>
                    <a:pt x="3310" y="6002"/>
                  </a:cubicBezTo>
                  <a:cubicBezTo>
                    <a:pt x="3430" y="6002"/>
                    <a:pt x="3525" y="5954"/>
                    <a:pt x="3596" y="5883"/>
                  </a:cubicBezTo>
                  <a:lnTo>
                    <a:pt x="4025" y="5454"/>
                  </a:lnTo>
                  <a:lnTo>
                    <a:pt x="5359" y="5454"/>
                  </a:lnTo>
                  <a:cubicBezTo>
                    <a:pt x="6049" y="5454"/>
                    <a:pt x="6645" y="4883"/>
                    <a:pt x="6645" y="4192"/>
                  </a:cubicBezTo>
                  <a:lnTo>
                    <a:pt x="6645" y="1287"/>
                  </a:lnTo>
                  <a:cubicBezTo>
                    <a:pt x="6645" y="572"/>
                    <a:pt x="6049"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79"/>
            <p:cNvSpPr/>
            <p:nvPr/>
          </p:nvSpPr>
          <p:spPr>
            <a:xfrm>
              <a:off x="4126323" y="3702429"/>
              <a:ext cx="188572" cy="61816"/>
            </a:xfrm>
            <a:custGeom>
              <a:avLst/>
              <a:gdLst/>
              <a:ahLst/>
              <a:cxnLst/>
              <a:rect l="l" t="t" r="r" b="b"/>
              <a:pathLst>
                <a:path w="5454" h="1788" extrusionOk="0">
                  <a:moveTo>
                    <a:pt x="429" y="1"/>
                  </a:moveTo>
                  <a:cubicBezTo>
                    <a:pt x="191" y="1"/>
                    <a:pt x="0" y="215"/>
                    <a:pt x="0" y="453"/>
                  </a:cubicBezTo>
                  <a:lnTo>
                    <a:pt x="0" y="1358"/>
                  </a:lnTo>
                  <a:cubicBezTo>
                    <a:pt x="0" y="1597"/>
                    <a:pt x="191" y="1787"/>
                    <a:pt x="429" y="1787"/>
                  </a:cubicBezTo>
                  <a:lnTo>
                    <a:pt x="5025" y="1787"/>
                  </a:lnTo>
                  <a:cubicBezTo>
                    <a:pt x="5263" y="1787"/>
                    <a:pt x="5454" y="1597"/>
                    <a:pt x="5454" y="1358"/>
                  </a:cubicBezTo>
                  <a:lnTo>
                    <a:pt x="5454" y="453"/>
                  </a:lnTo>
                  <a:cubicBezTo>
                    <a:pt x="5454" y="215"/>
                    <a:pt x="5263" y="1"/>
                    <a:pt x="5025" y="1"/>
                  </a:cubicBezTo>
                  <a:lnTo>
                    <a:pt x="4097" y="1"/>
                  </a:lnTo>
                  <a:cubicBezTo>
                    <a:pt x="4001" y="1"/>
                    <a:pt x="3930" y="96"/>
                    <a:pt x="3930" y="191"/>
                  </a:cubicBezTo>
                  <a:cubicBezTo>
                    <a:pt x="3930" y="287"/>
                    <a:pt x="4001" y="358"/>
                    <a:pt x="4097" y="358"/>
                  </a:cubicBezTo>
                  <a:lnTo>
                    <a:pt x="5025" y="358"/>
                  </a:lnTo>
                  <a:cubicBezTo>
                    <a:pt x="5073" y="358"/>
                    <a:pt x="5121" y="406"/>
                    <a:pt x="5121" y="453"/>
                  </a:cubicBezTo>
                  <a:lnTo>
                    <a:pt x="5121" y="1358"/>
                  </a:lnTo>
                  <a:cubicBezTo>
                    <a:pt x="5121" y="1406"/>
                    <a:pt x="5073" y="1454"/>
                    <a:pt x="5025" y="1454"/>
                  </a:cubicBezTo>
                  <a:lnTo>
                    <a:pt x="429" y="1454"/>
                  </a:lnTo>
                  <a:cubicBezTo>
                    <a:pt x="381" y="1454"/>
                    <a:pt x="334" y="1406"/>
                    <a:pt x="334" y="1358"/>
                  </a:cubicBezTo>
                  <a:lnTo>
                    <a:pt x="334" y="453"/>
                  </a:lnTo>
                  <a:cubicBezTo>
                    <a:pt x="334" y="406"/>
                    <a:pt x="381" y="358"/>
                    <a:pt x="429" y="358"/>
                  </a:cubicBezTo>
                  <a:lnTo>
                    <a:pt x="3358" y="358"/>
                  </a:lnTo>
                  <a:cubicBezTo>
                    <a:pt x="3454" y="358"/>
                    <a:pt x="3525" y="287"/>
                    <a:pt x="3525" y="191"/>
                  </a:cubicBezTo>
                  <a:cubicBezTo>
                    <a:pt x="3525" y="96"/>
                    <a:pt x="3454"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79"/>
            <p:cNvSpPr/>
            <p:nvPr/>
          </p:nvSpPr>
          <p:spPr>
            <a:xfrm>
              <a:off x="4118094" y="3650569"/>
              <a:ext cx="20607" cy="11582"/>
            </a:xfrm>
            <a:custGeom>
              <a:avLst/>
              <a:gdLst/>
              <a:ahLst/>
              <a:cxnLst/>
              <a:rect l="l" t="t" r="r" b="b"/>
              <a:pathLst>
                <a:path w="596" h="335" extrusionOk="0">
                  <a:moveTo>
                    <a:pt x="191" y="1"/>
                  </a:moveTo>
                  <a:cubicBezTo>
                    <a:pt x="96" y="1"/>
                    <a:pt x="0" y="72"/>
                    <a:pt x="0" y="167"/>
                  </a:cubicBezTo>
                  <a:cubicBezTo>
                    <a:pt x="0" y="263"/>
                    <a:pt x="96" y="334"/>
                    <a:pt x="191" y="334"/>
                  </a:cubicBezTo>
                  <a:lnTo>
                    <a:pt x="429" y="334"/>
                  </a:lnTo>
                  <a:cubicBezTo>
                    <a:pt x="524" y="334"/>
                    <a:pt x="596" y="263"/>
                    <a:pt x="596" y="167"/>
                  </a:cubicBezTo>
                  <a:cubicBezTo>
                    <a:pt x="596" y="72"/>
                    <a:pt x="52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79"/>
            <p:cNvSpPr/>
            <p:nvPr/>
          </p:nvSpPr>
          <p:spPr>
            <a:xfrm>
              <a:off x="4302511" y="3650569"/>
              <a:ext cx="20641" cy="11582"/>
            </a:xfrm>
            <a:custGeom>
              <a:avLst/>
              <a:gdLst/>
              <a:ahLst/>
              <a:cxnLst/>
              <a:rect l="l" t="t" r="r" b="b"/>
              <a:pathLst>
                <a:path w="597" h="335" extrusionOk="0">
                  <a:moveTo>
                    <a:pt x="167" y="1"/>
                  </a:moveTo>
                  <a:cubicBezTo>
                    <a:pt x="72" y="1"/>
                    <a:pt x="1" y="72"/>
                    <a:pt x="1" y="167"/>
                  </a:cubicBezTo>
                  <a:cubicBezTo>
                    <a:pt x="1" y="263"/>
                    <a:pt x="72" y="334"/>
                    <a:pt x="167" y="334"/>
                  </a:cubicBezTo>
                  <a:lnTo>
                    <a:pt x="406" y="334"/>
                  </a:lnTo>
                  <a:cubicBezTo>
                    <a:pt x="501" y="334"/>
                    <a:pt x="596" y="263"/>
                    <a:pt x="596" y="167"/>
                  </a:cubicBezTo>
                  <a:cubicBezTo>
                    <a:pt x="596" y="72"/>
                    <a:pt x="50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79"/>
            <p:cNvSpPr/>
            <p:nvPr/>
          </p:nvSpPr>
          <p:spPr>
            <a:xfrm>
              <a:off x="4150213" y="3650569"/>
              <a:ext cx="140824" cy="11582"/>
            </a:xfrm>
            <a:custGeom>
              <a:avLst/>
              <a:gdLst/>
              <a:ahLst/>
              <a:cxnLst/>
              <a:rect l="l" t="t" r="r" b="b"/>
              <a:pathLst>
                <a:path w="4073" h="335" extrusionOk="0">
                  <a:moveTo>
                    <a:pt x="167" y="1"/>
                  </a:moveTo>
                  <a:cubicBezTo>
                    <a:pt x="72" y="1"/>
                    <a:pt x="0" y="72"/>
                    <a:pt x="0" y="167"/>
                  </a:cubicBezTo>
                  <a:cubicBezTo>
                    <a:pt x="0" y="263"/>
                    <a:pt x="72" y="334"/>
                    <a:pt x="167" y="334"/>
                  </a:cubicBezTo>
                  <a:lnTo>
                    <a:pt x="3882" y="334"/>
                  </a:lnTo>
                  <a:cubicBezTo>
                    <a:pt x="3977" y="334"/>
                    <a:pt x="4072" y="263"/>
                    <a:pt x="4072" y="167"/>
                  </a:cubicBezTo>
                  <a:cubicBezTo>
                    <a:pt x="4072" y="72"/>
                    <a:pt x="3977"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79"/>
            <p:cNvSpPr/>
            <p:nvPr/>
          </p:nvSpPr>
          <p:spPr>
            <a:xfrm>
              <a:off x="4143610" y="3434864"/>
              <a:ext cx="151542" cy="151531"/>
            </a:xfrm>
            <a:custGeom>
              <a:avLst/>
              <a:gdLst/>
              <a:ahLst/>
              <a:cxnLst/>
              <a:rect l="l" t="t" r="r" b="b"/>
              <a:pathLst>
                <a:path w="4383" h="4383" extrusionOk="0">
                  <a:moveTo>
                    <a:pt x="2191" y="0"/>
                  </a:moveTo>
                  <a:cubicBezTo>
                    <a:pt x="1858" y="0"/>
                    <a:pt x="1525" y="96"/>
                    <a:pt x="1215" y="238"/>
                  </a:cubicBezTo>
                  <a:cubicBezTo>
                    <a:pt x="1120" y="286"/>
                    <a:pt x="1096" y="381"/>
                    <a:pt x="1144" y="477"/>
                  </a:cubicBezTo>
                  <a:cubicBezTo>
                    <a:pt x="1160" y="540"/>
                    <a:pt x="1218" y="572"/>
                    <a:pt x="1276" y="572"/>
                  </a:cubicBezTo>
                  <a:cubicBezTo>
                    <a:pt x="1305" y="572"/>
                    <a:pt x="1334" y="564"/>
                    <a:pt x="1358" y="548"/>
                  </a:cubicBezTo>
                  <a:cubicBezTo>
                    <a:pt x="1620" y="429"/>
                    <a:pt x="1906" y="358"/>
                    <a:pt x="2191" y="358"/>
                  </a:cubicBezTo>
                  <a:cubicBezTo>
                    <a:pt x="3216" y="358"/>
                    <a:pt x="4049" y="1191"/>
                    <a:pt x="4049" y="2191"/>
                  </a:cubicBezTo>
                  <a:cubicBezTo>
                    <a:pt x="4049" y="3215"/>
                    <a:pt x="3216" y="4049"/>
                    <a:pt x="2191" y="4049"/>
                  </a:cubicBezTo>
                  <a:cubicBezTo>
                    <a:pt x="1191" y="4049"/>
                    <a:pt x="358" y="3215"/>
                    <a:pt x="358" y="2191"/>
                  </a:cubicBezTo>
                  <a:cubicBezTo>
                    <a:pt x="358" y="1739"/>
                    <a:pt x="524" y="1310"/>
                    <a:pt x="834" y="953"/>
                  </a:cubicBezTo>
                  <a:cubicBezTo>
                    <a:pt x="882" y="881"/>
                    <a:pt x="882" y="786"/>
                    <a:pt x="810" y="715"/>
                  </a:cubicBezTo>
                  <a:cubicBezTo>
                    <a:pt x="780" y="685"/>
                    <a:pt x="746" y="672"/>
                    <a:pt x="711" y="672"/>
                  </a:cubicBezTo>
                  <a:cubicBezTo>
                    <a:pt x="663" y="672"/>
                    <a:pt x="614" y="697"/>
                    <a:pt x="572" y="739"/>
                  </a:cubicBezTo>
                  <a:cubicBezTo>
                    <a:pt x="215" y="1143"/>
                    <a:pt x="1" y="1667"/>
                    <a:pt x="1" y="2191"/>
                  </a:cubicBezTo>
                  <a:cubicBezTo>
                    <a:pt x="1" y="3406"/>
                    <a:pt x="1001" y="4382"/>
                    <a:pt x="2191" y="4382"/>
                  </a:cubicBezTo>
                  <a:cubicBezTo>
                    <a:pt x="3406" y="4382"/>
                    <a:pt x="4382" y="3406"/>
                    <a:pt x="4382" y="2191"/>
                  </a:cubicBezTo>
                  <a:cubicBezTo>
                    <a:pt x="4382" y="1000"/>
                    <a:pt x="3406" y="0"/>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79"/>
            <p:cNvSpPr/>
            <p:nvPr/>
          </p:nvSpPr>
          <p:spPr>
            <a:xfrm>
              <a:off x="4169955" y="3513899"/>
              <a:ext cx="99680" cy="48609"/>
            </a:xfrm>
            <a:custGeom>
              <a:avLst/>
              <a:gdLst/>
              <a:ahLst/>
              <a:cxnLst/>
              <a:rect l="l" t="t" r="r" b="b"/>
              <a:pathLst>
                <a:path w="2883" h="1406" extrusionOk="0">
                  <a:moveTo>
                    <a:pt x="2501" y="334"/>
                  </a:moveTo>
                  <a:cubicBezTo>
                    <a:pt x="2454" y="501"/>
                    <a:pt x="2358" y="643"/>
                    <a:pt x="2215" y="763"/>
                  </a:cubicBezTo>
                  <a:cubicBezTo>
                    <a:pt x="1989" y="596"/>
                    <a:pt x="1715" y="512"/>
                    <a:pt x="1438" y="512"/>
                  </a:cubicBezTo>
                  <a:cubicBezTo>
                    <a:pt x="1162" y="512"/>
                    <a:pt x="882" y="596"/>
                    <a:pt x="644" y="763"/>
                  </a:cubicBezTo>
                  <a:cubicBezTo>
                    <a:pt x="525" y="643"/>
                    <a:pt x="429" y="501"/>
                    <a:pt x="358" y="334"/>
                  </a:cubicBezTo>
                  <a:close/>
                  <a:moveTo>
                    <a:pt x="1441" y="852"/>
                  </a:moveTo>
                  <a:cubicBezTo>
                    <a:pt x="1602" y="852"/>
                    <a:pt x="1763" y="894"/>
                    <a:pt x="1906" y="977"/>
                  </a:cubicBezTo>
                  <a:cubicBezTo>
                    <a:pt x="1763" y="1024"/>
                    <a:pt x="1596" y="1072"/>
                    <a:pt x="1429" y="1072"/>
                  </a:cubicBezTo>
                  <a:cubicBezTo>
                    <a:pt x="1287" y="1072"/>
                    <a:pt x="1120" y="1024"/>
                    <a:pt x="977" y="977"/>
                  </a:cubicBezTo>
                  <a:cubicBezTo>
                    <a:pt x="1120" y="894"/>
                    <a:pt x="1281" y="852"/>
                    <a:pt x="1441" y="852"/>
                  </a:cubicBezTo>
                  <a:close/>
                  <a:moveTo>
                    <a:pt x="358" y="0"/>
                  </a:moveTo>
                  <a:cubicBezTo>
                    <a:pt x="239" y="0"/>
                    <a:pt x="144" y="48"/>
                    <a:pt x="72" y="143"/>
                  </a:cubicBezTo>
                  <a:cubicBezTo>
                    <a:pt x="24" y="239"/>
                    <a:pt x="1" y="358"/>
                    <a:pt x="48" y="453"/>
                  </a:cubicBezTo>
                  <a:cubicBezTo>
                    <a:pt x="263" y="1024"/>
                    <a:pt x="834" y="1406"/>
                    <a:pt x="1429" y="1406"/>
                  </a:cubicBezTo>
                  <a:cubicBezTo>
                    <a:pt x="2049" y="1406"/>
                    <a:pt x="2620" y="1024"/>
                    <a:pt x="2835" y="453"/>
                  </a:cubicBezTo>
                  <a:cubicBezTo>
                    <a:pt x="2882" y="358"/>
                    <a:pt x="2858" y="239"/>
                    <a:pt x="2811" y="143"/>
                  </a:cubicBezTo>
                  <a:cubicBezTo>
                    <a:pt x="2739" y="48"/>
                    <a:pt x="2644"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79"/>
            <p:cNvSpPr/>
            <p:nvPr/>
          </p:nvSpPr>
          <p:spPr>
            <a:xfrm>
              <a:off x="4191356" y="3475212"/>
              <a:ext cx="11583" cy="18151"/>
            </a:xfrm>
            <a:custGeom>
              <a:avLst/>
              <a:gdLst/>
              <a:ahLst/>
              <a:cxnLst/>
              <a:rect l="l" t="t" r="r" b="b"/>
              <a:pathLst>
                <a:path w="335" h="525" extrusionOk="0">
                  <a:moveTo>
                    <a:pt x="168" y="0"/>
                  </a:moveTo>
                  <a:cubicBezTo>
                    <a:pt x="72" y="0"/>
                    <a:pt x="1" y="95"/>
                    <a:pt x="1" y="191"/>
                  </a:cubicBezTo>
                  <a:lnTo>
                    <a:pt x="1" y="334"/>
                  </a:lnTo>
                  <a:cubicBezTo>
                    <a:pt x="1" y="429"/>
                    <a:pt x="72" y="524"/>
                    <a:pt x="168" y="524"/>
                  </a:cubicBezTo>
                  <a:cubicBezTo>
                    <a:pt x="263" y="524"/>
                    <a:pt x="334" y="429"/>
                    <a:pt x="334" y="334"/>
                  </a:cubicBezTo>
                  <a:lnTo>
                    <a:pt x="334" y="191"/>
                  </a:lnTo>
                  <a:cubicBezTo>
                    <a:pt x="334" y="95"/>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79"/>
            <p:cNvSpPr/>
            <p:nvPr/>
          </p:nvSpPr>
          <p:spPr>
            <a:xfrm>
              <a:off x="4236648" y="3475212"/>
              <a:ext cx="11548" cy="18151"/>
            </a:xfrm>
            <a:custGeom>
              <a:avLst/>
              <a:gdLst/>
              <a:ahLst/>
              <a:cxnLst/>
              <a:rect l="l" t="t" r="r" b="b"/>
              <a:pathLst>
                <a:path w="334" h="525" extrusionOk="0">
                  <a:moveTo>
                    <a:pt x="167" y="0"/>
                  </a:moveTo>
                  <a:cubicBezTo>
                    <a:pt x="72" y="0"/>
                    <a:pt x="1" y="95"/>
                    <a:pt x="1" y="191"/>
                  </a:cubicBezTo>
                  <a:lnTo>
                    <a:pt x="1" y="334"/>
                  </a:lnTo>
                  <a:cubicBezTo>
                    <a:pt x="1" y="429"/>
                    <a:pt x="72" y="524"/>
                    <a:pt x="167" y="524"/>
                  </a:cubicBezTo>
                  <a:cubicBezTo>
                    <a:pt x="263" y="524"/>
                    <a:pt x="334" y="429"/>
                    <a:pt x="334" y="334"/>
                  </a:cubicBezTo>
                  <a:lnTo>
                    <a:pt x="334" y="191"/>
                  </a:lnTo>
                  <a:cubicBezTo>
                    <a:pt x="334" y="95"/>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1" name="Google Shape;10351;p79"/>
          <p:cNvGrpSpPr/>
          <p:nvPr/>
        </p:nvGrpSpPr>
        <p:grpSpPr>
          <a:xfrm>
            <a:off x="6649384" y="1492391"/>
            <a:ext cx="375923" cy="338698"/>
            <a:chOff x="6774220" y="2149625"/>
            <a:chExt cx="407593" cy="367232"/>
          </a:xfrm>
        </p:grpSpPr>
        <p:sp>
          <p:nvSpPr>
            <p:cNvPr id="10352" name="Google Shape;10352;p79"/>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79"/>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79"/>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79"/>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79"/>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79"/>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79"/>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79"/>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79"/>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79"/>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79"/>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79"/>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79"/>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79"/>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79"/>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7" name="Google Shape;10367;p79"/>
          <p:cNvGrpSpPr/>
          <p:nvPr/>
        </p:nvGrpSpPr>
        <p:grpSpPr>
          <a:xfrm>
            <a:off x="4383754" y="1486732"/>
            <a:ext cx="376692" cy="350081"/>
            <a:chOff x="1288202" y="3429920"/>
            <a:chExt cx="408427" cy="379574"/>
          </a:xfrm>
        </p:grpSpPr>
        <p:sp>
          <p:nvSpPr>
            <p:cNvPr id="10368" name="Google Shape;10368;p79"/>
            <p:cNvSpPr/>
            <p:nvPr/>
          </p:nvSpPr>
          <p:spPr>
            <a:xfrm>
              <a:off x="1288202" y="3512240"/>
              <a:ext cx="407639" cy="297254"/>
            </a:xfrm>
            <a:custGeom>
              <a:avLst/>
              <a:gdLst/>
              <a:ahLst/>
              <a:cxnLst/>
              <a:rect l="l" t="t" r="r" b="b"/>
              <a:pathLst>
                <a:path w="11790" h="8598" extrusionOk="0">
                  <a:moveTo>
                    <a:pt x="1096" y="1"/>
                  </a:moveTo>
                  <a:cubicBezTo>
                    <a:pt x="739" y="1"/>
                    <a:pt x="477" y="287"/>
                    <a:pt x="477" y="620"/>
                  </a:cubicBezTo>
                  <a:lnTo>
                    <a:pt x="477" y="7050"/>
                  </a:lnTo>
                  <a:lnTo>
                    <a:pt x="239" y="7050"/>
                  </a:lnTo>
                  <a:cubicBezTo>
                    <a:pt x="96" y="7050"/>
                    <a:pt x="1" y="7145"/>
                    <a:pt x="1" y="7264"/>
                  </a:cubicBezTo>
                  <a:lnTo>
                    <a:pt x="1" y="7598"/>
                  </a:lnTo>
                  <a:cubicBezTo>
                    <a:pt x="1" y="8145"/>
                    <a:pt x="453" y="8598"/>
                    <a:pt x="1001" y="8598"/>
                  </a:cubicBezTo>
                  <a:lnTo>
                    <a:pt x="10813" y="8598"/>
                  </a:lnTo>
                  <a:cubicBezTo>
                    <a:pt x="11360" y="8598"/>
                    <a:pt x="11789" y="8145"/>
                    <a:pt x="11789" y="7598"/>
                  </a:cubicBezTo>
                  <a:lnTo>
                    <a:pt x="11789" y="7264"/>
                  </a:lnTo>
                  <a:cubicBezTo>
                    <a:pt x="11789" y="7145"/>
                    <a:pt x="11694" y="7050"/>
                    <a:pt x="11575" y="7050"/>
                  </a:cubicBezTo>
                  <a:lnTo>
                    <a:pt x="11337" y="7050"/>
                  </a:lnTo>
                  <a:lnTo>
                    <a:pt x="11337" y="2335"/>
                  </a:lnTo>
                  <a:cubicBezTo>
                    <a:pt x="11337" y="2239"/>
                    <a:pt x="11241" y="2168"/>
                    <a:pt x="11146" y="2168"/>
                  </a:cubicBezTo>
                  <a:cubicBezTo>
                    <a:pt x="11051" y="2168"/>
                    <a:pt x="10979" y="2239"/>
                    <a:pt x="10979" y="2335"/>
                  </a:cubicBezTo>
                  <a:lnTo>
                    <a:pt x="10979" y="7050"/>
                  </a:lnTo>
                  <a:lnTo>
                    <a:pt x="9551" y="7050"/>
                  </a:lnTo>
                  <a:cubicBezTo>
                    <a:pt x="9455" y="7050"/>
                    <a:pt x="9384" y="7121"/>
                    <a:pt x="9384" y="7217"/>
                  </a:cubicBezTo>
                  <a:cubicBezTo>
                    <a:pt x="9384" y="7312"/>
                    <a:pt x="9455" y="7383"/>
                    <a:pt x="9551" y="7383"/>
                  </a:cubicBezTo>
                  <a:lnTo>
                    <a:pt x="11456" y="7383"/>
                  </a:lnTo>
                  <a:lnTo>
                    <a:pt x="11456" y="7598"/>
                  </a:lnTo>
                  <a:cubicBezTo>
                    <a:pt x="11456" y="7955"/>
                    <a:pt x="11170" y="8241"/>
                    <a:pt x="10813" y="8241"/>
                  </a:cubicBezTo>
                  <a:lnTo>
                    <a:pt x="1001" y="8241"/>
                  </a:lnTo>
                  <a:cubicBezTo>
                    <a:pt x="644" y="8241"/>
                    <a:pt x="358" y="7955"/>
                    <a:pt x="358" y="7598"/>
                  </a:cubicBezTo>
                  <a:lnTo>
                    <a:pt x="358" y="7383"/>
                  </a:lnTo>
                  <a:lnTo>
                    <a:pt x="8812" y="7383"/>
                  </a:lnTo>
                  <a:cubicBezTo>
                    <a:pt x="8908" y="7383"/>
                    <a:pt x="8979" y="7312"/>
                    <a:pt x="8979" y="7217"/>
                  </a:cubicBezTo>
                  <a:cubicBezTo>
                    <a:pt x="8979" y="7121"/>
                    <a:pt x="8908" y="7050"/>
                    <a:pt x="8812" y="7050"/>
                  </a:cubicBezTo>
                  <a:lnTo>
                    <a:pt x="811" y="7050"/>
                  </a:lnTo>
                  <a:lnTo>
                    <a:pt x="811" y="620"/>
                  </a:lnTo>
                  <a:cubicBezTo>
                    <a:pt x="811" y="477"/>
                    <a:pt x="930" y="358"/>
                    <a:pt x="1096" y="358"/>
                  </a:cubicBezTo>
                  <a:lnTo>
                    <a:pt x="5431" y="358"/>
                  </a:lnTo>
                  <a:cubicBezTo>
                    <a:pt x="5526" y="358"/>
                    <a:pt x="5597" y="263"/>
                    <a:pt x="5597" y="168"/>
                  </a:cubicBezTo>
                  <a:cubicBezTo>
                    <a:pt x="5597" y="72"/>
                    <a:pt x="5526" y="1"/>
                    <a:pt x="5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79"/>
            <p:cNvSpPr/>
            <p:nvPr/>
          </p:nvSpPr>
          <p:spPr>
            <a:xfrm>
              <a:off x="1328549" y="3586366"/>
              <a:ext cx="327736" cy="157270"/>
            </a:xfrm>
            <a:custGeom>
              <a:avLst/>
              <a:gdLst/>
              <a:ahLst/>
              <a:cxnLst/>
              <a:rect l="l" t="t" r="r" b="b"/>
              <a:pathLst>
                <a:path w="9479" h="4549" extrusionOk="0">
                  <a:moveTo>
                    <a:pt x="168" y="0"/>
                  </a:moveTo>
                  <a:cubicBezTo>
                    <a:pt x="72" y="0"/>
                    <a:pt x="1" y="72"/>
                    <a:pt x="1" y="167"/>
                  </a:cubicBezTo>
                  <a:lnTo>
                    <a:pt x="1" y="4382"/>
                  </a:lnTo>
                  <a:cubicBezTo>
                    <a:pt x="1" y="4477"/>
                    <a:pt x="72" y="4549"/>
                    <a:pt x="168" y="4549"/>
                  </a:cubicBezTo>
                  <a:lnTo>
                    <a:pt x="9288" y="4549"/>
                  </a:lnTo>
                  <a:cubicBezTo>
                    <a:pt x="9384" y="4549"/>
                    <a:pt x="9479" y="4477"/>
                    <a:pt x="9479" y="4382"/>
                  </a:cubicBezTo>
                  <a:lnTo>
                    <a:pt x="9479" y="238"/>
                  </a:lnTo>
                  <a:cubicBezTo>
                    <a:pt x="9479" y="143"/>
                    <a:pt x="9384" y="48"/>
                    <a:pt x="9288" y="48"/>
                  </a:cubicBezTo>
                  <a:cubicBezTo>
                    <a:pt x="9193" y="48"/>
                    <a:pt x="9122" y="143"/>
                    <a:pt x="9122" y="238"/>
                  </a:cubicBezTo>
                  <a:lnTo>
                    <a:pt x="9122" y="4191"/>
                  </a:lnTo>
                  <a:lnTo>
                    <a:pt x="334" y="4191"/>
                  </a:ln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79"/>
            <p:cNvSpPr/>
            <p:nvPr/>
          </p:nvSpPr>
          <p:spPr>
            <a:xfrm>
              <a:off x="1328549" y="3536130"/>
              <a:ext cx="153202" cy="36267"/>
            </a:xfrm>
            <a:custGeom>
              <a:avLst/>
              <a:gdLst/>
              <a:ahLst/>
              <a:cxnLst/>
              <a:rect l="l" t="t" r="r" b="b"/>
              <a:pathLst>
                <a:path w="4431" h="1049" extrusionOk="0">
                  <a:moveTo>
                    <a:pt x="168" y="0"/>
                  </a:moveTo>
                  <a:cubicBezTo>
                    <a:pt x="72" y="0"/>
                    <a:pt x="1" y="96"/>
                    <a:pt x="1" y="191"/>
                  </a:cubicBezTo>
                  <a:lnTo>
                    <a:pt x="1" y="882"/>
                  </a:lnTo>
                  <a:cubicBezTo>
                    <a:pt x="1" y="977"/>
                    <a:pt x="72" y="1048"/>
                    <a:pt x="168" y="1048"/>
                  </a:cubicBezTo>
                  <a:cubicBezTo>
                    <a:pt x="263" y="1048"/>
                    <a:pt x="334" y="977"/>
                    <a:pt x="334" y="882"/>
                  </a:cubicBezTo>
                  <a:lnTo>
                    <a:pt x="334" y="358"/>
                  </a:lnTo>
                  <a:lnTo>
                    <a:pt x="4264" y="358"/>
                  </a:lnTo>
                  <a:cubicBezTo>
                    <a:pt x="4359" y="358"/>
                    <a:pt x="4430" y="286"/>
                    <a:pt x="4430" y="191"/>
                  </a:cubicBezTo>
                  <a:cubicBezTo>
                    <a:pt x="4430" y="96"/>
                    <a:pt x="4359"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79"/>
            <p:cNvSpPr/>
            <p:nvPr/>
          </p:nvSpPr>
          <p:spPr>
            <a:xfrm>
              <a:off x="1493224" y="3429920"/>
              <a:ext cx="203405" cy="161419"/>
            </a:xfrm>
            <a:custGeom>
              <a:avLst/>
              <a:gdLst/>
              <a:ahLst/>
              <a:cxnLst/>
              <a:rect l="l" t="t" r="r" b="b"/>
              <a:pathLst>
                <a:path w="5883" h="4669" extrusionOk="0">
                  <a:moveTo>
                    <a:pt x="1001" y="0"/>
                  </a:moveTo>
                  <a:cubicBezTo>
                    <a:pt x="453" y="0"/>
                    <a:pt x="1" y="429"/>
                    <a:pt x="1" y="977"/>
                  </a:cubicBezTo>
                  <a:lnTo>
                    <a:pt x="1" y="3263"/>
                  </a:lnTo>
                  <a:cubicBezTo>
                    <a:pt x="1" y="3787"/>
                    <a:pt x="453" y="4239"/>
                    <a:pt x="1001" y="4239"/>
                  </a:cubicBezTo>
                  <a:lnTo>
                    <a:pt x="2382" y="4239"/>
                  </a:lnTo>
                  <a:lnTo>
                    <a:pt x="2739" y="4573"/>
                  </a:lnTo>
                  <a:cubicBezTo>
                    <a:pt x="2787" y="4644"/>
                    <a:pt x="2858" y="4668"/>
                    <a:pt x="2954" y="4668"/>
                  </a:cubicBezTo>
                  <a:cubicBezTo>
                    <a:pt x="3025" y="4668"/>
                    <a:pt x="3097" y="4644"/>
                    <a:pt x="3144" y="4573"/>
                  </a:cubicBezTo>
                  <a:lnTo>
                    <a:pt x="3501" y="4239"/>
                  </a:lnTo>
                  <a:lnTo>
                    <a:pt x="4907" y="4239"/>
                  </a:lnTo>
                  <a:cubicBezTo>
                    <a:pt x="5430" y="4239"/>
                    <a:pt x="5883" y="3787"/>
                    <a:pt x="5883" y="3263"/>
                  </a:cubicBezTo>
                  <a:lnTo>
                    <a:pt x="5883" y="977"/>
                  </a:lnTo>
                  <a:cubicBezTo>
                    <a:pt x="5883" y="429"/>
                    <a:pt x="5430" y="0"/>
                    <a:pt x="4907" y="0"/>
                  </a:cubicBezTo>
                  <a:lnTo>
                    <a:pt x="4049" y="0"/>
                  </a:lnTo>
                  <a:cubicBezTo>
                    <a:pt x="3954" y="0"/>
                    <a:pt x="3859" y="72"/>
                    <a:pt x="3859" y="167"/>
                  </a:cubicBezTo>
                  <a:cubicBezTo>
                    <a:pt x="3859" y="262"/>
                    <a:pt x="3954" y="358"/>
                    <a:pt x="4049" y="358"/>
                  </a:cubicBezTo>
                  <a:lnTo>
                    <a:pt x="4907" y="358"/>
                  </a:lnTo>
                  <a:cubicBezTo>
                    <a:pt x="5240" y="358"/>
                    <a:pt x="5526" y="643"/>
                    <a:pt x="5526" y="977"/>
                  </a:cubicBezTo>
                  <a:lnTo>
                    <a:pt x="5526" y="3263"/>
                  </a:lnTo>
                  <a:cubicBezTo>
                    <a:pt x="5526" y="3596"/>
                    <a:pt x="5240" y="3882"/>
                    <a:pt x="4907" y="3882"/>
                  </a:cubicBezTo>
                  <a:lnTo>
                    <a:pt x="3430" y="3882"/>
                  </a:lnTo>
                  <a:cubicBezTo>
                    <a:pt x="3382" y="3882"/>
                    <a:pt x="3335" y="3906"/>
                    <a:pt x="3311" y="3930"/>
                  </a:cubicBezTo>
                  <a:lnTo>
                    <a:pt x="2954" y="4287"/>
                  </a:lnTo>
                  <a:lnTo>
                    <a:pt x="2597" y="3930"/>
                  </a:lnTo>
                  <a:cubicBezTo>
                    <a:pt x="2549" y="3906"/>
                    <a:pt x="2501" y="3882"/>
                    <a:pt x="2454" y="3882"/>
                  </a:cubicBezTo>
                  <a:lnTo>
                    <a:pt x="1001" y="3882"/>
                  </a:lnTo>
                  <a:cubicBezTo>
                    <a:pt x="644" y="3882"/>
                    <a:pt x="358" y="3596"/>
                    <a:pt x="358" y="3263"/>
                  </a:cubicBezTo>
                  <a:lnTo>
                    <a:pt x="358" y="977"/>
                  </a:lnTo>
                  <a:cubicBezTo>
                    <a:pt x="358" y="643"/>
                    <a:pt x="644" y="358"/>
                    <a:pt x="1001" y="358"/>
                  </a:cubicBezTo>
                  <a:lnTo>
                    <a:pt x="3311" y="358"/>
                  </a:lnTo>
                  <a:cubicBezTo>
                    <a:pt x="3406" y="358"/>
                    <a:pt x="3478" y="262"/>
                    <a:pt x="3478" y="167"/>
                  </a:cubicBezTo>
                  <a:cubicBezTo>
                    <a:pt x="3478" y="72"/>
                    <a:pt x="3406" y="0"/>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79"/>
            <p:cNvSpPr/>
            <p:nvPr/>
          </p:nvSpPr>
          <p:spPr>
            <a:xfrm>
              <a:off x="1529457" y="3452704"/>
              <a:ext cx="42838" cy="96630"/>
            </a:xfrm>
            <a:custGeom>
              <a:avLst/>
              <a:gdLst/>
              <a:ahLst/>
              <a:cxnLst/>
              <a:rect l="l" t="t" r="r" b="b"/>
              <a:pathLst>
                <a:path w="1239" h="2795" extrusionOk="0">
                  <a:moveTo>
                    <a:pt x="1046" y="1"/>
                  </a:moveTo>
                  <a:cubicBezTo>
                    <a:pt x="997" y="1"/>
                    <a:pt x="947" y="24"/>
                    <a:pt x="906" y="80"/>
                  </a:cubicBezTo>
                  <a:lnTo>
                    <a:pt x="48" y="1294"/>
                  </a:lnTo>
                  <a:cubicBezTo>
                    <a:pt x="1" y="1366"/>
                    <a:pt x="1" y="1437"/>
                    <a:pt x="48" y="1509"/>
                  </a:cubicBezTo>
                  <a:lnTo>
                    <a:pt x="906" y="2723"/>
                  </a:lnTo>
                  <a:cubicBezTo>
                    <a:pt x="953" y="2771"/>
                    <a:pt x="1001" y="2794"/>
                    <a:pt x="1048" y="2794"/>
                  </a:cubicBezTo>
                  <a:cubicBezTo>
                    <a:pt x="1096" y="2794"/>
                    <a:pt x="1120" y="2794"/>
                    <a:pt x="1144" y="2771"/>
                  </a:cubicBezTo>
                  <a:cubicBezTo>
                    <a:pt x="1239" y="2723"/>
                    <a:pt x="1239" y="2604"/>
                    <a:pt x="1191" y="2533"/>
                  </a:cubicBezTo>
                  <a:lnTo>
                    <a:pt x="405" y="1389"/>
                  </a:lnTo>
                  <a:lnTo>
                    <a:pt x="1191" y="270"/>
                  </a:lnTo>
                  <a:cubicBezTo>
                    <a:pt x="1239" y="199"/>
                    <a:pt x="1239" y="80"/>
                    <a:pt x="1144" y="32"/>
                  </a:cubicBezTo>
                  <a:cubicBezTo>
                    <a:pt x="1114" y="12"/>
                    <a:pt x="1080"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79"/>
            <p:cNvSpPr/>
            <p:nvPr/>
          </p:nvSpPr>
          <p:spPr>
            <a:xfrm>
              <a:off x="1613436" y="3452704"/>
              <a:ext cx="42838" cy="96630"/>
            </a:xfrm>
            <a:custGeom>
              <a:avLst/>
              <a:gdLst/>
              <a:ahLst/>
              <a:cxnLst/>
              <a:rect l="l" t="t" r="r" b="b"/>
              <a:pathLst>
                <a:path w="1239" h="2795" extrusionOk="0">
                  <a:moveTo>
                    <a:pt x="201" y="1"/>
                  </a:moveTo>
                  <a:cubicBezTo>
                    <a:pt x="163" y="1"/>
                    <a:pt x="125" y="12"/>
                    <a:pt x="96" y="32"/>
                  </a:cubicBezTo>
                  <a:cubicBezTo>
                    <a:pt x="24" y="80"/>
                    <a:pt x="1" y="199"/>
                    <a:pt x="48" y="270"/>
                  </a:cubicBezTo>
                  <a:lnTo>
                    <a:pt x="858" y="1389"/>
                  </a:lnTo>
                  <a:lnTo>
                    <a:pt x="48" y="2533"/>
                  </a:lnTo>
                  <a:cubicBezTo>
                    <a:pt x="1" y="2604"/>
                    <a:pt x="24" y="2723"/>
                    <a:pt x="96" y="2771"/>
                  </a:cubicBezTo>
                  <a:cubicBezTo>
                    <a:pt x="120" y="2794"/>
                    <a:pt x="167" y="2794"/>
                    <a:pt x="191" y="2794"/>
                  </a:cubicBezTo>
                  <a:cubicBezTo>
                    <a:pt x="239" y="2794"/>
                    <a:pt x="310" y="2771"/>
                    <a:pt x="334" y="2723"/>
                  </a:cubicBezTo>
                  <a:lnTo>
                    <a:pt x="1191" y="1509"/>
                  </a:lnTo>
                  <a:cubicBezTo>
                    <a:pt x="1239" y="1437"/>
                    <a:pt x="1239" y="1366"/>
                    <a:pt x="1191" y="1294"/>
                  </a:cubicBezTo>
                  <a:lnTo>
                    <a:pt x="334" y="80"/>
                  </a:lnTo>
                  <a:cubicBezTo>
                    <a:pt x="306" y="24"/>
                    <a:pt x="25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79"/>
            <p:cNvSpPr/>
            <p:nvPr/>
          </p:nvSpPr>
          <p:spPr>
            <a:xfrm>
              <a:off x="1576373" y="3454398"/>
              <a:ext cx="32155" cy="97391"/>
            </a:xfrm>
            <a:custGeom>
              <a:avLst/>
              <a:gdLst/>
              <a:ahLst/>
              <a:cxnLst/>
              <a:rect l="l" t="t" r="r" b="b"/>
              <a:pathLst>
                <a:path w="930" h="2817" extrusionOk="0">
                  <a:moveTo>
                    <a:pt x="738" y="1"/>
                  </a:moveTo>
                  <a:cubicBezTo>
                    <a:pt x="661" y="1"/>
                    <a:pt x="592" y="47"/>
                    <a:pt x="573" y="126"/>
                  </a:cubicBezTo>
                  <a:lnTo>
                    <a:pt x="25" y="2603"/>
                  </a:lnTo>
                  <a:cubicBezTo>
                    <a:pt x="1" y="2698"/>
                    <a:pt x="72" y="2769"/>
                    <a:pt x="168" y="2793"/>
                  </a:cubicBezTo>
                  <a:cubicBezTo>
                    <a:pt x="168" y="2793"/>
                    <a:pt x="192" y="2817"/>
                    <a:pt x="192" y="2817"/>
                  </a:cubicBezTo>
                  <a:cubicBezTo>
                    <a:pt x="287" y="2817"/>
                    <a:pt x="358" y="2745"/>
                    <a:pt x="358" y="2674"/>
                  </a:cubicBezTo>
                  <a:lnTo>
                    <a:pt x="906" y="197"/>
                  </a:lnTo>
                  <a:cubicBezTo>
                    <a:pt x="930" y="102"/>
                    <a:pt x="882" y="31"/>
                    <a:pt x="787" y="7"/>
                  </a:cubicBezTo>
                  <a:cubicBezTo>
                    <a:pt x="771" y="3"/>
                    <a:pt x="75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79"/>
            <p:cNvSpPr/>
            <p:nvPr/>
          </p:nvSpPr>
          <p:spPr>
            <a:xfrm>
              <a:off x="1362328" y="3599538"/>
              <a:ext cx="38724" cy="12377"/>
            </a:xfrm>
            <a:custGeom>
              <a:avLst/>
              <a:gdLst/>
              <a:ahLst/>
              <a:cxnLst/>
              <a:rect l="l" t="t" r="r" b="b"/>
              <a:pathLst>
                <a:path w="1120" h="358" extrusionOk="0">
                  <a:moveTo>
                    <a:pt x="191" y="0"/>
                  </a:moveTo>
                  <a:cubicBezTo>
                    <a:pt x="95" y="0"/>
                    <a:pt x="0" y="72"/>
                    <a:pt x="0" y="167"/>
                  </a:cubicBezTo>
                  <a:cubicBezTo>
                    <a:pt x="0" y="262"/>
                    <a:pt x="95" y="357"/>
                    <a:pt x="191" y="357"/>
                  </a:cubicBezTo>
                  <a:lnTo>
                    <a:pt x="953" y="357"/>
                  </a:lnTo>
                  <a:cubicBezTo>
                    <a:pt x="1048" y="357"/>
                    <a:pt x="1120" y="262"/>
                    <a:pt x="1120" y="167"/>
                  </a:cubicBezTo>
                  <a:cubicBezTo>
                    <a:pt x="1120" y="72"/>
                    <a:pt x="1048"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79"/>
            <p:cNvSpPr/>
            <p:nvPr/>
          </p:nvSpPr>
          <p:spPr>
            <a:xfrm>
              <a:off x="1362328" y="3634112"/>
              <a:ext cx="150712" cy="11547"/>
            </a:xfrm>
            <a:custGeom>
              <a:avLst/>
              <a:gdLst/>
              <a:ahLst/>
              <a:cxnLst/>
              <a:rect l="l" t="t" r="r" b="b"/>
              <a:pathLst>
                <a:path w="4359" h="334" extrusionOk="0">
                  <a:moveTo>
                    <a:pt x="191" y="0"/>
                  </a:moveTo>
                  <a:cubicBezTo>
                    <a:pt x="95" y="0"/>
                    <a:pt x="0" y="72"/>
                    <a:pt x="0" y="167"/>
                  </a:cubicBezTo>
                  <a:cubicBezTo>
                    <a:pt x="0" y="262"/>
                    <a:pt x="95" y="334"/>
                    <a:pt x="191" y="334"/>
                  </a:cubicBezTo>
                  <a:lnTo>
                    <a:pt x="4168" y="334"/>
                  </a:lnTo>
                  <a:cubicBezTo>
                    <a:pt x="4263" y="334"/>
                    <a:pt x="4358" y="262"/>
                    <a:pt x="4358" y="167"/>
                  </a:cubicBezTo>
                  <a:cubicBezTo>
                    <a:pt x="4358" y="72"/>
                    <a:pt x="4263"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79"/>
            <p:cNvSpPr/>
            <p:nvPr/>
          </p:nvSpPr>
          <p:spPr>
            <a:xfrm>
              <a:off x="1362328" y="3668685"/>
              <a:ext cx="67560" cy="11547"/>
            </a:xfrm>
            <a:custGeom>
              <a:avLst/>
              <a:gdLst/>
              <a:ahLst/>
              <a:cxnLst/>
              <a:rect l="l" t="t" r="r" b="b"/>
              <a:pathLst>
                <a:path w="1954" h="334" extrusionOk="0">
                  <a:moveTo>
                    <a:pt x="191" y="1"/>
                  </a:moveTo>
                  <a:cubicBezTo>
                    <a:pt x="95" y="1"/>
                    <a:pt x="0" y="72"/>
                    <a:pt x="0" y="167"/>
                  </a:cubicBezTo>
                  <a:cubicBezTo>
                    <a:pt x="0" y="263"/>
                    <a:pt x="95" y="334"/>
                    <a:pt x="191" y="334"/>
                  </a:cubicBezTo>
                  <a:lnTo>
                    <a:pt x="1786" y="334"/>
                  </a:lnTo>
                  <a:cubicBezTo>
                    <a:pt x="1882" y="334"/>
                    <a:pt x="1953" y="263"/>
                    <a:pt x="1953" y="167"/>
                  </a:cubicBezTo>
                  <a:cubicBezTo>
                    <a:pt x="1953" y="72"/>
                    <a:pt x="1882"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79"/>
            <p:cNvSpPr/>
            <p:nvPr/>
          </p:nvSpPr>
          <p:spPr>
            <a:xfrm>
              <a:off x="1362328" y="3703259"/>
              <a:ext cx="84017" cy="11582"/>
            </a:xfrm>
            <a:custGeom>
              <a:avLst/>
              <a:gdLst/>
              <a:ahLst/>
              <a:cxnLst/>
              <a:rect l="l" t="t" r="r" b="b"/>
              <a:pathLst>
                <a:path w="2430" h="335" extrusionOk="0">
                  <a:moveTo>
                    <a:pt x="191" y="1"/>
                  </a:moveTo>
                  <a:cubicBezTo>
                    <a:pt x="95" y="1"/>
                    <a:pt x="0" y="72"/>
                    <a:pt x="0" y="167"/>
                  </a:cubicBezTo>
                  <a:cubicBezTo>
                    <a:pt x="0" y="263"/>
                    <a:pt x="95" y="334"/>
                    <a:pt x="191" y="334"/>
                  </a:cubicBezTo>
                  <a:lnTo>
                    <a:pt x="2263" y="334"/>
                  </a:lnTo>
                  <a:cubicBezTo>
                    <a:pt x="2358" y="334"/>
                    <a:pt x="2429" y="263"/>
                    <a:pt x="2429" y="167"/>
                  </a:cubicBezTo>
                  <a:cubicBezTo>
                    <a:pt x="2429" y="72"/>
                    <a:pt x="2358"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79"/>
            <p:cNvSpPr/>
            <p:nvPr/>
          </p:nvSpPr>
          <p:spPr>
            <a:xfrm>
              <a:off x="1418302" y="3599538"/>
              <a:ext cx="94735" cy="12377"/>
            </a:xfrm>
            <a:custGeom>
              <a:avLst/>
              <a:gdLst/>
              <a:ahLst/>
              <a:cxnLst/>
              <a:rect l="l" t="t" r="r" b="b"/>
              <a:pathLst>
                <a:path w="2740" h="358" extrusionOk="0">
                  <a:moveTo>
                    <a:pt x="167" y="0"/>
                  </a:moveTo>
                  <a:cubicBezTo>
                    <a:pt x="72" y="0"/>
                    <a:pt x="1" y="72"/>
                    <a:pt x="1" y="167"/>
                  </a:cubicBezTo>
                  <a:cubicBezTo>
                    <a:pt x="1" y="262"/>
                    <a:pt x="72" y="357"/>
                    <a:pt x="167" y="357"/>
                  </a:cubicBezTo>
                  <a:lnTo>
                    <a:pt x="2549" y="357"/>
                  </a:lnTo>
                  <a:cubicBezTo>
                    <a:pt x="2644" y="357"/>
                    <a:pt x="2739" y="262"/>
                    <a:pt x="2739" y="167"/>
                  </a:cubicBezTo>
                  <a:cubicBezTo>
                    <a:pt x="2739" y="72"/>
                    <a:pt x="2644"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79"/>
            <p:cNvSpPr/>
            <p:nvPr/>
          </p:nvSpPr>
          <p:spPr>
            <a:xfrm>
              <a:off x="1536060" y="3599538"/>
              <a:ext cx="20607" cy="12377"/>
            </a:xfrm>
            <a:custGeom>
              <a:avLst/>
              <a:gdLst/>
              <a:ahLst/>
              <a:cxnLst/>
              <a:rect l="l" t="t" r="r" b="b"/>
              <a:pathLst>
                <a:path w="596" h="358" extrusionOk="0">
                  <a:moveTo>
                    <a:pt x="191" y="0"/>
                  </a:moveTo>
                  <a:cubicBezTo>
                    <a:pt x="95" y="0"/>
                    <a:pt x="0" y="72"/>
                    <a:pt x="0" y="167"/>
                  </a:cubicBezTo>
                  <a:cubicBezTo>
                    <a:pt x="0" y="262"/>
                    <a:pt x="95" y="357"/>
                    <a:pt x="191" y="357"/>
                  </a:cubicBezTo>
                  <a:lnTo>
                    <a:pt x="429" y="357"/>
                  </a:lnTo>
                  <a:cubicBezTo>
                    <a:pt x="524" y="357"/>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79"/>
            <p:cNvSpPr/>
            <p:nvPr/>
          </p:nvSpPr>
          <p:spPr>
            <a:xfrm>
              <a:off x="1529457" y="3634112"/>
              <a:ext cx="50272" cy="11547"/>
            </a:xfrm>
            <a:custGeom>
              <a:avLst/>
              <a:gdLst/>
              <a:ahLst/>
              <a:cxnLst/>
              <a:rect l="l" t="t" r="r" b="b"/>
              <a:pathLst>
                <a:path w="1454" h="334" extrusionOk="0">
                  <a:moveTo>
                    <a:pt x="191" y="0"/>
                  </a:moveTo>
                  <a:cubicBezTo>
                    <a:pt x="96" y="0"/>
                    <a:pt x="1" y="72"/>
                    <a:pt x="1" y="167"/>
                  </a:cubicBezTo>
                  <a:cubicBezTo>
                    <a:pt x="1" y="262"/>
                    <a:pt x="96" y="334"/>
                    <a:pt x="191" y="334"/>
                  </a:cubicBezTo>
                  <a:lnTo>
                    <a:pt x="1263" y="334"/>
                  </a:lnTo>
                  <a:cubicBezTo>
                    <a:pt x="1382" y="334"/>
                    <a:pt x="1453" y="262"/>
                    <a:pt x="1453" y="167"/>
                  </a:cubicBezTo>
                  <a:cubicBezTo>
                    <a:pt x="1453" y="72"/>
                    <a:pt x="135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79"/>
            <p:cNvSpPr/>
            <p:nvPr/>
          </p:nvSpPr>
          <p:spPr>
            <a:xfrm>
              <a:off x="1596150" y="3634112"/>
              <a:ext cx="18982" cy="11547"/>
            </a:xfrm>
            <a:custGeom>
              <a:avLst/>
              <a:gdLst/>
              <a:ahLst/>
              <a:cxnLst/>
              <a:rect l="l" t="t" r="r" b="b"/>
              <a:pathLst>
                <a:path w="549" h="334" extrusionOk="0">
                  <a:moveTo>
                    <a:pt x="167" y="0"/>
                  </a:moveTo>
                  <a:cubicBezTo>
                    <a:pt x="72" y="0"/>
                    <a:pt x="1" y="72"/>
                    <a:pt x="1" y="167"/>
                  </a:cubicBezTo>
                  <a:cubicBezTo>
                    <a:pt x="1" y="262"/>
                    <a:pt x="72" y="334"/>
                    <a:pt x="167" y="334"/>
                  </a:cubicBezTo>
                  <a:lnTo>
                    <a:pt x="382" y="334"/>
                  </a:lnTo>
                  <a:cubicBezTo>
                    <a:pt x="477" y="334"/>
                    <a:pt x="548" y="262"/>
                    <a:pt x="548" y="167"/>
                  </a:cubicBezTo>
                  <a:cubicBezTo>
                    <a:pt x="548" y="72"/>
                    <a:pt x="477"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79"/>
            <p:cNvSpPr/>
            <p:nvPr/>
          </p:nvSpPr>
          <p:spPr>
            <a:xfrm>
              <a:off x="1445477" y="3668685"/>
              <a:ext cx="31325" cy="11547"/>
            </a:xfrm>
            <a:custGeom>
              <a:avLst/>
              <a:gdLst/>
              <a:ahLst/>
              <a:cxnLst/>
              <a:rect l="l" t="t" r="r" b="b"/>
              <a:pathLst>
                <a:path w="906" h="334" extrusionOk="0">
                  <a:moveTo>
                    <a:pt x="191" y="1"/>
                  </a:moveTo>
                  <a:cubicBezTo>
                    <a:pt x="96" y="1"/>
                    <a:pt x="0" y="72"/>
                    <a:pt x="0" y="167"/>
                  </a:cubicBezTo>
                  <a:cubicBezTo>
                    <a:pt x="0" y="263"/>
                    <a:pt x="96" y="334"/>
                    <a:pt x="191" y="334"/>
                  </a:cubicBezTo>
                  <a:lnTo>
                    <a:pt x="715" y="334"/>
                  </a:lnTo>
                  <a:cubicBezTo>
                    <a:pt x="810" y="334"/>
                    <a:pt x="905" y="263"/>
                    <a:pt x="905" y="167"/>
                  </a:cubicBezTo>
                  <a:cubicBezTo>
                    <a:pt x="905" y="72"/>
                    <a:pt x="810"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4" name="Google Shape;10394;p79"/>
          <p:cNvGrpSpPr/>
          <p:nvPr/>
        </p:nvGrpSpPr>
        <p:grpSpPr>
          <a:xfrm>
            <a:off x="8290351" y="863900"/>
            <a:ext cx="123600" cy="3239150"/>
            <a:chOff x="8290351" y="863900"/>
            <a:chExt cx="123600" cy="3239150"/>
          </a:xfrm>
        </p:grpSpPr>
        <p:sp>
          <p:nvSpPr>
            <p:cNvPr id="10395" name="Google Shape;10395;p7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7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7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7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7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0" name="Google Shape;10400;p79">
            <a:hlinkClick r:id="" action="ppaction://hlinkshowjump?jump=previousslide"/>
          </p:cNvPr>
          <p:cNvSpPr txBox="1">
            <a:spLocks noGrp="1"/>
          </p:cNvSpPr>
          <p:nvPr>
            <p:ph type="subTitle" idx="1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401" name="Google Shape;10401;p79">
            <a:hlinkClick r:id="" action="ppaction://hlinkshowjump?jump=nextslide"/>
          </p:cNvPr>
          <p:cNvSpPr txBox="1">
            <a:spLocks noGrp="1"/>
          </p:cNvSpPr>
          <p:nvPr>
            <p:ph type="subTitle" idx="1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402" name="Google Shape;10402;p79"/>
          <p:cNvSpPr/>
          <p:nvPr/>
        </p:nvSpPr>
        <p:spPr>
          <a:xfrm>
            <a:off x="8291538" y="20140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7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04" name="Google Shape;10404;p7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08"/>
        <p:cNvGrpSpPr/>
        <p:nvPr/>
      </p:nvGrpSpPr>
      <p:grpSpPr>
        <a:xfrm>
          <a:off x="0" y="0"/>
          <a:ext cx="0" cy="0"/>
          <a:chOff x="0" y="0"/>
          <a:chExt cx="0" cy="0"/>
        </a:xfrm>
      </p:grpSpPr>
      <p:sp>
        <p:nvSpPr>
          <p:cNvPr id="10409" name="Google Shape;10409;p8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0" name="Google Shape;10410;p8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1" name="Google Shape;10411;p8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goals</a:t>
            </a:r>
            <a:endParaRPr/>
          </a:p>
        </p:txBody>
      </p:sp>
      <p:sp>
        <p:nvSpPr>
          <p:cNvPr id="10412" name="Google Shape;10412;p80"/>
          <p:cNvSpPr/>
          <p:nvPr/>
        </p:nvSpPr>
        <p:spPr>
          <a:xfrm>
            <a:off x="1739480"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3" name="Google Shape;10413;p80"/>
          <p:cNvSpPr/>
          <p:nvPr/>
        </p:nvSpPr>
        <p:spPr>
          <a:xfrm>
            <a:off x="4325995"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14" name="Google Shape;10414;p80"/>
          <p:cNvSpPr/>
          <p:nvPr/>
        </p:nvSpPr>
        <p:spPr>
          <a:xfrm>
            <a:off x="6913006" y="12672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421" name="Google Shape;10421;p80"/>
          <p:cNvGrpSpPr/>
          <p:nvPr/>
        </p:nvGrpSpPr>
        <p:grpSpPr>
          <a:xfrm>
            <a:off x="8290351" y="863900"/>
            <a:ext cx="123600" cy="3239150"/>
            <a:chOff x="8290351" y="863900"/>
            <a:chExt cx="123600" cy="3239150"/>
          </a:xfrm>
        </p:grpSpPr>
        <p:sp>
          <p:nvSpPr>
            <p:cNvPr id="10422" name="Google Shape;10422;p8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8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8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7" name="Google Shape;10427;p80"/>
          <p:cNvSpPr txBox="1">
            <a:spLocks noGrp="1"/>
          </p:cNvSpPr>
          <p:nvPr>
            <p:ph type="subTitle" idx="1"/>
          </p:nvPr>
        </p:nvSpPr>
        <p:spPr>
          <a:xfrm>
            <a:off x="1046335" y="34057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0428" name="Google Shape;10428;p80"/>
          <p:cNvSpPr txBox="1">
            <a:spLocks noGrp="1"/>
          </p:cNvSpPr>
          <p:nvPr>
            <p:ph type="subTitle" idx="2"/>
          </p:nvPr>
        </p:nvSpPr>
        <p:spPr>
          <a:xfrm>
            <a:off x="1046325" y="36686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cold</a:t>
            </a:r>
            <a:endParaRPr/>
          </a:p>
        </p:txBody>
      </p:sp>
      <p:sp>
        <p:nvSpPr>
          <p:cNvPr id="10429" name="Google Shape;10429;p80"/>
          <p:cNvSpPr txBox="1">
            <a:spLocks noGrp="1"/>
          </p:cNvSpPr>
          <p:nvPr>
            <p:ph type="subTitle" idx="3"/>
          </p:nvPr>
        </p:nvSpPr>
        <p:spPr>
          <a:xfrm>
            <a:off x="3633098" y="3405784"/>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0430" name="Google Shape;10430;p80"/>
          <p:cNvSpPr txBox="1">
            <a:spLocks noGrp="1"/>
          </p:cNvSpPr>
          <p:nvPr>
            <p:ph type="subTitle" idx="4"/>
          </p:nvPr>
        </p:nvSpPr>
        <p:spPr>
          <a:xfrm>
            <a:off x="3633088" y="3667550"/>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10431" name="Google Shape;10431;p80"/>
          <p:cNvSpPr txBox="1">
            <a:spLocks noGrp="1"/>
          </p:cNvSpPr>
          <p:nvPr>
            <p:ph type="subTitle" idx="5"/>
          </p:nvPr>
        </p:nvSpPr>
        <p:spPr>
          <a:xfrm>
            <a:off x="6219860" y="34057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0432" name="Google Shape;10432;p80"/>
          <p:cNvSpPr txBox="1">
            <a:spLocks noGrp="1"/>
          </p:cNvSpPr>
          <p:nvPr>
            <p:ph type="subTitle" idx="6"/>
          </p:nvPr>
        </p:nvSpPr>
        <p:spPr>
          <a:xfrm>
            <a:off x="6219850" y="36686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0433" name="Google Shape;10433;p80">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10434" name="Google Shape;10434;p80">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Next</a:t>
            </a:r>
            <a:endParaRPr/>
          </a:p>
        </p:txBody>
      </p:sp>
      <p:sp>
        <p:nvSpPr>
          <p:cNvPr id="10435" name="Google Shape;10435;p80"/>
          <p:cNvSpPr txBox="1">
            <a:spLocks noGrp="1"/>
          </p:cNvSpPr>
          <p:nvPr>
            <p:ph type="subTitle" idx="9"/>
          </p:nvPr>
        </p:nvSpPr>
        <p:spPr>
          <a:xfrm>
            <a:off x="1046330" y="18148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436" name="Google Shape;10436;p80"/>
          <p:cNvSpPr txBox="1">
            <a:spLocks noGrp="1"/>
          </p:cNvSpPr>
          <p:nvPr>
            <p:ph type="subTitle" idx="13"/>
          </p:nvPr>
        </p:nvSpPr>
        <p:spPr>
          <a:xfrm>
            <a:off x="1046330" y="20777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0437" name="Google Shape;10437;p80"/>
          <p:cNvSpPr txBox="1">
            <a:spLocks noGrp="1"/>
          </p:cNvSpPr>
          <p:nvPr>
            <p:ph type="subTitle" idx="14"/>
          </p:nvPr>
        </p:nvSpPr>
        <p:spPr>
          <a:xfrm>
            <a:off x="3633098" y="1814884"/>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438" name="Google Shape;10438;p80"/>
          <p:cNvSpPr txBox="1">
            <a:spLocks noGrp="1"/>
          </p:cNvSpPr>
          <p:nvPr>
            <p:ph type="subTitle" idx="15"/>
          </p:nvPr>
        </p:nvSpPr>
        <p:spPr>
          <a:xfrm>
            <a:off x="3633088" y="2076650"/>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439" name="Google Shape;10439;p80"/>
          <p:cNvSpPr txBox="1">
            <a:spLocks noGrp="1"/>
          </p:cNvSpPr>
          <p:nvPr>
            <p:ph type="subTitle" idx="16"/>
          </p:nvPr>
        </p:nvSpPr>
        <p:spPr>
          <a:xfrm>
            <a:off x="6219860" y="1814880"/>
            <a:ext cx="18783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0440" name="Google Shape;10440;p80"/>
          <p:cNvSpPr txBox="1">
            <a:spLocks noGrp="1"/>
          </p:cNvSpPr>
          <p:nvPr>
            <p:ph type="subTitle" idx="17"/>
          </p:nvPr>
        </p:nvSpPr>
        <p:spPr>
          <a:xfrm>
            <a:off x="6219850" y="2077725"/>
            <a:ext cx="18783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10445" name="Google Shape;10445;p80"/>
          <p:cNvSpPr/>
          <p:nvPr/>
        </p:nvSpPr>
        <p:spPr>
          <a:xfrm>
            <a:off x="1739480"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46" name="Google Shape;10446;p80"/>
          <p:cNvSpPr/>
          <p:nvPr/>
        </p:nvSpPr>
        <p:spPr>
          <a:xfrm>
            <a:off x="4325995"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447" name="Google Shape;10447;p80"/>
          <p:cNvSpPr/>
          <p:nvPr/>
        </p:nvSpPr>
        <p:spPr>
          <a:xfrm>
            <a:off x="6913006" y="2858150"/>
            <a:ext cx="492000" cy="492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448" name="Google Shape;10448;p80"/>
          <p:cNvGrpSpPr/>
          <p:nvPr/>
        </p:nvGrpSpPr>
        <p:grpSpPr>
          <a:xfrm>
            <a:off x="1836422" y="1364509"/>
            <a:ext cx="298114" cy="297486"/>
            <a:chOff x="2838212" y="2497722"/>
            <a:chExt cx="389284" cy="388465"/>
          </a:xfrm>
        </p:grpSpPr>
        <p:sp>
          <p:nvSpPr>
            <p:cNvPr id="10449" name="Google Shape;10449;p80"/>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0"/>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0"/>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0"/>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0"/>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80"/>
          <p:cNvGrpSpPr/>
          <p:nvPr/>
        </p:nvGrpSpPr>
        <p:grpSpPr>
          <a:xfrm>
            <a:off x="4423483" y="1364509"/>
            <a:ext cx="297504" cy="297486"/>
            <a:chOff x="3450250" y="2497722"/>
            <a:chExt cx="388488" cy="388465"/>
          </a:xfrm>
        </p:grpSpPr>
        <p:sp>
          <p:nvSpPr>
            <p:cNvPr id="10455" name="Google Shape;10455;p80"/>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80"/>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0"/>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0"/>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80"/>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80"/>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0"/>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0"/>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0"/>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0"/>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0"/>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6" name="Google Shape;10466;p80"/>
          <p:cNvGrpSpPr/>
          <p:nvPr/>
        </p:nvGrpSpPr>
        <p:grpSpPr>
          <a:xfrm>
            <a:off x="7009469" y="1364509"/>
            <a:ext cx="296876" cy="297486"/>
            <a:chOff x="4062288" y="2497722"/>
            <a:chExt cx="387668" cy="388465"/>
          </a:xfrm>
        </p:grpSpPr>
        <p:sp>
          <p:nvSpPr>
            <p:cNvPr id="10467" name="Google Shape;10467;p80"/>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0"/>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0"/>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0"/>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80"/>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80"/>
          <p:cNvGrpSpPr/>
          <p:nvPr/>
        </p:nvGrpSpPr>
        <p:grpSpPr>
          <a:xfrm>
            <a:off x="1831211" y="2977137"/>
            <a:ext cx="308538" cy="253838"/>
            <a:chOff x="2838622" y="3077004"/>
            <a:chExt cx="402896" cy="331468"/>
          </a:xfrm>
        </p:grpSpPr>
        <p:sp>
          <p:nvSpPr>
            <p:cNvPr id="10473" name="Google Shape;10473;p80"/>
            <p:cNvSpPr/>
            <p:nvPr/>
          </p:nvSpPr>
          <p:spPr>
            <a:xfrm>
              <a:off x="2838622" y="3077004"/>
              <a:ext cx="402896" cy="331468"/>
            </a:xfrm>
            <a:custGeom>
              <a:avLst/>
              <a:gdLst/>
              <a:ahLst/>
              <a:cxnLst/>
              <a:rect l="l" t="t" r="r" b="b"/>
              <a:pathLst>
                <a:path w="17700" h="14562" extrusionOk="0">
                  <a:moveTo>
                    <a:pt x="8850" y="1564"/>
                  </a:moveTo>
                  <a:cubicBezTo>
                    <a:pt x="8386" y="2179"/>
                    <a:pt x="8083" y="2920"/>
                    <a:pt x="8029" y="3732"/>
                  </a:cubicBezTo>
                  <a:lnTo>
                    <a:pt x="500" y="3732"/>
                  </a:lnTo>
                  <a:lnTo>
                    <a:pt x="500" y="2179"/>
                  </a:lnTo>
                  <a:cubicBezTo>
                    <a:pt x="500" y="1840"/>
                    <a:pt x="776" y="1564"/>
                    <a:pt x="1115" y="1564"/>
                  </a:cubicBezTo>
                  <a:close/>
                  <a:moveTo>
                    <a:pt x="15951" y="1564"/>
                  </a:moveTo>
                  <a:cubicBezTo>
                    <a:pt x="16290" y="1564"/>
                    <a:pt x="16567" y="1840"/>
                    <a:pt x="16567" y="2179"/>
                  </a:cubicBezTo>
                  <a:lnTo>
                    <a:pt x="16567" y="3732"/>
                  </a:lnTo>
                  <a:lnTo>
                    <a:pt x="16040" y="3732"/>
                  </a:lnTo>
                  <a:cubicBezTo>
                    <a:pt x="15987" y="2938"/>
                    <a:pt x="15692" y="2188"/>
                    <a:pt x="15211" y="1564"/>
                  </a:cubicBezTo>
                  <a:close/>
                  <a:moveTo>
                    <a:pt x="12057" y="1"/>
                  </a:moveTo>
                  <a:cubicBezTo>
                    <a:pt x="11040" y="1"/>
                    <a:pt x="10017" y="386"/>
                    <a:pt x="9314" y="1064"/>
                  </a:cubicBezTo>
                  <a:lnTo>
                    <a:pt x="259" y="1064"/>
                  </a:lnTo>
                  <a:cubicBezTo>
                    <a:pt x="116" y="1064"/>
                    <a:pt x="0" y="1180"/>
                    <a:pt x="0" y="1332"/>
                  </a:cubicBezTo>
                  <a:lnTo>
                    <a:pt x="0" y="11270"/>
                  </a:lnTo>
                  <a:cubicBezTo>
                    <a:pt x="0" y="11288"/>
                    <a:pt x="9" y="11297"/>
                    <a:pt x="18" y="11314"/>
                  </a:cubicBezTo>
                  <a:cubicBezTo>
                    <a:pt x="93" y="11392"/>
                    <a:pt x="174" y="11424"/>
                    <a:pt x="247" y="11424"/>
                  </a:cubicBezTo>
                  <a:cubicBezTo>
                    <a:pt x="386" y="11424"/>
                    <a:pt x="500" y="11311"/>
                    <a:pt x="500" y="11172"/>
                  </a:cubicBezTo>
                  <a:lnTo>
                    <a:pt x="500" y="4231"/>
                  </a:lnTo>
                  <a:lnTo>
                    <a:pt x="8020" y="4231"/>
                  </a:lnTo>
                  <a:cubicBezTo>
                    <a:pt x="8083" y="5391"/>
                    <a:pt x="8627" y="6595"/>
                    <a:pt x="9644" y="7809"/>
                  </a:cubicBezTo>
                  <a:cubicBezTo>
                    <a:pt x="10371" y="8659"/>
                    <a:pt x="11684" y="9870"/>
                    <a:pt x="12018" y="9870"/>
                  </a:cubicBezTo>
                  <a:cubicBezTo>
                    <a:pt x="12024" y="9870"/>
                    <a:pt x="12029" y="9870"/>
                    <a:pt x="12035" y="9869"/>
                  </a:cubicBezTo>
                  <a:cubicBezTo>
                    <a:pt x="12040" y="9870"/>
                    <a:pt x="12046" y="9870"/>
                    <a:pt x="12052" y="9870"/>
                  </a:cubicBezTo>
                  <a:cubicBezTo>
                    <a:pt x="12385" y="9870"/>
                    <a:pt x="13689" y="8667"/>
                    <a:pt x="14417" y="7809"/>
                  </a:cubicBezTo>
                  <a:cubicBezTo>
                    <a:pt x="15434" y="6595"/>
                    <a:pt x="15987" y="5391"/>
                    <a:pt x="16040" y="4231"/>
                  </a:cubicBezTo>
                  <a:lnTo>
                    <a:pt x="16567" y="4231"/>
                  </a:lnTo>
                  <a:lnTo>
                    <a:pt x="16567" y="13447"/>
                  </a:lnTo>
                  <a:cubicBezTo>
                    <a:pt x="16567" y="13786"/>
                    <a:pt x="16290" y="14062"/>
                    <a:pt x="15951" y="14062"/>
                  </a:cubicBezTo>
                  <a:lnTo>
                    <a:pt x="758" y="14062"/>
                  </a:lnTo>
                  <a:cubicBezTo>
                    <a:pt x="616" y="14062"/>
                    <a:pt x="500" y="13946"/>
                    <a:pt x="500" y="13803"/>
                  </a:cubicBezTo>
                  <a:lnTo>
                    <a:pt x="500" y="12269"/>
                  </a:lnTo>
                  <a:cubicBezTo>
                    <a:pt x="500" y="12242"/>
                    <a:pt x="491" y="12207"/>
                    <a:pt x="464" y="12189"/>
                  </a:cubicBezTo>
                  <a:cubicBezTo>
                    <a:pt x="393" y="12123"/>
                    <a:pt x="317" y="12096"/>
                    <a:pt x="249" y="12096"/>
                  </a:cubicBezTo>
                  <a:cubicBezTo>
                    <a:pt x="111" y="12096"/>
                    <a:pt x="0" y="12207"/>
                    <a:pt x="0" y="12349"/>
                  </a:cubicBezTo>
                  <a:lnTo>
                    <a:pt x="0" y="13447"/>
                  </a:lnTo>
                  <a:cubicBezTo>
                    <a:pt x="0" y="14062"/>
                    <a:pt x="500" y="14562"/>
                    <a:pt x="1115" y="14562"/>
                  </a:cubicBezTo>
                  <a:lnTo>
                    <a:pt x="15951" y="14562"/>
                  </a:lnTo>
                  <a:cubicBezTo>
                    <a:pt x="16567" y="14562"/>
                    <a:pt x="17066" y="14062"/>
                    <a:pt x="17066" y="13447"/>
                  </a:cubicBezTo>
                  <a:lnTo>
                    <a:pt x="17066" y="2179"/>
                  </a:lnTo>
                  <a:cubicBezTo>
                    <a:pt x="17066" y="1564"/>
                    <a:pt x="16567" y="1064"/>
                    <a:pt x="15951" y="1064"/>
                  </a:cubicBezTo>
                  <a:lnTo>
                    <a:pt x="14756" y="1064"/>
                  </a:lnTo>
                  <a:cubicBezTo>
                    <a:pt x="14640" y="957"/>
                    <a:pt x="14515" y="859"/>
                    <a:pt x="14381" y="761"/>
                  </a:cubicBezTo>
                  <a:cubicBezTo>
                    <a:pt x="14332" y="726"/>
                    <a:pt x="14282" y="712"/>
                    <a:pt x="14235" y="712"/>
                  </a:cubicBezTo>
                  <a:cubicBezTo>
                    <a:pt x="14027" y="712"/>
                    <a:pt x="13877" y="1002"/>
                    <a:pt x="14095" y="1162"/>
                  </a:cubicBezTo>
                  <a:cubicBezTo>
                    <a:pt x="17699" y="4097"/>
                    <a:pt x="13739" y="8183"/>
                    <a:pt x="12035" y="9361"/>
                  </a:cubicBezTo>
                  <a:cubicBezTo>
                    <a:pt x="11401" y="8897"/>
                    <a:pt x="8520" y="6631"/>
                    <a:pt x="8520" y="4017"/>
                  </a:cubicBezTo>
                  <a:cubicBezTo>
                    <a:pt x="8520" y="2081"/>
                    <a:pt x="10090" y="502"/>
                    <a:pt x="12035" y="502"/>
                  </a:cubicBezTo>
                  <a:cubicBezTo>
                    <a:pt x="12409" y="502"/>
                    <a:pt x="12775" y="556"/>
                    <a:pt x="13123" y="672"/>
                  </a:cubicBezTo>
                  <a:cubicBezTo>
                    <a:pt x="13151" y="680"/>
                    <a:pt x="13177" y="683"/>
                    <a:pt x="13202" y="683"/>
                  </a:cubicBezTo>
                  <a:cubicBezTo>
                    <a:pt x="13458" y="683"/>
                    <a:pt x="13559" y="296"/>
                    <a:pt x="13275" y="199"/>
                  </a:cubicBezTo>
                  <a:cubicBezTo>
                    <a:pt x="12885" y="65"/>
                    <a:pt x="12471" y="1"/>
                    <a:pt x="1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0"/>
            <p:cNvSpPr/>
            <p:nvPr/>
          </p:nvSpPr>
          <p:spPr>
            <a:xfrm>
              <a:off x="2877409" y="3119297"/>
              <a:ext cx="35555" cy="35555"/>
            </a:xfrm>
            <a:custGeom>
              <a:avLst/>
              <a:gdLst/>
              <a:ahLst/>
              <a:cxnLst/>
              <a:rect l="l" t="t" r="r" b="b"/>
              <a:pathLst>
                <a:path w="1562" h="1562" extrusionOk="0">
                  <a:moveTo>
                    <a:pt x="781" y="504"/>
                  </a:moveTo>
                  <a:cubicBezTo>
                    <a:pt x="919" y="504"/>
                    <a:pt x="1057" y="598"/>
                    <a:pt x="1062" y="785"/>
                  </a:cubicBezTo>
                  <a:cubicBezTo>
                    <a:pt x="1062" y="937"/>
                    <a:pt x="937" y="1062"/>
                    <a:pt x="776" y="1062"/>
                  </a:cubicBezTo>
                  <a:cubicBezTo>
                    <a:pt x="625" y="1062"/>
                    <a:pt x="500" y="937"/>
                    <a:pt x="500" y="785"/>
                  </a:cubicBezTo>
                  <a:cubicBezTo>
                    <a:pt x="504" y="598"/>
                    <a:pt x="642" y="504"/>
                    <a:pt x="781" y="504"/>
                  </a:cubicBezTo>
                  <a:close/>
                  <a:moveTo>
                    <a:pt x="776" y="0"/>
                  </a:moveTo>
                  <a:cubicBezTo>
                    <a:pt x="348" y="0"/>
                    <a:pt x="0" y="348"/>
                    <a:pt x="0" y="785"/>
                  </a:cubicBezTo>
                  <a:cubicBezTo>
                    <a:pt x="18" y="1303"/>
                    <a:pt x="399" y="1561"/>
                    <a:pt x="781" y="1561"/>
                  </a:cubicBezTo>
                  <a:cubicBezTo>
                    <a:pt x="1162" y="1561"/>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0"/>
            <p:cNvSpPr/>
            <p:nvPr/>
          </p:nvSpPr>
          <p:spPr>
            <a:xfrm>
              <a:off x="2921864" y="3119297"/>
              <a:ext cx="35555" cy="35555"/>
            </a:xfrm>
            <a:custGeom>
              <a:avLst/>
              <a:gdLst/>
              <a:ahLst/>
              <a:cxnLst/>
              <a:rect l="l" t="t" r="r" b="b"/>
              <a:pathLst>
                <a:path w="1562" h="1562" extrusionOk="0">
                  <a:moveTo>
                    <a:pt x="781" y="504"/>
                  </a:moveTo>
                  <a:cubicBezTo>
                    <a:pt x="920" y="504"/>
                    <a:pt x="1058" y="598"/>
                    <a:pt x="1062" y="785"/>
                  </a:cubicBezTo>
                  <a:cubicBezTo>
                    <a:pt x="1062" y="937"/>
                    <a:pt x="937" y="1062"/>
                    <a:pt x="786" y="1062"/>
                  </a:cubicBezTo>
                  <a:cubicBezTo>
                    <a:pt x="625" y="1062"/>
                    <a:pt x="500" y="937"/>
                    <a:pt x="500" y="785"/>
                  </a:cubicBezTo>
                  <a:cubicBezTo>
                    <a:pt x="505" y="598"/>
                    <a:pt x="643" y="504"/>
                    <a:pt x="781" y="504"/>
                  </a:cubicBezTo>
                  <a:close/>
                  <a:moveTo>
                    <a:pt x="786" y="0"/>
                  </a:moveTo>
                  <a:cubicBezTo>
                    <a:pt x="349" y="0"/>
                    <a:pt x="1" y="348"/>
                    <a:pt x="1" y="785"/>
                  </a:cubicBezTo>
                  <a:cubicBezTo>
                    <a:pt x="19" y="1303"/>
                    <a:pt x="400" y="1561"/>
                    <a:pt x="781" y="1561"/>
                  </a:cubicBezTo>
                  <a:cubicBezTo>
                    <a:pt x="1163" y="1561"/>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0"/>
            <p:cNvSpPr/>
            <p:nvPr/>
          </p:nvSpPr>
          <p:spPr>
            <a:xfrm>
              <a:off x="2966342" y="3119297"/>
              <a:ext cx="35760" cy="35555"/>
            </a:xfrm>
            <a:custGeom>
              <a:avLst/>
              <a:gdLst/>
              <a:ahLst/>
              <a:cxnLst/>
              <a:rect l="l" t="t" r="r" b="b"/>
              <a:pathLst>
                <a:path w="1571" h="1562" extrusionOk="0">
                  <a:moveTo>
                    <a:pt x="786" y="504"/>
                  </a:moveTo>
                  <a:cubicBezTo>
                    <a:pt x="924" y="504"/>
                    <a:pt x="1062" y="598"/>
                    <a:pt x="1071" y="785"/>
                  </a:cubicBezTo>
                  <a:cubicBezTo>
                    <a:pt x="1071" y="937"/>
                    <a:pt x="937" y="1062"/>
                    <a:pt x="786" y="1062"/>
                  </a:cubicBezTo>
                  <a:cubicBezTo>
                    <a:pt x="625" y="1062"/>
                    <a:pt x="500" y="937"/>
                    <a:pt x="500" y="785"/>
                  </a:cubicBezTo>
                  <a:cubicBezTo>
                    <a:pt x="509" y="598"/>
                    <a:pt x="647" y="504"/>
                    <a:pt x="786" y="504"/>
                  </a:cubicBezTo>
                  <a:close/>
                  <a:moveTo>
                    <a:pt x="786" y="0"/>
                  </a:moveTo>
                  <a:cubicBezTo>
                    <a:pt x="348" y="0"/>
                    <a:pt x="0" y="348"/>
                    <a:pt x="0" y="785"/>
                  </a:cubicBezTo>
                  <a:cubicBezTo>
                    <a:pt x="18" y="1303"/>
                    <a:pt x="400" y="1561"/>
                    <a:pt x="782" y="1561"/>
                  </a:cubicBezTo>
                  <a:cubicBezTo>
                    <a:pt x="1165" y="1561"/>
                    <a:pt x="1548" y="1303"/>
                    <a:pt x="1571" y="785"/>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0"/>
            <p:cNvSpPr/>
            <p:nvPr/>
          </p:nvSpPr>
          <p:spPr>
            <a:xfrm>
              <a:off x="2874951" y="3220408"/>
              <a:ext cx="50806" cy="11404"/>
            </a:xfrm>
            <a:custGeom>
              <a:avLst/>
              <a:gdLst/>
              <a:ahLst/>
              <a:cxnLst/>
              <a:rect l="l" t="t" r="r" b="b"/>
              <a:pathLst>
                <a:path w="2232" h="501" extrusionOk="0">
                  <a:moveTo>
                    <a:pt x="251" y="1"/>
                  </a:moveTo>
                  <a:cubicBezTo>
                    <a:pt x="108" y="1"/>
                    <a:pt x="1" y="108"/>
                    <a:pt x="1" y="251"/>
                  </a:cubicBezTo>
                  <a:cubicBezTo>
                    <a:pt x="1" y="384"/>
                    <a:pt x="108" y="500"/>
                    <a:pt x="251" y="500"/>
                  </a:cubicBezTo>
                  <a:lnTo>
                    <a:pt x="1901" y="500"/>
                  </a:lnTo>
                  <a:cubicBezTo>
                    <a:pt x="2231" y="492"/>
                    <a:pt x="2231" y="10"/>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0"/>
            <p:cNvSpPr/>
            <p:nvPr/>
          </p:nvSpPr>
          <p:spPr>
            <a:xfrm>
              <a:off x="2872925" y="3249248"/>
              <a:ext cx="95671" cy="11404"/>
            </a:xfrm>
            <a:custGeom>
              <a:avLst/>
              <a:gdLst/>
              <a:ahLst/>
              <a:cxnLst/>
              <a:rect l="l" t="t" r="r" b="b"/>
              <a:pathLst>
                <a:path w="4203" h="501" extrusionOk="0">
                  <a:moveTo>
                    <a:pt x="340" y="1"/>
                  </a:moveTo>
                  <a:cubicBezTo>
                    <a:pt x="10" y="10"/>
                    <a:pt x="1" y="491"/>
                    <a:pt x="340" y="500"/>
                  </a:cubicBezTo>
                  <a:lnTo>
                    <a:pt x="3873" y="500"/>
                  </a:lnTo>
                  <a:cubicBezTo>
                    <a:pt x="4203" y="491"/>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0"/>
            <p:cNvSpPr/>
            <p:nvPr/>
          </p:nvSpPr>
          <p:spPr>
            <a:xfrm>
              <a:off x="2872925" y="327808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0"/>
            <p:cNvSpPr/>
            <p:nvPr/>
          </p:nvSpPr>
          <p:spPr>
            <a:xfrm>
              <a:off x="2872925" y="330692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0"/>
            <p:cNvSpPr/>
            <p:nvPr/>
          </p:nvSpPr>
          <p:spPr>
            <a:xfrm>
              <a:off x="3061990" y="3118683"/>
              <a:ext cx="116567" cy="99313"/>
            </a:xfrm>
            <a:custGeom>
              <a:avLst/>
              <a:gdLst/>
              <a:ahLst/>
              <a:cxnLst/>
              <a:rect l="l" t="t" r="r" b="b"/>
              <a:pathLst>
                <a:path w="5121" h="4363" extrusionOk="0">
                  <a:moveTo>
                    <a:pt x="2231" y="500"/>
                  </a:moveTo>
                  <a:cubicBezTo>
                    <a:pt x="3158" y="500"/>
                    <a:pt x="3917" y="1258"/>
                    <a:pt x="3917" y="2186"/>
                  </a:cubicBezTo>
                  <a:cubicBezTo>
                    <a:pt x="3917" y="3114"/>
                    <a:pt x="3158" y="3863"/>
                    <a:pt x="2231" y="3863"/>
                  </a:cubicBezTo>
                  <a:cubicBezTo>
                    <a:pt x="0" y="3783"/>
                    <a:pt x="0" y="580"/>
                    <a:pt x="2231" y="500"/>
                  </a:cubicBezTo>
                  <a:close/>
                  <a:moveTo>
                    <a:pt x="2231" y="0"/>
                  </a:moveTo>
                  <a:cubicBezTo>
                    <a:pt x="1026" y="0"/>
                    <a:pt x="45" y="982"/>
                    <a:pt x="45" y="2186"/>
                  </a:cubicBezTo>
                  <a:cubicBezTo>
                    <a:pt x="45" y="3390"/>
                    <a:pt x="1026" y="4363"/>
                    <a:pt x="2231" y="4363"/>
                  </a:cubicBezTo>
                  <a:cubicBezTo>
                    <a:pt x="5121" y="4256"/>
                    <a:pt x="5121" y="107"/>
                    <a:pt x="2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0"/>
            <p:cNvSpPr/>
            <p:nvPr/>
          </p:nvSpPr>
          <p:spPr>
            <a:xfrm>
              <a:off x="3044531" y="3313621"/>
              <a:ext cx="144383" cy="55472"/>
            </a:xfrm>
            <a:custGeom>
              <a:avLst/>
              <a:gdLst/>
              <a:ahLst/>
              <a:cxnLst/>
              <a:rect l="l" t="t" r="r" b="b"/>
              <a:pathLst>
                <a:path w="6343" h="2437" extrusionOk="0">
                  <a:moveTo>
                    <a:pt x="4710" y="500"/>
                  </a:moveTo>
                  <a:cubicBezTo>
                    <a:pt x="5085" y="500"/>
                    <a:pt x="5406" y="786"/>
                    <a:pt x="5442" y="1151"/>
                  </a:cubicBezTo>
                  <a:cubicBezTo>
                    <a:pt x="5478" y="1580"/>
                    <a:pt x="5148" y="1936"/>
                    <a:pt x="4728" y="1936"/>
                  </a:cubicBezTo>
                  <a:lnTo>
                    <a:pt x="1267" y="1936"/>
                  </a:lnTo>
                  <a:cubicBezTo>
                    <a:pt x="848" y="1936"/>
                    <a:pt x="509" y="1580"/>
                    <a:pt x="553" y="1151"/>
                  </a:cubicBezTo>
                  <a:cubicBezTo>
                    <a:pt x="580" y="786"/>
                    <a:pt x="910" y="500"/>
                    <a:pt x="1276" y="500"/>
                  </a:cubicBezTo>
                  <a:close/>
                  <a:moveTo>
                    <a:pt x="1285" y="1"/>
                  </a:moveTo>
                  <a:cubicBezTo>
                    <a:pt x="642" y="1"/>
                    <a:pt x="89" y="500"/>
                    <a:pt x="54" y="1142"/>
                  </a:cubicBezTo>
                  <a:cubicBezTo>
                    <a:pt x="0" y="1847"/>
                    <a:pt x="562" y="2436"/>
                    <a:pt x="1267" y="2436"/>
                  </a:cubicBezTo>
                  <a:lnTo>
                    <a:pt x="4728" y="2436"/>
                  </a:lnTo>
                  <a:cubicBezTo>
                    <a:pt x="6343" y="2374"/>
                    <a:pt x="6343" y="63"/>
                    <a:pt x="4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3" name="Google Shape;10483;p80"/>
          <p:cNvGrpSpPr/>
          <p:nvPr/>
        </p:nvGrpSpPr>
        <p:grpSpPr>
          <a:xfrm>
            <a:off x="4423483" y="2962093"/>
            <a:ext cx="297504" cy="284116"/>
            <a:chOff x="3450250" y="3057360"/>
            <a:chExt cx="388488" cy="371006"/>
          </a:xfrm>
        </p:grpSpPr>
        <p:sp>
          <p:nvSpPr>
            <p:cNvPr id="10484" name="Google Shape;10484;p80"/>
            <p:cNvSpPr/>
            <p:nvPr/>
          </p:nvSpPr>
          <p:spPr>
            <a:xfrm>
              <a:off x="3488628" y="3075229"/>
              <a:ext cx="35760" cy="35555"/>
            </a:xfrm>
            <a:custGeom>
              <a:avLst/>
              <a:gdLst/>
              <a:ahLst/>
              <a:cxnLst/>
              <a:rect l="l" t="t" r="r" b="b"/>
              <a:pathLst>
                <a:path w="1571" h="1562" extrusionOk="0">
                  <a:moveTo>
                    <a:pt x="785" y="504"/>
                  </a:moveTo>
                  <a:cubicBezTo>
                    <a:pt x="924" y="504"/>
                    <a:pt x="1062" y="598"/>
                    <a:pt x="1071" y="785"/>
                  </a:cubicBezTo>
                  <a:cubicBezTo>
                    <a:pt x="1071" y="937"/>
                    <a:pt x="946" y="1071"/>
                    <a:pt x="785" y="1071"/>
                  </a:cubicBezTo>
                  <a:cubicBezTo>
                    <a:pt x="634" y="1071"/>
                    <a:pt x="500" y="937"/>
                    <a:pt x="500" y="785"/>
                  </a:cubicBezTo>
                  <a:cubicBezTo>
                    <a:pt x="509" y="598"/>
                    <a:pt x="647" y="504"/>
                    <a:pt x="785" y="504"/>
                  </a:cubicBezTo>
                  <a:close/>
                  <a:moveTo>
                    <a:pt x="785" y="0"/>
                  </a:moveTo>
                  <a:cubicBezTo>
                    <a:pt x="357" y="0"/>
                    <a:pt x="0" y="348"/>
                    <a:pt x="0" y="785"/>
                  </a:cubicBezTo>
                  <a:cubicBezTo>
                    <a:pt x="23" y="1303"/>
                    <a:pt x="406" y="1562"/>
                    <a:pt x="789" y="1562"/>
                  </a:cubicBezTo>
                  <a:cubicBezTo>
                    <a:pt x="1171" y="1562"/>
                    <a:pt x="1553" y="1303"/>
                    <a:pt x="1571" y="785"/>
                  </a:cubicBezTo>
                  <a:cubicBezTo>
                    <a:pt x="1571" y="348"/>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80"/>
            <p:cNvSpPr/>
            <p:nvPr/>
          </p:nvSpPr>
          <p:spPr>
            <a:xfrm>
              <a:off x="3533310" y="3075229"/>
              <a:ext cx="35555" cy="35555"/>
            </a:xfrm>
            <a:custGeom>
              <a:avLst/>
              <a:gdLst/>
              <a:ahLst/>
              <a:cxnLst/>
              <a:rect l="l" t="t" r="r" b="b"/>
              <a:pathLst>
                <a:path w="1562" h="1562" extrusionOk="0">
                  <a:moveTo>
                    <a:pt x="781" y="504"/>
                  </a:moveTo>
                  <a:cubicBezTo>
                    <a:pt x="919" y="504"/>
                    <a:pt x="1057" y="598"/>
                    <a:pt x="1062" y="785"/>
                  </a:cubicBezTo>
                  <a:cubicBezTo>
                    <a:pt x="1062" y="937"/>
                    <a:pt x="937" y="1071"/>
                    <a:pt x="776" y="1071"/>
                  </a:cubicBezTo>
                  <a:cubicBezTo>
                    <a:pt x="625" y="1071"/>
                    <a:pt x="500" y="937"/>
                    <a:pt x="500" y="785"/>
                  </a:cubicBezTo>
                  <a:cubicBezTo>
                    <a:pt x="504" y="598"/>
                    <a:pt x="642" y="504"/>
                    <a:pt x="781" y="504"/>
                  </a:cubicBezTo>
                  <a:close/>
                  <a:moveTo>
                    <a:pt x="776" y="0"/>
                  </a:moveTo>
                  <a:cubicBezTo>
                    <a:pt x="348" y="0"/>
                    <a:pt x="0" y="348"/>
                    <a:pt x="0" y="785"/>
                  </a:cubicBezTo>
                  <a:cubicBezTo>
                    <a:pt x="18" y="1303"/>
                    <a:pt x="399" y="1562"/>
                    <a:pt x="781" y="1562"/>
                  </a:cubicBezTo>
                  <a:cubicBezTo>
                    <a:pt x="1162" y="1562"/>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0"/>
            <p:cNvSpPr/>
            <p:nvPr/>
          </p:nvSpPr>
          <p:spPr>
            <a:xfrm>
              <a:off x="3577766" y="3075229"/>
              <a:ext cx="35555" cy="35555"/>
            </a:xfrm>
            <a:custGeom>
              <a:avLst/>
              <a:gdLst/>
              <a:ahLst/>
              <a:cxnLst/>
              <a:rect l="l" t="t" r="r" b="b"/>
              <a:pathLst>
                <a:path w="1562" h="1562" extrusionOk="0">
                  <a:moveTo>
                    <a:pt x="781" y="504"/>
                  </a:moveTo>
                  <a:cubicBezTo>
                    <a:pt x="920" y="504"/>
                    <a:pt x="1058" y="598"/>
                    <a:pt x="1062" y="785"/>
                  </a:cubicBezTo>
                  <a:cubicBezTo>
                    <a:pt x="1062" y="937"/>
                    <a:pt x="937" y="1071"/>
                    <a:pt x="786" y="1071"/>
                  </a:cubicBezTo>
                  <a:cubicBezTo>
                    <a:pt x="625" y="1071"/>
                    <a:pt x="500" y="937"/>
                    <a:pt x="500" y="785"/>
                  </a:cubicBezTo>
                  <a:cubicBezTo>
                    <a:pt x="505" y="598"/>
                    <a:pt x="643" y="504"/>
                    <a:pt x="781" y="504"/>
                  </a:cubicBezTo>
                  <a:close/>
                  <a:moveTo>
                    <a:pt x="786" y="0"/>
                  </a:moveTo>
                  <a:cubicBezTo>
                    <a:pt x="349" y="0"/>
                    <a:pt x="1" y="348"/>
                    <a:pt x="1" y="785"/>
                  </a:cubicBezTo>
                  <a:cubicBezTo>
                    <a:pt x="19" y="1303"/>
                    <a:pt x="400" y="1562"/>
                    <a:pt x="781" y="1562"/>
                  </a:cubicBezTo>
                  <a:cubicBezTo>
                    <a:pt x="1163" y="1562"/>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0"/>
            <p:cNvSpPr/>
            <p:nvPr/>
          </p:nvSpPr>
          <p:spPr>
            <a:xfrm>
              <a:off x="3450250" y="3057360"/>
              <a:ext cx="388488" cy="371006"/>
            </a:xfrm>
            <a:custGeom>
              <a:avLst/>
              <a:gdLst/>
              <a:ahLst/>
              <a:cxnLst/>
              <a:rect l="l" t="t" r="r" b="b"/>
              <a:pathLst>
                <a:path w="17067" h="16299" extrusionOk="0">
                  <a:moveTo>
                    <a:pt x="8912" y="500"/>
                  </a:moveTo>
                  <a:cubicBezTo>
                    <a:pt x="9251" y="500"/>
                    <a:pt x="9528" y="776"/>
                    <a:pt x="9528" y="1115"/>
                  </a:cubicBezTo>
                  <a:lnTo>
                    <a:pt x="9528" y="2659"/>
                  </a:lnTo>
                  <a:lnTo>
                    <a:pt x="500" y="2659"/>
                  </a:lnTo>
                  <a:lnTo>
                    <a:pt x="500" y="1115"/>
                  </a:lnTo>
                  <a:cubicBezTo>
                    <a:pt x="500" y="776"/>
                    <a:pt x="776" y="500"/>
                    <a:pt x="1115" y="500"/>
                  </a:cubicBezTo>
                  <a:close/>
                  <a:moveTo>
                    <a:pt x="15951" y="4666"/>
                  </a:moveTo>
                  <a:cubicBezTo>
                    <a:pt x="16290" y="4666"/>
                    <a:pt x="16567" y="4943"/>
                    <a:pt x="16567" y="5282"/>
                  </a:cubicBezTo>
                  <a:lnTo>
                    <a:pt x="16567" y="6825"/>
                  </a:lnTo>
                  <a:lnTo>
                    <a:pt x="8930" y="6825"/>
                  </a:lnTo>
                  <a:lnTo>
                    <a:pt x="8930" y="5282"/>
                  </a:lnTo>
                  <a:cubicBezTo>
                    <a:pt x="8930" y="4943"/>
                    <a:pt x="9207" y="4666"/>
                    <a:pt x="9546" y="4666"/>
                  </a:cubicBezTo>
                  <a:close/>
                  <a:moveTo>
                    <a:pt x="259" y="0"/>
                  </a:moveTo>
                  <a:cubicBezTo>
                    <a:pt x="116" y="0"/>
                    <a:pt x="0" y="116"/>
                    <a:pt x="0" y="259"/>
                  </a:cubicBezTo>
                  <a:lnTo>
                    <a:pt x="0" y="3810"/>
                  </a:lnTo>
                  <a:cubicBezTo>
                    <a:pt x="0" y="3827"/>
                    <a:pt x="9" y="3845"/>
                    <a:pt x="18" y="3854"/>
                  </a:cubicBezTo>
                  <a:cubicBezTo>
                    <a:pt x="93" y="3932"/>
                    <a:pt x="174" y="3964"/>
                    <a:pt x="248" y="3964"/>
                  </a:cubicBezTo>
                  <a:cubicBezTo>
                    <a:pt x="386" y="3964"/>
                    <a:pt x="500" y="3851"/>
                    <a:pt x="500" y="3711"/>
                  </a:cubicBezTo>
                  <a:lnTo>
                    <a:pt x="500" y="3167"/>
                  </a:lnTo>
                  <a:lnTo>
                    <a:pt x="9528" y="3167"/>
                  </a:lnTo>
                  <a:lnTo>
                    <a:pt x="9528" y="4166"/>
                  </a:lnTo>
                  <a:cubicBezTo>
                    <a:pt x="8921" y="4175"/>
                    <a:pt x="8431" y="4675"/>
                    <a:pt x="8431" y="5282"/>
                  </a:cubicBezTo>
                  <a:lnTo>
                    <a:pt x="8431" y="12998"/>
                  </a:lnTo>
                  <a:lnTo>
                    <a:pt x="759" y="12998"/>
                  </a:lnTo>
                  <a:cubicBezTo>
                    <a:pt x="616" y="12998"/>
                    <a:pt x="500" y="12882"/>
                    <a:pt x="500" y="12731"/>
                  </a:cubicBezTo>
                  <a:lnTo>
                    <a:pt x="500" y="4809"/>
                  </a:lnTo>
                  <a:cubicBezTo>
                    <a:pt x="500" y="4782"/>
                    <a:pt x="491" y="4746"/>
                    <a:pt x="464" y="4728"/>
                  </a:cubicBezTo>
                  <a:cubicBezTo>
                    <a:pt x="393" y="4663"/>
                    <a:pt x="318" y="4635"/>
                    <a:pt x="249" y="4635"/>
                  </a:cubicBezTo>
                  <a:cubicBezTo>
                    <a:pt x="111" y="4635"/>
                    <a:pt x="0" y="4746"/>
                    <a:pt x="0" y="4889"/>
                  </a:cubicBezTo>
                  <a:lnTo>
                    <a:pt x="0" y="12383"/>
                  </a:lnTo>
                  <a:cubicBezTo>
                    <a:pt x="0" y="12998"/>
                    <a:pt x="500" y="13498"/>
                    <a:pt x="1115" y="13498"/>
                  </a:cubicBezTo>
                  <a:lnTo>
                    <a:pt x="8431" y="13498"/>
                  </a:lnTo>
                  <a:lnTo>
                    <a:pt x="8431" y="15175"/>
                  </a:lnTo>
                  <a:cubicBezTo>
                    <a:pt x="8431" y="15799"/>
                    <a:pt x="8930" y="16299"/>
                    <a:pt x="9546" y="16299"/>
                  </a:cubicBezTo>
                  <a:lnTo>
                    <a:pt x="16799" y="16299"/>
                  </a:lnTo>
                  <a:cubicBezTo>
                    <a:pt x="16950" y="16299"/>
                    <a:pt x="17066" y="16174"/>
                    <a:pt x="17066" y="16031"/>
                  </a:cubicBezTo>
                  <a:lnTo>
                    <a:pt x="17066" y="13801"/>
                  </a:lnTo>
                  <a:cubicBezTo>
                    <a:pt x="17066" y="13783"/>
                    <a:pt x="17057" y="13774"/>
                    <a:pt x="17048" y="13756"/>
                  </a:cubicBezTo>
                  <a:cubicBezTo>
                    <a:pt x="16974" y="13679"/>
                    <a:pt x="16893" y="13647"/>
                    <a:pt x="16819" y="13647"/>
                  </a:cubicBezTo>
                  <a:cubicBezTo>
                    <a:pt x="16680" y="13647"/>
                    <a:pt x="16567" y="13760"/>
                    <a:pt x="16567" y="13899"/>
                  </a:cubicBezTo>
                  <a:lnTo>
                    <a:pt x="16567" y="15175"/>
                  </a:lnTo>
                  <a:cubicBezTo>
                    <a:pt x="16567" y="15523"/>
                    <a:pt x="16290" y="15799"/>
                    <a:pt x="15951" y="15799"/>
                  </a:cubicBezTo>
                  <a:lnTo>
                    <a:pt x="9546" y="15799"/>
                  </a:lnTo>
                  <a:cubicBezTo>
                    <a:pt x="9207" y="15799"/>
                    <a:pt x="8930" y="15523"/>
                    <a:pt x="8930" y="15175"/>
                  </a:cubicBezTo>
                  <a:lnTo>
                    <a:pt x="8930" y="7333"/>
                  </a:lnTo>
                  <a:lnTo>
                    <a:pt x="16567" y="7333"/>
                  </a:lnTo>
                  <a:lnTo>
                    <a:pt x="16567" y="12713"/>
                  </a:lnTo>
                  <a:cubicBezTo>
                    <a:pt x="16567" y="12838"/>
                    <a:pt x="16656" y="12954"/>
                    <a:pt x="16781" y="12971"/>
                  </a:cubicBezTo>
                  <a:cubicBezTo>
                    <a:pt x="16791" y="12973"/>
                    <a:pt x="16800" y="12973"/>
                    <a:pt x="16810" y="12973"/>
                  </a:cubicBezTo>
                  <a:cubicBezTo>
                    <a:pt x="16949" y="12973"/>
                    <a:pt x="17066" y="12855"/>
                    <a:pt x="17066" y="12722"/>
                  </a:cubicBezTo>
                  <a:lnTo>
                    <a:pt x="17066" y="5282"/>
                  </a:lnTo>
                  <a:cubicBezTo>
                    <a:pt x="17066" y="4666"/>
                    <a:pt x="16567" y="4166"/>
                    <a:pt x="15951" y="4166"/>
                  </a:cubicBezTo>
                  <a:lnTo>
                    <a:pt x="10028" y="4166"/>
                  </a:lnTo>
                  <a:lnTo>
                    <a:pt x="10028" y="1115"/>
                  </a:lnTo>
                  <a:cubicBezTo>
                    <a:pt x="10028" y="500"/>
                    <a:pt x="9528" y="0"/>
                    <a:pt x="8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0"/>
            <p:cNvSpPr/>
            <p:nvPr/>
          </p:nvSpPr>
          <p:spPr>
            <a:xfrm>
              <a:off x="3680515" y="3170058"/>
              <a:ext cx="35760" cy="35555"/>
            </a:xfrm>
            <a:custGeom>
              <a:avLst/>
              <a:gdLst/>
              <a:ahLst/>
              <a:cxnLst/>
              <a:rect l="l" t="t" r="r" b="b"/>
              <a:pathLst>
                <a:path w="1571" h="1562" extrusionOk="0">
                  <a:moveTo>
                    <a:pt x="786" y="504"/>
                  </a:moveTo>
                  <a:cubicBezTo>
                    <a:pt x="924" y="504"/>
                    <a:pt x="1062" y="598"/>
                    <a:pt x="1071" y="786"/>
                  </a:cubicBezTo>
                  <a:cubicBezTo>
                    <a:pt x="1071" y="937"/>
                    <a:pt x="946" y="1071"/>
                    <a:pt x="786" y="1071"/>
                  </a:cubicBezTo>
                  <a:cubicBezTo>
                    <a:pt x="634" y="1071"/>
                    <a:pt x="500" y="937"/>
                    <a:pt x="500" y="786"/>
                  </a:cubicBezTo>
                  <a:cubicBezTo>
                    <a:pt x="509" y="598"/>
                    <a:pt x="648" y="504"/>
                    <a:pt x="786" y="504"/>
                  </a:cubicBezTo>
                  <a:close/>
                  <a:moveTo>
                    <a:pt x="786" y="0"/>
                  </a:moveTo>
                  <a:cubicBezTo>
                    <a:pt x="358" y="0"/>
                    <a:pt x="1" y="348"/>
                    <a:pt x="1" y="786"/>
                  </a:cubicBezTo>
                  <a:cubicBezTo>
                    <a:pt x="23" y="1303"/>
                    <a:pt x="404" y="1562"/>
                    <a:pt x="786" y="1562"/>
                  </a:cubicBezTo>
                  <a:cubicBezTo>
                    <a:pt x="1167" y="1562"/>
                    <a:pt x="1549" y="1303"/>
                    <a:pt x="1571" y="78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0"/>
            <p:cNvSpPr/>
            <p:nvPr/>
          </p:nvSpPr>
          <p:spPr>
            <a:xfrm>
              <a:off x="3724993" y="3170058"/>
              <a:ext cx="35760" cy="35555"/>
            </a:xfrm>
            <a:custGeom>
              <a:avLst/>
              <a:gdLst/>
              <a:ahLst/>
              <a:cxnLst/>
              <a:rect l="l" t="t" r="r" b="b"/>
              <a:pathLst>
                <a:path w="1571" h="1562" extrusionOk="0">
                  <a:moveTo>
                    <a:pt x="790" y="504"/>
                  </a:moveTo>
                  <a:cubicBezTo>
                    <a:pt x="928" y="504"/>
                    <a:pt x="1067" y="598"/>
                    <a:pt x="1071" y="786"/>
                  </a:cubicBezTo>
                  <a:cubicBezTo>
                    <a:pt x="1071" y="937"/>
                    <a:pt x="946" y="1071"/>
                    <a:pt x="786" y="1071"/>
                  </a:cubicBezTo>
                  <a:cubicBezTo>
                    <a:pt x="634" y="1071"/>
                    <a:pt x="509" y="937"/>
                    <a:pt x="509" y="786"/>
                  </a:cubicBezTo>
                  <a:cubicBezTo>
                    <a:pt x="513" y="598"/>
                    <a:pt x="652" y="504"/>
                    <a:pt x="790" y="504"/>
                  </a:cubicBezTo>
                  <a:close/>
                  <a:moveTo>
                    <a:pt x="786" y="0"/>
                  </a:moveTo>
                  <a:cubicBezTo>
                    <a:pt x="357" y="0"/>
                    <a:pt x="0" y="348"/>
                    <a:pt x="0" y="786"/>
                  </a:cubicBezTo>
                  <a:cubicBezTo>
                    <a:pt x="23" y="1303"/>
                    <a:pt x="406" y="1562"/>
                    <a:pt x="789" y="1562"/>
                  </a:cubicBezTo>
                  <a:cubicBezTo>
                    <a:pt x="1171"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0"/>
            <p:cNvSpPr/>
            <p:nvPr/>
          </p:nvSpPr>
          <p:spPr>
            <a:xfrm>
              <a:off x="3769676" y="3170058"/>
              <a:ext cx="35555" cy="35555"/>
            </a:xfrm>
            <a:custGeom>
              <a:avLst/>
              <a:gdLst/>
              <a:ahLst/>
              <a:cxnLst/>
              <a:rect l="l" t="t" r="r" b="b"/>
              <a:pathLst>
                <a:path w="1562" h="1562" extrusionOk="0">
                  <a:moveTo>
                    <a:pt x="781" y="504"/>
                  </a:moveTo>
                  <a:cubicBezTo>
                    <a:pt x="919" y="504"/>
                    <a:pt x="1057" y="598"/>
                    <a:pt x="1062" y="786"/>
                  </a:cubicBezTo>
                  <a:cubicBezTo>
                    <a:pt x="1062" y="937"/>
                    <a:pt x="937" y="1071"/>
                    <a:pt x="776" y="1071"/>
                  </a:cubicBezTo>
                  <a:cubicBezTo>
                    <a:pt x="625" y="1071"/>
                    <a:pt x="500" y="937"/>
                    <a:pt x="500" y="786"/>
                  </a:cubicBezTo>
                  <a:cubicBezTo>
                    <a:pt x="504" y="598"/>
                    <a:pt x="642" y="504"/>
                    <a:pt x="781" y="504"/>
                  </a:cubicBezTo>
                  <a:close/>
                  <a:moveTo>
                    <a:pt x="776" y="0"/>
                  </a:moveTo>
                  <a:cubicBezTo>
                    <a:pt x="348" y="0"/>
                    <a:pt x="0" y="348"/>
                    <a:pt x="0" y="786"/>
                  </a:cubicBezTo>
                  <a:cubicBezTo>
                    <a:pt x="18" y="1303"/>
                    <a:pt x="399" y="1562"/>
                    <a:pt x="781" y="1562"/>
                  </a:cubicBezTo>
                  <a:cubicBezTo>
                    <a:pt x="1162" y="1562"/>
                    <a:pt x="1543" y="1303"/>
                    <a:pt x="1561" y="78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0"/>
            <p:cNvSpPr/>
            <p:nvPr/>
          </p:nvSpPr>
          <p:spPr>
            <a:xfrm>
              <a:off x="3696563" y="3267322"/>
              <a:ext cx="51398" cy="11609"/>
            </a:xfrm>
            <a:custGeom>
              <a:avLst/>
              <a:gdLst/>
              <a:ahLst/>
              <a:cxnLst/>
              <a:rect l="l" t="t" r="r" b="b"/>
              <a:pathLst>
                <a:path w="2258" h="510" extrusionOk="0">
                  <a:moveTo>
                    <a:pt x="268" y="1"/>
                  </a:moveTo>
                  <a:cubicBezTo>
                    <a:pt x="125" y="1"/>
                    <a:pt x="1" y="134"/>
                    <a:pt x="18" y="286"/>
                  </a:cubicBezTo>
                  <a:cubicBezTo>
                    <a:pt x="36" y="411"/>
                    <a:pt x="152" y="509"/>
                    <a:pt x="277" y="509"/>
                  </a:cubicBezTo>
                  <a:lnTo>
                    <a:pt x="1927" y="509"/>
                  </a:lnTo>
                  <a:cubicBezTo>
                    <a:pt x="2258" y="491"/>
                    <a:pt x="2258" y="18"/>
                    <a:pt x="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80"/>
            <p:cNvSpPr/>
            <p:nvPr/>
          </p:nvSpPr>
          <p:spPr>
            <a:xfrm>
              <a:off x="3695152" y="3296162"/>
              <a:ext cx="95443" cy="11586"/>
            </a:xfrm>
            <a:custGeom>
              <a:avLst/>
              <a:gdLst/>
              <a:ahLst/>
              <a:cxnLst/>
              <a:rect l="l" t="t" r="r" b="b"/>
              <a:pathLst>
                <a:path w="4193" h="509" extrusionOk="0">
                  <a:moveTo>
                    <a:pt x="330" y="0"/>
                  </a:moveTo>
                  <a:cubicBezTo>
                    <a:pt x="0" y="18"/>
                    <a:pt x="0" y="491"/>
                    <a:pt x="330" y="509"/>
                  </a:cubicBezTo>
                  <a:lnTo>
                    <a:pt x="3863" y="509"/>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80"/>
            <p:cNvSpPr/>
            <p:nvPr/>
          </p:nvSpPr>
          <p:spPr>
            <a:xfrm>
              <a:off x="3695152" y="3325002"/>
              <a:ext cx="95443" cy="11381"/>
            </a:xfrm>
            <a:custGeom>
              <a:avLst/>
              <a:gdLst/>
              <a:ahLst/>
              <a:cxnLst/>
              <a:rect l="l" t="t" r="r" b="b"/>
              <a:pathLst>
                <a:path w="4193" h="500" extrusionOk="0">
                  <a:moveTo>
                    <a:pt x="330" y="0"/>
                  </a:moveTo>
                  <a:cubicBezTo>
                    <a:pt x="0" y="18"/>
                    <a:pt x="0" y="491"/>
                    <a:pt x="330" y="500"/>
                  </a:cubicBezTo>
                  <a:lnTo>
                    <a:pt x="3863" y="500"/>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0"/>
            <p:cNvSpPr/>
            <p:nvPr/>
          </p:nvSpPr>
          <p:spPr>
            <a:xfrm>
              <a:off x="3695152" y="3353819"/>
              <a:ext cx="95443" cy="11404"/>
            </a:xfrm>
            <a:custGeom>
              <a:avLst/>
              <a:gdLst/>
              <a:ahLst/>
              <a:cxnLst/>
              <a:rect l="l" t="t" r="r" b="b"/>
              <a:pathLst>
                <a:path w="4193" h="501" extrusionOk="0">
                  <a:moveTo>
                    <a:pt x="330" y="1"/>
                  </a:moveTo>
                  <a:cubicBezTo>
                    <a:pt x="0" y="10"/>
                    <a:pt x="0" y="492"/>
                    <a:pt x="330" y="501"/>
                  </a:cubicBezTo>
                  <a:lnTo>
                    <a:pt x="3863" y="501"/>
                  </a:lnTo>
                  <a:cubicBezTo>
                    <a:pt x="4193" y="492"/>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0"/>
            <p:cNvSpPr/>
            <p:nvPr/>
          </p:nvSpPr>
          <p:spPr>
            <a:xfrm>
              <a:off x="3502627" y="3170353"/>
              <a:ext cx="120459" cy="134754"/>
            </a:xfrm>
            <a:custGeom>
              <a:avLst/>
              <a:gdLst/>
              <a:ahLst/>
              <a:cxnLst/>
              <a:rect l="l" t="t" r="r" b="b"/>
              <a:pathLst>
                <a:path w="5292" h="5920" extrusionOk="0">
                  <a:moveTo>
                    <a:pt x="2665" y="478"/>
                  </a:moveTo>
                  <a:cubicBezTo>
                    <a:pt x="2810" y="478"/>
                    <a:pt x="2936" y="608"/>
                    <a:pt x="2927" y="755"/>
                  </a:cubicBezTo>
                  <a:lnTo>
                    <a:pt x="2927" y="1031"/>
                  </a:lnTo>
                  <a:lnTo>
                    <a:pt x="2365" y="1031"/>
                  </a:lnTo>
                  <a:lnTo>
                    <a:pt x="2365" y="755"/>
                  </a:lnTo>
                  <a:cubicBezTo>
                    <a:pt x="2365" y="603"/>
                    <a:pt x="2490" y="478"/>
                    <a:pt x="2651" y="478"/>
                  </a:cubicBezTo>
                  <a:cubicBezTo>
                    <a:pt x="2655" y="478"/>
                    <a:pt x="2660" y="478"/>
                    <a:pt x="2665" y="478"/>
                  </a:cubicBezTo>
                  <a:close/>
                  <a:moveTo>
                    <a:pt x="3391" y="1531"/>
                  </a:moveTo>
                  <a:cubicBezTo>
                    <a:pt x="3507" y="1531"/>
                    <a:pt x="3614" y="1611"/>
                    <a:pt x="3641" y="1727"/>
                  </a:cubicBezTo>
                  <a:cubicBezTo>
                    <a:pt x="3676" y="1888"/>
                    <a:pt x="3552" y="2030"/>
                    <a:pt x="3391" y="2030"/>
                  </a:cubicBezTo>
                  <a:lnTo>
                    <a:pt x="1928" y="2030"/>
                  </a:lnTo>
                  <a:cubicBezTo>
                    <a:pt x="1767" y="2030"/>
                    <a:pt x="1651" y="1888"/>
                    <a:pt x="1687" y="1727"/>
                  </a:cubicBezTo>
                  <a:cubicBezTo>
                    <a:pt x="1705" y="1611"/>
                    <a:pt x="1821" y="1531"/>
                    <a:pt x="1937" y="1531"/>
                  </a:cubicBezTo>
                  <a:close/>
                  <a:moveTo>
                    <a:pt x="2927" y="2530"/>
                  </a:moveTo>
                  <a:lnTo>
                    <a:pt x="2927" y="2628"/>
                  </a:lnTo>
                  <a:lnTo>
                    <a:pt x="2927" y="2646"/>
                  </a:lnTo>
                  <a:lnTo>
                    <a:pt x="3016" y="4154"/>
                  </a:lnTo>
                  <a:cubicBezTo>
                    <a:pt x="3034" y="4412"/>
                    <a:pt x="3239" y="4609"/>
                    <a:pt x="3498" y="4609"/>
                  </a:cubicBezTo>
                  <a:cubicBezTo>
                    <a:pt x="3604" y="4609"/>
                    <a:pt x="3700" y="4613"/>
                    <a:pt x="3788" y="4613"/>
                  </a:cubicBezTo>
                  <a:cubicBezTo>
                    <a:pt x="4047" y="4613"/>
                    <a:pt x="4242" y="4573"/>
                    <a:pt x="4461" y="4261"/>
                  </a:cubicBezTo>
                  <a:lnTo>
                    <a:pt x="4738" y="4350"/>
                  </a:lnTo>
                  <a:cubicBezTo>
                    <a:pt x="4453" y="5295"/>
                    <a:pt x="2775" y="5394"/>
                    <a:pt x="2651" y="5394"/>
                  </a:cubicBezTo>
                  <a:cubicBezTo>
                    <a:pt x="2526" y="5394"/>
                    <a:pt x="840" y="5295"/>
                    <a:pt x="554" y="4350"/>
                  </a:cubicBezTo>
                  <a:lnTo>
                    <a:pt x="831" y="4261"/>
                  </a:lnTo>
                  <a:cubicBezTo>
                    <a:pt x="1057" y="4573"/>
                    <a:pt x="1253" y="4613"/>
                    <a:pt x="1509" y="4613"/>
                  </a:cubicBezTo>
                  <a:cubicBezTo>
                    <a:pt x="1596" y="4613"/>
                    <a:pt x="1690" y="4609"/>
                    <a:pt x="1794" y="4609"/>
                  </a:cubicBezTo>
                  <a:cubicBezTo>
                    <a:pt x="2053" y="4609"/>
                    <a:pt x="2267" y="4412"/>
                    <a:pt x="2276" y="4154"/>
                  </a:cubicBezTo>
                  <a:cubicBezTo>
                    <a:pt x="2276" y="4136"/>
                    <a:pt x="2365" y="2655"/>
                    <a:pt x="2365" y="2628"/>
                  </a:cubicBezTo>
                  <a:lnTo>
                    <a:pt x="2365" y="2530"/>
                  </a:lnTo>
                  <a:close/>
                  <a:moveTo>
                    <a:pt x="2663" y="1"/>
                  </a:moveTo>
                  <a:cubicBezTo>
                    <a:pt x="2257" y="1"/>
                    <a:pt x="1859" y="315"/>
                    <a:pt x="1865" y="781"/>
                  </a:cubicBezTo>
                  <a:lnTo>
                    <a:pt x="1865" y="1058"/>
                  </a:lnTo>
                  <a:cubicBezTo>
                    <a:pt x="938" y="1147"/>
                    <a:pt x="938" y="2467"/>
                    <a:pt x="1865" y="2557"/>
                  </a:cubicBezTo>
                  <a:lnTo>
                    <a:pt x="1865" y="2646"/>
                  </a:lnTo>
                  <a:lnTo>
                    <a:pt x="1776" y="4136"/>
                  </a:lnTo>
                  <a:lnTo>
                    <a:pt x="1410" y="4136"/>
                  </a:lnTo>
                  <a:cubicBezTo>
                    <a:pt x="1366" y="4136"/>
                    <a:pt x="1303" y="4082"/>
                    <a:pt x="1232" y="3975"/>
                  </a:cubicBezTo>
                  <a:cubicBezTo>
                    <a:pt x="1144" y="3847"/>
                    <a:pt x="1005" y="3774"/>
                    <a:pt x="857" y="3774"/>
                  </a:cubicBezTo>
                  <a:cubicBezTo>
                    <a:pt x="810" y="3774"/>
                    <a:pt x="762" y="3782"/>
                    <a:pt x="715" y="3797"/>
                  </a:cubicBezTo>
                  <a:lnTo>
                    <a:pt x="349" y="3922"/>
                  </a:lnTo>
                  <a:cubicBezTo>
                    <a:pt x="135" y="3993"/>
                    <a:pt x="1" y="4216"/>
                    <a:pt x="54" y="4439"/>
                  </a:cubicBezTo>
                  <a:cubicBezTo>
                    <a:pt x="402" y="5840"/>
                    <a:pt x="2552" y="5911"/>
                    <a:pt x="2651" y="5920"/>
                  </a:cubicBezTo>
                  <a:cubicBezTo>
                    <a:pt x="2749" y="5920"/>
                    <a:pt x="4899" y="5840"/>
                    <a:pt x="5238" y="4439"/>
                  </a:cubicBezTo>
                  <a:cubicBezTo>
                    <a:pt x="5291" y="4216"/>
                    <a:pt x="5166" y="3993"/>
                    <a:pt x="4943" y="3922"/>
                  </a:cubicBezTo>
                  <a:lnTo>
                    <a:pt x="4577" y="3797"/>
                  </a:lnTo>
                  <a:cubicBezTo>
                    <a:pt x="4532" y="3782"/>
                    <a:pt x="4486" y="3774"/>
                    <a:pt x="4439" y="3774"/>
                  </a:cubicBezTo>
                  <a:cubicBezTo>
                    <a:pt x="4293" y="3774"/>
                    <a:pt x="4150" y="3847"/>
                    <a:pt x="4069" y="3975"/>
                  </a:cubicBezTo>
                  <a:cubicBezTo>
                    <a:pt x="3998" y="4082"/>
                    <a:pt x="3926" y="4136"/>
                    <a:pt x="3891" y="4136"/>
                  </a:cubicBezTo>
                  <a:lnTo>
                    <a:pt x="3516" y="4136"/>
                  </a:lnTo>
                  <a:lnTo>
                    <a:pt x="3427" y="2646"/>
                  </a:lnTo>
                  <a:lnTo>
                    <a:pt x="3427" y="2557"/>
                  </a:lnTo>
                  <a:cubicBezTo>
                    <a:pt x="4354" y="2467"/>
                    <a:pt x="4354" y="1147"/>
                    <a:pt x="3427" y="1058"/>
                  </a:cubicBezTo>
                  <a:cubicBezTo>
                    <a:pt x="3436" y="728"/>
                    <a:pt x="3453" y="478"/>
                    <a:pt x="3204" y="228"/>
                  </a:cubicBezTo>
                  <a:cubicBezTo>
                    <a:pt x="3049" y="71"/>
                    <a:pt x="2855"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6" name="Google Shape;10496;p80"/>
          <p:cNvGrpSpPr/>
          <p:nvPr/>
        </p:nvGrpSpPr>
        <p:grpSpPr>
          <a:xfrm>
            <a:off x="7010256" y="2982000"/>
            <a:ext cx="297504" cy="244163"/>
            <a:chOff x="4061878" y="3083355"/>
            <a:chExt cx="388488" cy="318834"/>
          </a:xfrm>
        </p:grpSpPr>
        <p:sp>
          <p:nvSpPr>
            <p:cNvPr id="10497" name="Google Shape;10497;p80"/>
            <p:cNvSpPr/>
            <p:nvPr/>
          </p:nvSpPr>
          <p:spPr>
            <a:xfrm>
              <a:off x="4061878" y="3083355"/>
              <a:ext cx="388488" cy="318834"/>
            </a:xfrm>
            <a:custGeom>
              <a:avLst/>
              <a:gdLst/>
              <a:ahLst/>
              <a:cxnLst/>
              <a:rect l="l" t="t" r="r" b="b"/>
              <a:pathLst>
                <a:path w="17067" h="14007" extrusionOk="0">
                  <a:moveTo>
                    <a:pt x="5737" y="6102"/>
                  </a:moveTo>
                  <a:cubicBezTo>
                    <a:pt x="5987" y="6102"/>
                    <a:pt x="6183" y="6307"/>
                    <a:pt x="6183" y="6557"/>
                  </a:cubicBezTo>
                  <a:cubicBezTo>
                    <a:pt x="6183" y="6807"/>
                    <a:pt x="5987" y="7003"/>
                    <a:pt x="5737" y="7003"/>
                  </a:cubicBezTo>
                  <a:cubicBezTo>
                    <a:pt x="5139" y="6985"/>
                    <a:pt x="5139" y="6129"/>
                    <a:pt x="5737" y="6102"/>
                  </a:cubicBezTo>
                  <a:close/>
                  <a:moveTo>
                    <a:pt x="11402" y="6102"/>
                  </a:moveTo>
                  <a:cubicBezTo>
                    <a:pt x="11651" y="6102"/>
                    <a:pt x="11848" y="6307"/>
                    <a:pt x="11848" y="6557"/>
                  </a:cubicBezTo>
                  <a:cubicBezTo>
                    <a:pt x="11839" y="6856"/>
                    <a:pt x="11620" y="7005"/>
                    <a:pt x="11400" y="7005"/>
                  </a:cubicBezTo>
                  <a:cubicBezTo>
                    <a:pt x="11181" y="7005"/>
                    <a:pt x="10960" y="6856"/>
                    <a:pt x="10947" y="6557"/>
                  </a:cubicBezTo>
                  <a:cubicBezTo>
                    <a:pt x="10947" y="6307"/>
                    <a:pt x="11152" y="6102"/>
                    <a:pt x="11402" y="6102"/>
                  </a:cubicBezTo>
                  <a:close/>
                  <a:moveTo>
                    <a:pt x="14515" y="3203"/>
                  </a:moveTo>
                  <a:cubicBezTo>
                    <a:pt x="14595" y="3203"/>
                    <a:pt x="14667" y="3274"/>
                    <a:pt x="14667" y="3354"/>
                  </a:cubicBezTo>
                  <a:lnTo>
                    <a:pt x="14667" y="10759"/>
                  </a:lnTo>
                  <a:cubicBezTo>
                    <a:pt x="14667" y="10839"/>
                    <a:pt x="14595" y="10902"/>
                    <a:pt x="14515" y="10902"/>
                  </a:cubicBezTo>
                  <a:lnTo>
                    <a:pt x="2543" y="10902"/>
                  </a:lnTo>
                  <a:cubicBezTo>
                    <a:pt x="2463" y="10902"/>
                    <a:pt x="2400" y="10839"/>
                    <a:pt x="2400" y="10759"/>
                  </a:cubicBezTo>
                  <a:lnTo>
                    <a:pt x="2400" y="3354"/>
                  </a:lnTo>
                  <a:cubicBezTo>
                    <a:pt x="2400" y="3274"/>
                    <a:pt x="2463" y="3203"/>
                    <a:pt x="2543" y="3203"/>
                  </a:cubicBezTo>
                  <a:lnTo>
                    <a:pt x="5317" y="3203"/>
                  </a:lnTo>
                  <a:lnTo>
                    <a:pt x="5442" y="4710"/>
                  </a:lnTo>
                  <a:cubicBezTo>
                    <a:pt x="5469" y="5041"/>
                    <a:pt x="5719" y="5299"/>
                    <a:pt x="6031" y="5362"/>
                  </a:cubicBezTo>
                  <a:lnTo>
                    <a:pt x="5897" y="5620"/>
                  </a:lnTo>
                  <a:cubicBezTo>
                    <a:pt x="5841" y="5610"/>
                    <a:pt x="5784" y="5605"/>
                    <a:pt x="5729" y="5605"/>
                  </a:cubicBezTo>
                  <a:cubicBezTo>
                    <a:pt x="5222" y="5605"/>
                    <a:pt x="4773" y="6027"/>
                    <a:pt x="4773" y="6557"/>
                  </a:cubicBezTo>
                  <a:cubicBezTo>
                    <a:pt x="4773" y="7083"/>
                    <a:pt x="5201" y="7503"/>
                    <a:pt x="5728" y="7503"/>
                  </a:cubicBezTo>
                  <a:cubicBezTo>
                    <a:pt x="6602" y="7503"/>
                    <a:pt x="7004" y="6405"/>
                    <a:pt x="6343" y="5843"/>
                  </a:cubicBezTo>
                  <a:lnTo>
                    <a:pt x="6584" y="5371"/>
                  </a:lnTo>
                  <a:lnTo>
                    <a:pt x="10590" y="5371"/>
                  </a:lnTo>
                  <a:lnTo>
                    <a:pt x="10786" y="5826"/>
                  </a:lnTo>
                  <a:cubicBezTo>
                    <a:pt x="10108" y="6379"/>
                    <a:pt x="10501" y="7503"/>
                    <a:pt x="11393" y="7503"/>
                  </a:cubicBezTo>
                  <a:cubicBezTo>
                    <a:pt x="11910" y="7503"/>
                    <a:pt x="12338" y="7083"/>
                    <a:pt x="12338" y="6557"/>
                  </a:cubicBezTo>
                  <a:cubicBezTo>
                    <a:pt x="12346" y="6031"/>
                    <a:pt x="11906" y="5607"/>
                    <a:pt x="11397" y="5607"/>
                  </a:cubicBezTo>
                  <a:cubicBezTo>
                    <a:pt x="11346" y="5607"/>
                    <a:pt x="11294" y="5611"/>
                    <a:pt x="11241" y="5620"/>
                  </a:cubicBezTo>
                  <a:lnTo>
                    <a:pt x="11125" y="5353"/>
                  </a:lnTo>
                  <a:cubicBezTo>
                    <a:pt x="11411" y="5273"/>
                    <a:pt x="11634" y="5023"/>
                    <a:pt x="11660" y="4710"/>
                  </a:cubicBezTo>
                  <a:lnTo>
                    <a:pt x="11785" y="3203"/>
                  </a:lnTo>
                  <a:close/>
                  <a:moveTo>
                    <a:pt x="10019" y="12409"/>
                  </a:moveTo>
                  <a:lnTo>
                    <a:pt x="9921" y="12704"/>
                  </a:lnTo>
                  <a:lnTo>
                    <a:pt x="7164" y="12704"/>
                  </a:lnTo>
                  <a:lnTo>
                    <a:pt x="7057" y="12409"/>
                  </a:lnTo>
                  <a:close/>
                  <a:moveTo>
                    <a:pt x="16567" y="12409"/>
                  </a:moveTo>
                  <a:lnTo>
                    <a:pt x="16567" y="12953"/>
                  </a:lnTo>
                  <a:cubicBezTo>
                    <a:pt x="16567" y="13257"/>
                    <a:pt x="16317" y="13507"/>
                    <a:pt x="16005" y="13507"/>
                  </a:cubicBezTo>
                  <a:lnTo>
                    <a:pt x="1053" y="13507"/>
                  </a:lnTo>
                  <a:cubicBezTo>
                    <a:pt x="750" y="13507"/>
                    <a:pt x="500" y="13257"/>
                    <a:pt x="500" y="12953"/>
                  </a:cubicBezTo>
                  <a:lnTo>
                    <a:pt x="500" y="12409"/>
                  </a:lnTo>
                  <a:lnTo>
                    <a:pt x="6522" y="12409"/>
                  </a:lnTo>
                  <a:lnTo>
                    <a:pt x="6700" y="12927"/>
                  </a:lnTo>
                  <a:cubicBezTo>
                    <a:pt x="6754" y="13096"/>
                    <a:pt x="6914" y="13203"/>
                    <a:pt x="7084" y="13203"/>
                  </a:cubicBezTo>
                  <a:lnTo>
                    <a:pt x="9974" y="13203"/>
                  </a:lnTo>
                  <a:cubicBezTo>
                    <a:pt x="10144" y="13203"/>
                    <a:pt x="10304" y="13096"/>
                    <a:pt x="10358" y="12927"/>
                  </a:cubicBezTo>
                  <a:lnTo>
                    <a:pt x="10545" y="12409"/>
                  </a:lnTo>
                  <a:close/>
                  <a:moveTo>
                    <a:pt x="4193" y="0"/>
                  </a:moveTo>
                  <a:cubicBezTo>
                    <a:pt x="4051" y="0"/>
                    <a:pt x="3944" y="116"/>
                    <a:pt x="3944" y="250"/>
                  </a:cubicBezTo>
                  <a:cubicBezTo>
                    <a:pt x="3935" y="393"/>
                    <a:pt x="4051" y="509"/>
                    <a:pt x="4193" y="509"/>
                  </a:cubicBezTo>
                  <a:lnTo>
                    <a:pt x="5032" y="509"/>
                  </a:lnTo>
                  <a:cubicBezTo>
                    <a:pt x="5068" y="509"/>
                    <a:pt x="5094" y="535"/>
                    <a:pt x="5103" y="571"/>
                  </a:cubicBezTo>
                  <a:cubicBezTo>
                    <a:pt x="5103" y="571"/>
                    <a:pt x="5157" y="1196"/>
                    <a:pt x="5157" y="1196"/>
                  </a:cubicBezTo>
                  <a:lnTo>
                    <a:pt x="5193" y="1704"/>
                  </a:lnTo>
                  <a:lnTo>
                    <a:pt x="2177" y="1704"/>
                  </a:lnTo>
                  <a:cubicBezTo>
                    <a:pt x="1472" y="1704"/>
                    <a:pt x="902" y="2275"/>
                    <a:pt x="902" y="2989"/>
                  </a:cubicBezTo>
                  <a:lnTo>
                    <a:pt x="902" y="9216"/>
                  </a:lnTo>
                  <a:cubicBezTo>
                    <a:pt x="902" y="9349"/>
                    <a:pt x="991" y="9465"/>
                    <a:pt x="1116" y="9474"/>
                  </a:cubicBezTo>
                  <a:cubicBezTo>
                    <a:pt x="1126" y="9476"/>
                    <a:pt x="1136" y="9476"/>
                    <a:pt x="1146" y="9476"/>
                  </a:cubicBezTo>
                  <a:cubicBezTo>
                    <a:pt x="1285" y="9476"/>
                    <a:pt x="1401" y="9366"/>
                    <a:pt x="1401" y="9225"/>
                  </a:cubicBezTo>
                  <a:lnTo>
                    <a:pt x="1401" y="2989"/>
                  </a:lnTo>
                  <a:cubicBezTo>
                    <a:pt x="1401" y="2552"/>
                    <a:pt x="1749" y="2204"/>
                    <a:pt x="2177" y="2204"/>
                  </a:cubicBezTo>
                  <a:lnTo>
                    <a:pt x="5237" y="2204"/>
                  </a:lnTo>
                  <a:lnTo>
                    <a:pt x="5282" y="2703"/>
                  </a:lnTo>
                  <a:lnTo>
                    <a:pt x="2543" y="2703"/>
                  </a:lnTo>
                  <a:cubicBezTo>
                    <a:pt x="2186" y="2703"/>
                    <a:pt x="1901" y="2998"/>
                    <a:pt x="1901" y="3354"/>
                  </a:cubicBezTo>
                  <a:lnTo>
                    <a:pt x="1901" y="10759"/>
                  </a:lnTo>
                  <a:cubicBezTo>
                    <a:pt x="1901" y="11116"/>
                    <a:pt x="2186" y="11410"/>
                    <a:pt x="2543" y="11410"/>
                  </a:cubicBezTo>
                  <a:lnTo>
                    <a:pt x="14515" y="11410"/>
                  </a:lnTo>
                  <a:cubicBezTo>
                    <a:pt x="14872" y="11410"/>
                    <a:pt x="15166" y="11116"/>
                    <a:pt x="15166" y="10759"/>
                  </a:cubicBezTo>
                  <a:lnTo>
                    <a:pt x="15166" y="3354"/>
                  </a:lnTo>
                  <a:cubicBezTo>
                    <a:pt x="15166" y="2998"/>
                    <a:pt x="14872" y="2703"/>
                    <a:pt x="14515" y="2703"/>
                  </a:cubicBezTo>
                  <a:lnTo>
                    <a:pt x="11821" y="2703"/>
                  </a:lnTo>
                  <a:lnTo>
                    <a:pt x="11866" y="2204"/>
                  </a:lnTo>
                  <a:lnTo>
                    <a:pt x="14890" y="2204"/>
                  </a:lnTo>
                  <a:cubicBezTo>
                    <a:pt x="15318" y="2204"/>
                    <a:pt x="15666" y="2552"/>
                    <a:pt x="15666" y="2989"/>
                  </a:cubicBezTo>
                  <a:lnTo>
                    <a:pt x="15666" y="11125"/>
                  </a:lnTo>
                  <a:cubicBezTo>
                    <a:pt x="15666" y="11562"/>
                    <a:pt x="15318" y="11910"/>
                    <a:pt x="14890" y="11910"/>
                  </a:cubicBezTo>
                  <a:lnTo>
                    <a:pt x="1660" y="11910"/>
                  </a:lnTo>
                  <a:cubicBezTo>
                    <a:pt x="1517" y="11910"/>
                    <a:pt x="1401" y="11785"/>
                    <a:pt x="1401" y="11642"/>
                  </a:cubicBezTo>
                  <a:lnTo>
                    <a:pt x="1401" y="10349"/>
                  </a:lnTo>
                  <a:cubicBezTo>
                    <a:pt x="1401" y="10322"/>
                    <a:pt x="1383" y="10295"/>
                    <a:pt x="1374" y="10286"/>
                  </a:cubicBezTo>
                  <a:cubicBezTo>
                    <a:pt x="1298" y="10213"/>
                    <a:pt x="1218" y="10182"/>
                    <a:pt x="1147" y="10182"/>
                  </a:cubicBezTo>
                  <a:cubicBezTo>
                    <a:pt x="1009" y="10182"/>
                    <a:pt x="902" y="10294"/>
                    <a:pt x="902" y="10429"/>
                  </a:cubicBezTo>
                  <a:lnTo>
                    <a:pt x="902" y="11125"/>
                  </a:lnTo>
                  <a:cubicBezTo>
                    <a:pt x="902" y="11419"/>
                    <a:pt x="1000" y="11687"/>
                    <a:pt x="1160" y="11910"/>
                  </a:cubicBezTo>
                  <a:lnTo>
                    <a:pt x="447" y="11910"/>
                  </a:lnTo>
                  <a:cubicBezTo>
                    <a:pt x="197" y="11910"/>
                    <a:pt x="1" y="12106"/>
                    <a:pt x="1" y="12356"/>
                  </a:cubicBezTo>
                  <a:lnTo>
                    <a:pt x="1" y="12953"/>
                  </a:lnTo>
                  <a:cubicBezTo>
                    <a:pt x="1" y="13533"/>
                    <a:pt x="473" y="14006"/>
                    <a:pt x="1053" y="14006"/>
                  </a:cubicBezTo>
                  <a:lnTo>
                    <a:pt x="16005" y="14006"/>
                  </a:lnTo>
                  <a:cubicBezTo>
                    <a:pt x="16594" y="14006"/>
                    <a:pt x="17066" y="13533"/>
                    <a:pt x="17066" y="12953"/>
                  </a:cubicBezTo>
                  <a:lnTo>
                    <a:pt x="17066" y="12356"/>
                  </a:lnTo>
                  <a:cubicBezTo>
                    <a:pt x="17066" y="12106"/>
                    <a:pt x="16861" y="11910"/>
                    <a:pt x="16611" y="11910"/>
                  </a:cubicBezTo>
                  <a:lnTo>
                    <a:pt x="15898" y="11910"/>
                  </a:lnTo>
                  <a:cubicBezTo>
                    <a:pt x="16067" y="11687"/>
                    <a:pt x="16165" y="11419"/>
                    <a:pt x="16165" y="11125"/>
                  </a:cubicBezTo>
                  <a:lnTo>
                    <a:pt x="16165" y="2989"/>
                  </a:lnTo>
                  <a:cubicBezTo>
                    <a:pt x="16165" y="2275"/>
                    <a:pt x="15595" y="1704"/>
                    <a:pt x="14890" y="1704"/>
                  </a:cubicBezTo>
                  <a:lnTo>
                    <a:pt x="11990" y="1704"/>
                  </a:lnTo>
                  <a:lnTo>
                    <a:pt x="12035" y="1205"/>
                  </a:lnTo>
                  <a:cubicBezTo>
                    <a:pt x="12044" y="1071"/>
                    <a:pt x="11928" y="937"/>
                    <a:pt x="11785" y="937"/>
                  </a:cubicBezTo>
                  <a:lnTo>
                    <a:pt x="11098" y="937"/>
                  </a:lnTo>
                  <a:cubicBezTo>
                    <a:pt x="10768" y="955"/>
                    <a:pt x="10768" y="1428"/>
                    <a:pt x="11098" y="1436"/>
                  </a:cubicBezTo>
                  <a:lnTo>
                    <a:pt x="11428" y="1436"/>
                  </a:lnTo>
                  <a:lnTo>
                    <a:pt x="11161" y="4675"/>
                  </a:lnTo>
                  <a:cubicBezTo>
                    <a:pt x="11152" y="4782"/>
                    <a:pt x="11054" y="4871"/>
                    <a:pt x="10938" y="4871"/>
                  </a:cubicBezTo>
                  <a:lnTo>
                    <a:pt x="6183" y="4871"/>
                  </a:lnTo>
                  <a:cubicBezTo>
                    <a:pt x="6067" y="4871"/>
                    <a:pt x="5969" y="4782"/>
                    <a:pt x="5960" y="4675"/>
                  </a:cubicBezTo>
                  <a:lnTo>
                    <a:pt x="5701" y="1436"/>
                  </a:lnTo>
                  <a:lnTo>
                    <a:pt x="9894" y="1436"/>
                  </a:lnTo>
                  <a:cubicBezTo>
                    <a:pt x="10001" y="1436"/>
                    <a:pt x="10090" y="1383"/>
                    <a:pt x="10135" y="1285"/>
                  </a:cubicBezTo>
                  <a:cubicBezTo>
                    <a:pt x="10206" y="1089"/>
                    <a:pt x="10072" y="910"/>
                    <a:pt x="9885" y="910"/>
                  </a:cubicBezTo>
                  <a:lnTo>
                    <a:pt x="5639" y="910"/>
                  </a:lnTo>
                  <a:lnTo>
                    <a:pt x="5603" y="518"/>
                  </a:lnTo>
                  <a:cubicBezTo>
                    <a:pt x="5585" y="232"/>
                    <a:pt x="5344" y="9"/>
                    <a:pt x="5050" y="9"/>
                  </a:cubicBezTo>
                  <a:lnTo>
                    <a:pt x="4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0"/>
            <p:cNvSpPr/>
            <p:nvPr/>
          </p:nvSpPr>
          <p:spPr>
            <a:xfrm>
              <a:off x="4213568" y="3126763"/>
              <a:ext cx="34144" cy="56565"/>
            </a:xfrm>
            <a:custGeom>
              <a:avLst/>
              <a:gdLst/>
              <a:ahLst/>
              <a:cxnLst/>
              <a:rect l="l" t="t" r="r" b="b"/>
              <a:pathLst>
                <a:path w="1500" h="2485" extrusionOk="0">
                  <a:moveTo>
                    <a:pt x="750" y="495"/>
                  </a:moveTo>
                  <a:cubicBezTo>
                    <a:pt x="873" y="495"/>
                    <a:pt x="995" y="578"/>
                    <a:pt x="1000" y="743"/>
                  </a:cubicBezTo>
                  <a:lnTo>
                    <a:pt x="1000" y="1742"/>
                  </a:lnTo>
                  <a:cubicBezTo>
                    <a:pt x="995" y="1907"/>
                    <a:pt x="873" y="1989"/>
                    <a:pt x="750" y="1989"/>
                  </a:cubicBezTo>
                  <a:cubicBezTo>
                    <a:pt x="627" y="1989"/>
                    <a:pt x="505" y="1907"/>
                    <a:pt x="500" y="1742"/>
                  </a:cubicBezTo>
                  <a:lnTo>
                    <a:pt x="500" y="743"/>
                  </a:lnTo>
                  <a:cubicBezTo>
                    <a:pt x="505" y="578"/>
                    <a:pt x="627" y="495"/>
                    <a:pt x="750" y="495"/>
                  </a:cubicBezTo>
                  <a:close/>
                  <a:moveTo>
                    <a:pt x="750" y="0"/>
                  </a:moveTo>
                  <a:cubicBezTo>
                    <a:pt x="384" y="0"/>
                    <a:pt x="18" y="248"/>
                    <a:pt x="1" y="743"/>
                  </a:cubicBezTo>
                  <a:lnTo>
                    <a:pt x="1" y="1742"/>
                  </a:lnTo>
                  <a:cubicBezTo>
                    <a:pt x="18" y="2237"/>
                    <a:pt x="384" y="2485"/>
                    <a:pt x="750" y="2485"/>
                  </a:cubicBezTo>
                  <a:cubicBezTo>
                    <a:pt x="1116" y="2485"/>
                    <a:pt x="1481" y="2237"/>
                    <a:pt x="1499" y="1742"/>
                  </a:cubicBezTo>
                  <a:lnTo>
                    <a:pt x="1499" y="743"/>
                  </a:lnTo>
                  <a:cubicBezTo>
                    <a:pt x="1481" y="248"/>
                    <a:pt x="111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0"/>
            <p:cNvSpPr/>
            <p:nvPr/>
          </p:nvSpPr>
          <p:spPr>
            <a:xfrm>
              <a:off x="4265967" y="3126763"/>
              <a:ext cx="34121" cy="56565"/>
            </a:xfrm>
            <a:custGeom>
              <a:avLst/>
              <a:gdLst/>
              <a:ahLst/>
              <a:cxnLst/>
              <a:rect l="l" t="t" r="r" b="b"/>
              <a:pathLst>
                <a:path w="1499" h="2485" extrusionOk="0">
                  <a:moveTo>
                    <a:pt x="750" y="495"/>
                  </a:moveTo>
                  <a:cubicBezTo>
                    <a:pt x="872" y="495"/>
                    <a:pt x="995" y="578"/>
                    <a:pt x="999" y="743"/>
                  </a:cubicBezTo>
                  <a:lnTo>
                    <a:pt x="999" y="1742"/>
                  </a:lnTo>
                  <a:cubicBezTo>
                    <a:pt x="995" y="1907"/>
                    <a:pt x="872" y="1989"/>
                    <a:pt x="750" y="1989"/>
                  </a:cubicBezTo>
                  <a:cubicBezTo>
                    <a:pt x="627" y="1989"/>
                    <a:pt x="504" y="1907"/>
                    <a:pt x="500" y="1742"/>
                  </a:cubicBezTo>
                  <a:lnTo>
                    <a:pt x="500" y="743"/>
                  </a:lnTo>
                  <a:cubicBezTo>
                    <a:pt x="504" y="578"/>
                    <a:pt x="627" y="495"/>
                    <a:pt x="750" y="495"/>
                  </a:cubicBezTo>
                  <a:close/>
                  <a:moveTo>
                    <a:pt x="750" y="0"/>
                  </a:moveTo>
                  <a:cubicBezTo>
                    <a:pt x="384" y="0"/>
                    <a:pt x="18" y="248"/>
                    <a:pt x="0" y="743"/>
                  </a:cubicBezTo>
                  <a:lnTo>
                    <a:pt x="0" y="1742"/>
                  </a:lnTo>
                  <a:cubicBezTo>
                    <a:pt x="18" y="2237"/>
                    <a:pt x="384" y="2485"/>
                    <a:pt x="750" y="2485"/>
                  </a:cubicBezTo>
                  <a:cubicBezTo>
                    <a:pt x="1115" y="2485"/>
                    <a:pt x="1481" y="2237"/>
                    <a:pt x="1499" y="1742"/>
                  </a:cubicBezTo>
                  <a:lnTo>
                    <a:pt x="1499" y="743"/>
                  </a:lnTo>
                  <a:cubicBezTo>
                    <a:pt x="1481" y="248"/>
                    <a:pt x="111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0"/>
            <p:cNvSpPr/>
            <p:nvPr/>
          </p:nvSpPr>
          <p:spPr>
            <a:xfrm>
              <a:off x="4205646" y="3270167"/>
              <a:ext cx="107644" cy="44706"/>
            </a:xfrm>
            <a:custGeom>
              <a:avLst/>
              <a:gdLst/>
              <a:ahLst/>
              <a:cxnLst/>
              <a:rect l="l" t="t" r="r" b="b"/>
              <a:pathLst>
                <a:path w="4729" h="1964" extrusionOk="0">
                  <a:moveTo>
                    <a:pt x="3426" y="500"/>
                  </a:moveTo>
                  <a:cubicBezTo>
                    <a:pt x="3712" y="500"/>
                    <a:pt x="3935" y="750"/>
                    <a:pt x="3908" y="1035"/>
                  </a:cubicBezTo>
                  <a:cubicBezTo>
                    <a:pt x="3872" y="1285"/>
                    <a:pt x="3658" y="1464"/>
                    <a:pt x="3408" y="1464"/>
                  </a:cubicBezTo>
                  <a:lnTo>
                    <a:pt x="1027" y="1464"/>
                  </a:lnTo>
                  <a:cubicBezTo>
                    <a:pt x="384" y="1446"/>
                    <a:pt x="384" y="527"/>
                    <a:pt x="1027" y="500"/>
                  </a:cubicBezTo>
                  <a:close/>
                  <a:moveTo>
                    <a:pt x="1044" y="1"/>
                  </a:moveTo>
                  <a:cubicBezTo>
                    <a:pt x="527" y="1"/>
                    <a:pt x="81" y="393"/>
                    <a:pt x="45" y="910"/>
                  </a:cubicBezTo>
                  <a:cubicBezTo>
                    <a:pt x="1" y="1481"/>
                    <a:pt x="456" y="1963"/>
                    <a:pt x="1027" y="1963"/>
                  </a:cubicBezTo>
                  <a:lnTo>
                    <a:pt x="3426" y="1963"/>
                  </a:lnTo>
                  <a:cubicBezTo>
                    <a:pt x="4729" y="1919"/>
                    <a:pt x="4729" y="45"/>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1" name="Google Shape;10501;p80"/>
          <p:cNvSpPr/>
          <p:nvPr/>
        </p:nvSpPr>
        <p:spPr>
          <a:xfrm>
            <a:off x="8291538" y="205704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8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03" name="Google Shape;10503;p8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412"/>
                                        </p:tgtEl>
                                        <p:attrNameLst>
                                          <p:attrName>style.visibility</p:attrName>
                                        </p:attrNameLst>
                                      </p:cBhvr>
                                      <p:to>
                                        <p:strVal val="visible"/>
                                      </p:to>
                                    </p:set>
                                    <p:anim calcmode="lin" valueType="num">
                                      <p:cBhvr additive="base">
                                        <p:cTn id="7" dur="1000"/>
                                        <p:tgtEl>
                                          <p:spTgt spid="10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427"/>
                                        </p:tgtEl>
                                        <p:attrNameLst>
                                          <p:attrName>style.visibility</p:attrName>
                                        </p:attrNameLst>
                                      </p:cBhvr>
                                      <p:to>
                                        <p:strVal val="visible"/>
                                      </p:to>
                                    </p:set>
                                    <p:anim calcmode="lin" valueType="num">
                                      <p:cBhvr additive="base">
                                        <p:cTn id="10" dur="1000"/>
                                        <p:tgtEl>
                                          <p:spTgt spid="1042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428"/>
                                        </p:tgtEl>
                                        <p:attrNameLst>
                                          <p:attrName>style.visibility</p:attrName>
                                        </p:attrNameLst>
                                      </p:cBhvr>
                                      <p:to>
                                        <p:strVal val="visible"/>
                                      </p:to>
                                    </p:set>
                                    <p:anim calcmode="lin" valueType="num">
                                      <p:cBhvr additive="base">
                                        <p:cTn id="13" dur="1000"/>
                                        <p:tgtEl>
                                          <p:spTgt spid="10428"/>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0435"/>
                                        </p:tgtEl>
                                        <p:attrNameLst>
                                          <p:attrName>style.visibility</p:attrName>
                                        </p:attrNameLst>
                                      </p:cBhvr>
                                      <p:to>
                                        <p:strVal val="visible"/>
                                      </p:to>
                                    </p:set>
                                    <p:anim calcmode="lin" valueType="num">
                                      <p:cBhvr additive="base">
                                        <p:cTn id="16" dur="1000"/>
                                        <p:tgtEl>
                                          <p:spTgt spid="10435"/>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0436"/>
                                        </p:tgtEl>
                                        <p:attrNameLst>
                                          <p:attrName>style.visibility</p:attrName>
                                        </p:attrNameLst>
                                      </p:cBhvr>
                                      <p:to>
                                        <p:strVal val="visible"/>
                                      </p:to>
                                    </p:set>
                                    <p:anim calcmode="lin" valueType="num">
                                      <p:cBhvr additive="base">
                                        <p:cTn id="19" dur="1000"/>
                                        <p:tgtEl>
                                          <p:spTgt spid="10436"/>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0445"/>
                                        </p:tgtEl>
                                        <p:attrNameLst>
                                          <p:attrName>style.visibility</p:attrName>
                                        </p:attrNameLst>
                                      </p:cBhvr>
                                      <p:to>
                                        <p:strVal val="visible"/>
                                      </p:to>
                                    </p:set>
                                    <p:anim calcmode="lin" valueType="num">
                                      <p:cBhvr additive="base">
                                        <p:cTn id="22" dur="1000"/>
                                        <p:tgtEl>
                                          <p:spTgt spid="10445"/>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0448"/>
                                        </p:tgtEl>
                                        <p:attrNameLst>
                                          <p:attrName>style.visibility</p:attrName>
                                        </p:attrNameLst>
                                      </p:cBhvr>
                                      <p:to>
                                        <p:strVal val="visible"/>
                                      </p:to>
                                    </p:set>
                                    <p:anim calcmode="lin" valueType="num">
                                      <p:cBhvr additive="base">
                                        <p:cTn id="25" dur="1000"/>
                                        <p:tgtEl>
                                          <p:spTgt spid="10448"/>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10472"/>
                                        </p:tgtEl>
                                        <p:attrNameLst>
                                          <p:attrName>style.visibility</p:attrName>
                                        </p:attrNameLst>
                                      </p:cBhvr>
                                      <p:to>
                                        <p:strVal val="visible"/>
                                      </p:to>
                                    </p:set>
                                    <p:anim calcmode="lin" valueType="num">
                                      <p:cBhvr additive="base">
                                        <p:cTn id="28" dur="1000"/>
                                        <p:tgtEl>
                                          <p:spTgt spid="10472"/>
                                        </p:tgtEl>
                                        <p:attrNameLst>
                                          <p:attrName>ppt_x</p:attrName>
                                        </p:attrNameLst>
                                      </p:cBhvr>
                                      <p:tavLst>
                                        <p:tav tm="0">
                                          <p:val>
                                            <p:strVal val="#ppt_x-1"/>
                                          </p:val>
                                        </p:tav>
                                        <p:tav tm="100000">
                                          <p:val>
                                            <p:strVal val="#ppt_x"/>
                                          </p:val>
                                        </p:tav>
                                      </p:tavLst>
                                    </p:anim>
                                  </p:childTnLst>
                                </p:cTn>
                              </p:par>
                            </p:childTnLst>
                          </p:cTn>
                        </p:par>
                        <p:par>
                          <p:cTn id="29" fill="hold">
                            <p:stCondLst>
                              <p:cond delay="1000"/>
                            </p:stCondLst>
                            <p:childTnLst>
                              <p:par>
                                <p:cTn id="30" presetID="2" presetClass="entr" presetSubtype="4" fill="hold" nodeType="afterEffect">
                                  <p:stCondLst>
                                    <p:cond delay="0"/>
                                  </p:stCondLst>
                                  <p:childTnLst>
                                    <p:set>
                                      <p:cBhvr>
                                        <p:cTn id="31" dur="1" fill="hold">
                                          <p:stCondLst>
                                            <p:cond delay="0"/>
                                          </p:stCondLst>
                                        </p:cTn>
                                        <p:tgtEl>
                                          <p:spTgt spid="10413"/>
                                        </p:tgtEl>
                                        <p:attrNameLst>
                                          <p:attrName>style.visibility</p:attrName>
                                        </p:attrNameLst>
                                      </p:cBhvr>
                                      <p:to>
                                        <p:strVal val="visible"/>
                                      </p:to>
                                    </p:set>
                                    <p:anim calcmode="lin" valueType="num">
                                      <p:cBhvr additive="base">
                                        <p:cTn id="32" dur="1000"/>
                                        <p:tgtEl>
                                          <p:spTgt spid="10413"/>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429"/>
                                        </p:tgtEl>
                                        <p:attrNameLst>
                                          <p:attrName>style.visibility</p:attrName>
                                        </p:attrNameLst>
                                      </p:cBhvr>
                                      <p:to>
                                        <p:strVal val="visible"/>
                                      </p:to>
                                    </p:set>
                                    <p:anim calcmode="lin" valueType="num">
                                      <p:cBhvr additive="base">
                                        <p:cTn id="35" dur="1000"/>
                                        <p:tgtEl>
                                          <p:spTgt spid="10429"/>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430"/>
                                        </p:tgtEl>
                                        <p:attrNameLst>
                                          <p:attrName>style.visibility</p:attrName>
                                        </p:attrNameLst>
                                      </p:cBhvr>
                                      <p:to>
                                        <p:strVal val="visible"/>
                                      </p:to>
                                    </p:set>
                                    <p:anim calcmode="lin" valueType="num">
                                      <p:cBhvr additive="base">
                                        <p:cTn id="38" dur="1000"/>
                                        <p:tgtEl>
                                          <p:spTgt spid="10430"/>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437"/>
                                        </p:tgtEl>
                                        <p:attrNameLst>
                                          <p:attrName>style.visibility</p:attrName>
                                        </p:attrNameLst>
                                      </p:cBhvr>
                                      <p:to>
                                        <p:strVal val="visible"/>
                                      </p:to>
                                    </p:set>
                                    <p:anim calcmode="lin" valueType="num">
                                      <p:cBhvr additive="base">
                                        <p:cTn id="41" dur="1000"/>
                                        <p:tgtEl>
                                          <p:spTgt spid="10437"/>
                                        </p:tgtEl>
                                        <p:attrNameLst>
                                          <p:attrName>ppt_y</p:attrName>
                                        </p:attrNameLst>
                                      </p:cBhvr>
                                      <p:tavLst>
                                        <p:tav tm="0">
                                          <p:val>
                                            <p:strVal val="#ppt_y+1"/>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10438"/>
                                        </p:tgtEl>
                                        <p:attrNameLst>
                                          <p:attrName>style.visibility</p:attrName>
                                        </p:attrNameLst>
                                      </p:cBhvr>
                                      <p:to>
                                        <p:strVal val="visible"/>
                                      </p:to>
                                    </p:set>
                                    <p:anim calcmode="lin" valueType="num">
                                      <p:cBhvr additive="base">
                                        <p:cTn id="44" dur="1000"/>
                                        <p:tgtEl>
                                          <p:spTgt spid="10438"/>
                                        </p:tgtEl>
                                        <p:attrNameLst>
                                          <p:attrName>ppt_y</p:attrName>
                                        </p:attrNameLst>
                                      </p:cBhvr>
                                      <p:tavLst>
                                        <p:tav tm="0">
                                          <p:val>
                                            <p:strVal val="#ppt_y+1"/>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0446"/>
                                        </p:tgtEl>
                                        <p:attrNameLst>
                                          <p:attrName>style.visibility</p:attrName>
                                        </p:attrNameLst>
                                      </p:cBhvr>
                                      <p:to>
                                        <p:strVal val="visible"/>
                                      </p:to>
                                    </p:set>
                                    <p:anim calcmode="lin" valueType="num">
                                      <p:cBhvr additive="base">
                                        <p:cTn id="47" dur="1000"/>
                                        <p:tgtEl>
                                          <p:spTgt spid="10446"/>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454"/>
                                        </p:tgtEl>
                                        <p:attrNameLst>
                                          <p:attrName>style.visibility</p:attrName>
                                        </p:attrNameLst>
                                      </p:cBhvr>
                                      <p:to>
                                        <p:strVal val="visible"/>
                                      </p:to>
                                    </p:set>
                                    <p:anim calcmode="lin" valueType="num">
                                      <p:cBhvr additive="base">
                                        <p:cTn id="50" dur="1000"/>
                                        <p:tgtEl>
                                          <p:spTgt spid="10454"/>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0483"/>
                                        </p:tgtEl>
                                        <p:attrNameLst>
                                          <p:attrName>style.visibility</p:attrName>
                                        </p:attrNameLst>
                                      </p:cBhvr>
                                      <p:to>
                                        <p:strVal val="visible"/>
                                      </p:to>
                                    </p:set>
                                    <p:anim calcmode="lin" valueType="num">
                                      <p:cBhvr additive="base">
                                        <p:cTn id="53" dur="1000"/>
                                        <p:tgtEl>
                                          <p:spTgt spid="10483"/>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2" presetClass="entr" presetSubtype="2" fill="hold" nodeType="afterEffect">
                                  <p:stCondLst>
                                    <p:cond delay="0"/>
                                  </p:stCondLst>
                                  <p:childTnLst>
                                    <p:set>
                                      <p:cBhvr>
                                        <p:cTn id="56" dur="1" fill="hold">
                                          <p:stCondLst>
                                            <p:cond delay="0"/>
                                          </p:stCondLst>
                                        </p:cTn>
                                        <p:tgtEl>
                                          <p:spTgt spid="10414"/>
                                        </p:tgtEl>
                                        <p:attrNameLst>
                                          <p:attrName>style.visibility</p:attrName>
                                        </p:attrNameLst>
                                      </p:cBhvr>
                                      <p:to>
                                        <p:strVal val="visible"/>
                                      </p:to>
                                    </p:set>
                                    <p:anim calcmode="lin" valueType="num">
                                      <p:cBhvr additive="base">
                                        <p:cTn id="57" dur="1000"/>
                                        <p:tgtEl>
                                          <p:spTgt spid="10414"/>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0431"/>
                                        </p:tgtEl>
                                        <p:attrNameLst>
                                          <p:attrName>style.visibility</p:attrName>
                                        </p:attrNameLst>
                                      </p:cBhvr>
                                      <p:to>
                                        <p:strVal val="visible"/>
                                      </p:to>
                                    </p:set>
                                    <p:anim calcmode="lin" valueType="num">
                                      <p:cBhvr additive="base">
                                        <p:cTn id="60" dur="1000"/>
                                        <p:tgtEl>
                                          <p:spTgt spid="10431"/>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10432"/>
                                        </p:tgtEl>
                                        <p:attrNameLst>
                                          <p:attrName>style.visibility</p:attrName>
                                        </p:attrNameLst>
                                      </p:cBhvr>
                                      <p:to>
                                        <p:strVal val="visible"/>
                                      </p:to>
                                    </p:set>
                                    <p:anim calcmode="lin" valueType="num">
                                      <p:cBhvr additive="base">
                                        <p:cTn id="63" dur="1000"/>
                                        <p:tgtEl>
                                          <p:spTgt spid="10432"/>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10439"/>
                                        </p:tgtEl>
                                        <p:attrNameLst>
                                          <p:attrName>style.visibility</p:attrName>
                                        </p:attrNameLst>
                                      </p:cBhvr>
                                      <p:to>
                                        <p:strVal val="visible"/>
                                      </p:to>
                                    </p:set>
                                    <p:anim calcmode="lin" valueType="num">
                                      <p:cBhvr additive="base">
                                        <p:cTn id="66" dur="1000"/>
                                        <p:tgtEl>
                                          <p:spTgt spid="1043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10440"/>
                                        </p:tgtEl>
                                        <p:attrNameLst>
                                          <p:attrName>style.visibility</p:attrName>
                                        </p:attrNameLst>
                                      </p:cBhvr>
                                      <p:to>
                                        <p:strVal val="visible"/>
                                      </p:to>
                                    </p:set>
                                    <p:anim calcmode="lin" valueType="num">
                                      <p:cBhvr additive="base">
                                        <p:cTn id="69" dur="1000"/>
                                        <p:tgtEl>
                                          <p:spTgt spid="10440"/>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10447"/>
                                        </p:tgtEl>
                                        <p:attrNameLst>
                                          <p:attrName>style.visibility</p:attrName>
                                        </p:attrNameLst>
                                      </p:cBhvr>
                                      <p:to>
                                        <p:strVal val="visible"/>
                                      </p:to>
                                    </p:set>
                                    <p:anim calcmode="lin" valueType="num">
                                      <p:cBhvr additive="base">
                                        <p:cTn id="72" dur="1000"/>
                                        <p:tgtEl>
                                          <p:spTgt spid="10447"/>
                                        </p:tgtEl>
                                        <p:attrNameLst>
                                          <p:attrName>ppt_x</p:attrName>
                                        </p:attrNameLst>
                                      </p:cBhvr>
                                      <p:tavLst>
                                        <p:tav tm="0">
                                          <p:val>
                                            <p:strVal val="#ppt_x+1"/>
                                          </p:val>
                                        </p:tav>
                                        <p:tav tm="100000">
                                          <p:val>
                                            <p:strVal val="#ppt_x"/>
                                          </p:val>
                                        </p:tav>
                                      </p:tavLst>
                                    </p:anim>
                                  </p:childTnLst>
                                </p:cTn>
                              </p:par>
                              <p:par>
                                <p:cTn id="73" presetID="2" presetClass="entr" presetSubtype="2" fill="hold" nodeType="withEffect">
                                  <p:stCondLst>
                                    <p:cond delay="0"/>
                                  </p:stCondLst>
                                  <p:childTnLst>
                                    <p:set>
                                      <p:cBhvr>
                                        <p:cTn id="74" dur="1" fill="hold">
                                          <p:stCondLst>
                                            <p:cond delay="0"/>
                                          </p:stCondLst>
                                        </p:cTn>
                                        <p:tgtEl>
                                          <p:spTgt spid="10466"/>
                                        </p:tgtEl>
                                        <p:attrNameLst>
                                          <p:attrName>style.visibility</p:attrName>
                                        </p:attrNameLst>
                                      </p:cBhvr>
                                      <p:to>
                                        <p:strVal val="visible"/>
                                      </p:to>
                                    </p:set>
                                    <p:anim calcmode="lin" valueType="num">
                                      <p:cBhvr additive="base">
                                        <p:cTn id="75" dur="1000"/>
                                        <p:tgtEl>
                                          <p:spTgt spid="10466"/>
                                        </p:tgtEl>
                                        <p:attrNameLst>
                                          <p:attrName>ppt_x</p:attrName>
                                        </p:attrNameLst>
                                      </p:cBhvr>
                                      <p:tavLst>
                                        <p:tav tm="0">
                                          <p:val>
                                            <p:strVal val="#ppt_x+1"/>
                                          </p:val>
                                        </p:tav>
                                        <p:tav tm="100000">
                                          <p:val>
                                            <p:strVal val="#ppt_x"/>
                                          </p:val>
                                        </p:tav>
                                      </p:tavLst>
                                    </p:anim>
                                  </p:childTnLst>
                                </p:cTn>
                              </p:par>
                              <p:par>
                                <p:cTn id="76" presetID="2" presetClass="entr" presetSubtype="2" fill="hold" nodeType="withEffect">
                                  <p:stCondLst>
                                    <p:cond delay="0"/>
                                  </p:stCondLst>
                                  <p:childTnLst>
                                    <p:set>
                                      <p:cBhvr>
                                        <p:cTn id="77" dur="1" fill="hold">
                                          <p:stCondLst>
                                            <p:cond delay="0"/>
                                          </p:stCondLst>
                                        </p:cTn>
                                        <p:tgtEl>
                                          <p:spTgt spid="10496"/>
                                        </p:tgtEl>
                                        <p:attrNameLst>
                                          <p:attrName>style.visibility</p:attrName>
                                        </p:attrNameLst>
                                      </p:cBhvr>
                                      <p:to>
                                        <p:strVal val="visible"/>
                                      </p:to>
                                    </p:set>
                                    <p:anim calcmode="lin" valueType="num">
                                      <p:cBhvr additive="base">
                                        <p:cTn id="78" dur="1000"/>
                                        <p:tgtEl>
                                          <p:spTgt spid="10496"/>
                                        </p:tgtEl>
                                        <p:attrNameLst>
                                          <p:attrName>ppt_x</p:attrName>
                                        </p:attrNameLst>
                                      </p:cBhvr>
                                      <p:tavLst>
                                        <p:tav tm="0">
                                          <p:val>
                                            <p:strVal val="#ppt_x+1"/>
                                          </p:val>
                                        </p:tav>
                                        <p:tav tm="100000">
                                          <p:val>
                                            <p:strVal val="#ppt_x"/>
                                          </p:val>
                                        </p:tav>
                                      </p:tavLst>
                                    </p:anim>
                                  </p:childTnLst>
                                </p:cTn>
                              </p:par>
                              <p:par>
                                <p:cTn id="79" presetID="2" presetClass="entr" presetSubtype="2" fill="hold" nodeType="withEffect">
                                  <p:stCondLst>
                                    <p:cond delay="0"/>
                                  </p:stCondLst>
                                  <p:childTnLst>
                                    <p:set>
                                      <p:cBhvr>
                                        <p:cTn id="80" dur="1" fill="hold">
                                          <p:stCondLst>
                                            <p:cond delay="0"/>
                                          </p:stCondLst>
                                        </p:cTn>
                                        <p:tgtEl>
                                          <p:spTgt spid="10496"/>
                                        </p:tgtEl>
                                        <p:attrNameLst>
                                          <p:attrName>style.visibility</p:attrName>
                                        </p:attrNameLst>
                                      </p:cBhvr>
                                      <p:to>
                                        <p:strVal val="visible"/>
                                      </p:to>
                                    </p:set>
                                    <p:anim calcmode="lin" valueType="num">
                                      <p:cBhvr additive="base">
                                        <p:cTn id="81" dur="1000"/>
                                        <p:tgtEl>
                                          <p:spTgt spid="104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07"/>
        <p:cNvGrpSpPr/>
        <p:nvPr/>
      </p:nvGrpSpPr>
      <p:grpSpPr>
        <a:xfrm>
          <a:off x="0" y="0"/>
          <a:ext cx="0" cy="0"/>
          <a:chOff x="0" y="0"/>
          <a:chExt cx="0" cy="0"/>
        </a:xfrm>
      </p:grpSpPr>
      <p:sp>
        <p:nvSpPr>
          <p:cNvPr id="10508" name="Google Shape;10508;p81">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09" name="Google Shape;10509;p81">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10" name="Google Shape;10510;p81"/>
          <p:cNvGrpSpPr/>
          <p:nvPr/>
        </p:nvGrpSpPr>
        <p:grpSpPr>
          <a:xfrm>
            <a:off x="1265400" y="971325"/>
            <a:ext cx="6613200" cy="3200850"/>
            <a:chOff x="1268175" y="963075"/>
            <a:chExt cx="6613200" cy="3200850"/>
          </a:xfrm>
        </p:grpSpPr>
        <p:sp>
          <p:nvSpPr>
            <p:cNvPr id="10511" name="Google Shape;10511;p81"/>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12" name="Google Shape;10512;p81"/>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13" name="Google Shape;10513;p81"/>
            <p:cNvGrpSpPr/>
            <p:nvPr/>
          </p:nvGrpSpPr>
          <p:grpSpPr>
            <a:xfrm>
              <a:off x="7053102" y="1092800"/>
              <a:ext cx="655400" cy="157800"/>
              <a:chOff x="7968325" y="355525"/>
              <a:chExt cx="655400" cy="157800"/>
            </a:xfrm>
          </p:grpSpPr>
          <p:sp>
            <p:nvSpPr>
              <p:cNvPr id="10514" name="Google Shape;10514;p8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15" name="Google Shape;10515;p8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516" name="Google Shape;10516;p8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17" name="Google Shape;10517;p8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518" name="Google Shape;10518;p8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20" name="Google Shape;10520;p8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521" name="Google Shape;10521;p81"/>
          <p:cNvSpPr txBox="1">
            <a:spLocks noGrp="1"/>
          </p:cNvSpPr>
          <p:nvPr>
            <p:ph type="title"/>
          </p:nvPr>
        </p:nvSpPr>
        <p:spPr>
          <a:xfrm>
            <a:off x="1931840" y="1645750"/>
            <a:ext cx="5280300" cy="140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357,174</a:t>
            </a:r>
            <a:endParaRPr/>
          </a:p>
        </p:txBody>
      </p:sp>
      <p:sp>
        <p:nvSpPr>
          <p:cNvPr id="10522" name="Google Shape;10522;p81"/>
          <p:cNvSpPr txBox="1">
            <a:spLocks noGrp="1"/>
          </p:cNvSpPr>
          <p:nvPr>
            <p:ph type="subTitle" idx="1"/>
          </p:nvPr>
        </p:nvSpPr>
        <p:spPr>
          <a:xfrm>
            <a:off x="1931850" y="3104150"/>
            <a:ext cx="5280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grpSp>
        <p:nvGrpSpPr>
          <p:cNvPr id="10536" name="Google Shape;10536;p81"/>
          <p:cNvGrpSpPr/>
          <p:nvPr/>
        </p:nvGrpSpPr>
        <p:grpSpPr>
          <a:xfrm>
            <a:off x="8290351" y="863900"/>
            <a:ext cx="123600" cy="3239150"/>
            <a:chOff x="8290351" y="863900"/>
            <a:chExt cx="123600" cy="3239150"/>
          </a:xfrm>
        </p:grpSpPr>
        <p:sp>
          <p:nvSpPr>
            <p:cNvPr id="10537" name="Google Shape;10537;p8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8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2" name="Google Shape;10542;p81">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543" name="Google Shape;10543;p81">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544" name="Google Shape;10544;p81"/>
          <p:cNvSpPr/>
          <p:nvPr/>
        </p:nvSpPr>
        <p:spPr>
          <a:xfrm>
            <a:off x="8291538" y="210004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46" name="Google Shape;10546;p8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50"/>
        <p:cNvGrpSpPr/>
        <p:nvPr/>
      </p:nvGrpSpPr>
      <p:grpSpPr>
        <a:xfrm>
          <a:off x="0" y="0"/>
          <a:ext cx="0" cy="0"/>
          <a:chOff x="0" y="0"/>
          <a:chExt cx="0" cy="0"/>
        </a:xfrm>
      </p:grpSpPr>
      <p:grpSp>
        <p:nvGrpSpPr>
          <p:cNvPr id="10551" name="Google Shape;10551;p82"/>
          <p:cNvGrpSpPr/>
          <p:nvPr/>
        </p:nvGrpSpPr>
        <p:grpSpPr>
          <a:xfrm>
            <a:off x="8290351" y="863900"/>
            <a:ext cx="123600" cy="3239150"/>
            <a:chOff x="8290351" y="863900"/>
            <a:chExt cx="123600" cy="3239150"/>
          </a:xfrm>
        </p:grpSpPr>
        <p:sp>
          <p:nvSpPr>
            <p:cNvPr id="10552" name="Google Shape;10552;p8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7" name="Google Shape;10557;p8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558" name="Google Shape;10558;p8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560" name="Google Shape;10560;p82"/>
          <p:cNvGrpSpPr/>
          <p:nvPr/>
        </p:nvGrpSpPr>
        <p:grpSpPr>
          <a:xfrm>
            <a:off x="5415143" y="976133"/>
            <a:ext cx="2741486" cy="3175961"/>
            <a:chOff x="5037123" y="946496"/>
            <a:chExt cx="3163497" cy="3154197"/>
          </a:xfrm>
        </p:grpSpPr>
        <p:sp>
          <p:nvSpPr>
            <p:cNvPr id="10561" name="Google Shape;10561;p82"/>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2"/>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2"/>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82"/>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2"/>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2"/>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2"/>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2"/>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2"/>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2"/>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82"/>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2"/>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2"/>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82"/>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2"/>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2"/>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2"/>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2"/>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2"/>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2"/>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2"/>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82"/>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2"/>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2"/>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2"/>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2"/>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2"/>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2"/>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82"/>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82"/>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2"/>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2"/>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2"/>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2"/>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2"/>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2"/>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2"/>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2"/>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2"/>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2"/>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2"/>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2"/>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82"/>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2"/>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2"/>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2"/>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2"/>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82"/>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2"/>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2"/>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2"/>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2"/>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2"/>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2"/>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2"/>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2"/>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2"/>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2"/>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2"/>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2"/>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2"/>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82"/>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82"/>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2"/>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2"/>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2"/>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82"/>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82"/>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2"/>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2"/>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2"/>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2"/>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82"/>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82"/>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2"/>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2"/>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2"/>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2"/>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2"/>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2"/>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2"/>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2"/>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2"/>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2"/>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2"/>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2"/>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2"/>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2"/>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2"/>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2"/>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2"/>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2"/>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82"/>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2"/>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2"/>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2"/>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2"/>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2"/>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2"/>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2"/>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2"/>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82"/>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2"/>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2"/>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82"/>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82"/>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2"/>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2"/>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2"/>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2"/>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2"/>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82"/>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2"/>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2"/>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2"/>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2"/>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82"/>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2"/>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82"/>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2"/>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2"/>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2"/>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2"/>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2"/>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2"/>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2"/>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2"/>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2"/>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2"/>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82"/>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2"/>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2"/>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4" name="Google Shape;10694;p82"/>
          <p:cNvGrpSpPr/>
          <p:nvPr/>
        </p:nvGrpSpPr>
        <p:grpSpPr>
          <a:xfrm>
            <a:off x="713075" y="1123800"/>
            <a:ext cx="4542628" cy="2895889"/>
            <a:chOff x="713075" y="1214525"/>
            <a:chExt cx="4542628" cy="2895889"/>
          </a:xfrm>
        </p:grpSpPr>
        <p:sp>
          <p:nvSpPr>
            <p:cNvPr id="10695" name="Google Shape;10695;p82"/>
            <p:cNvSpPr/>
            <p:nvPr/>
          </p:nvSpPr>
          <p:spPr>
            <a:xfrm>
              <a:off x="713075" y="1214525"/>
              <a:ext cx="45426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0696" name="Google Shape;10696;p82"/>
            <p:cNvGrpSpPr/>
            <p:nvPr/>
          </p:nvGrpSpPr>
          <p:grpSpPr>
            <a:xfrm>
              <a:off x="4486550" y="1320555"/>
              <a:ext cx="655400" cy="157800"/>
              <a:chOff x="7968325" y="355525"/>
              <a:chExt cx="655400" cy="157800"/>
            </a:xfrm>
          </p:grpSpPr>
          <p:sp>
            <p:nvSpPr>
              <p:cNvPr id="10697" name="Google Shape;10697;p8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98" name="Google Shape;10698;p8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699" name="Google Shape;10699;p8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0" name="Google Shape;10700;p8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701" name="Google Shape;10701;p8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2" name="Google Shape;10702;p8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3" name="Google Shape;10703;p8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0704" name="Google Shape;10704;p82"/>
            <p:cNvSpPr/>
            <p:nvPr/>
          </p:nvSpPr>
          <p:spPr>
            <a:xfrm>
              <a:off x="713103" y="1584414"/>
              <a:ext cx="45426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0708" name="Google Shape;10708;p82"/>
          <p:cNvSpPr txBox="1">
            <a:spLocks noGrp="1"/>
          </p:cNvSpPr>
          <p:nvPr>
            <p:ph type="title"/>
          </p:nvPr>
        </p:nvSpPr>
        <p:spPr>
          <a:xfrm>
            <a:off x="1396825" y="2013075"/>
            <a:ext cx="3175200" cy="87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450,300</a:t>
            </a:r>
            <a:endParaRPr/>
          </a:p>
        </p:txBody>
      </p:sp>
      <p:sp>
        <p:nvSpPr>
          <p:cNvPr id="10709" name="Google Shape;10709;p8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10" name="Google Shape;10710;p82"/>
          <p:cNvSpPr txBox="1">
            <a:spLocks noGrp="1"/>
          </p:cNvSpPr>
          <p:nvPr>
            <p:ph type="subTitle" idx="1"/>
          </p:nvPr>
        </p:nvSpPr>
        <p:spPr>
          <a:xfrm>
            <a:off x="1396700" y="2890263"/>
            <a:ext cx="3175200" cy="7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
        <p:nvSpPr>
          <p:cNvPr id="10711" name="Google Shape;10711;p8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719" name="Google Shape;10719;p82"/>
          <p:cNvSpPr/>
          <p:nvPr/>
        </p:nvSpPr>
        <p:spPr>
          <a:xfrm>
            <a:off x="8291538" y="21430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1" name="Google Shape;10721;p8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93" name="Google Shape;10693;p82"/>
          <p:cNvPicPr preferRelativeResize="0">
            <a:picLocks noGrp="1"/>
          </p:cNvPicPr>
          <p:nvPr>
            <p:ph type="pic" idx="4"/>
          </p:nvPr>
        </p:nvPicPr>
        <p:blipFill rotWithShape="1">
          <a:blip r:embed="rId4">
            <a:alphaModFix amt="70000"/>
          </a:blip>
          <a:srcRect l="30621" r="11755"/>
          <a:stretch/>
        </p:blipFill>
        <p:spPr>
          <a:xfrm>
            <a:off x="5413350" y="976125"/>
            <a:ext cx="2745300" cy="3176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694"/>
                                        </p:tgtEl>
                                        <p:attrNameLst>
                                          <p:attrName>style.visibility</p:attrName>
                                        </p:attrNameLst>
                                      </p:cBhvr>
                                      <p:to>
                                        <p:strVal val="visible"/>
                                      </p:to>
                                    </p:set>
                                    <p:anim calcmode="lin" valueType="num">
                                      <p:cBhvr additive="base">
                                        <p:cTn id="7" dur="1000"/>
                                        <p:tgtEl>
                                          <p:spTgt spid="1069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708"/>
                                        </p:tgtEl>
                                        <p:attrNameLst>
                                          <p:attrName>style.visibility</p:attrName>
                                        </p:attrNameLst>
                                      </p:cBhvr>
                                      <p:to>
                                        <p:strVal val="visible"/>
                                      </p:to>
                                    </p:set>
                                    <p:anim calcmode="lin" valueType="num">
                                      <p:cBhvr additive="base">
                                        <p:cTn id="10" dur="1000"/>
                                        <p:tgtEl>
                                          <p:spTgt spid="10708"/>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0710"/>
                                        </p:tgtEl>
                                        <p:attrNameLst>
                                          <p:attrName>style.visibility</p:attrName>
                                        </p:attrNameLst>
                                      </p:cBhvr>
                                      <p:to>
                                        <p:strVal val="visible"/>
                                      </p:to>
                                    </p:set>
                                    <p:anim calcmode="lin" valueType="num">
                                      <p:cBhvr additive="base">
                                        <p:cTn id="13" dur="1000"/>
                                        <p:tgtEl>
                                          <p:spTgt spid="1071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0560"/>
                                        </p:tgtEl>
                                        <p:attrNameLst>
                                          <p:attrName>style.visibility</p:attrName>
                                        </p:attrNameLst>
                                      </p:cBhvr>
                                      <p:to>
                                        <p:strVal val="visible"/>
                                      </p:to>
                                    </p:set>
                                    <p:anim calcmode="lin" valueType="num">
                                      <p:cBhvr additive="base">
                                        <p:cTn id="16" dur="1000"/>
                                        <p:tgtEl>
                                          <p:spTgt spid="10560"/>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0693"/>
                                        </p:tgtEl>
                                        <p:attrNameLst>
                                          <p:attrName>style.visibility</p:attrName>
                                        </p:attrNameLst>
                                      </p:cBhvr>
                                      <p:to>
                                        <p:strVal val="visible"/>
                                      </p:to>
                                    </p:set>
                                    <p:anim calcmode="lin" valueType="num">
                                      <p:cBhvr additive="base">
                                        <p:cTn id="19" dur="1000"/>
                                        <p:tgtEl>
                                          <p:spTgt spid="106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5"/>
        <p:cNvGrpSpPr/>
        <p:nvPr/>
      </p:nvGrpSpPr>
      <p:grpSpPr>
        <a:xfrm>
          <a:off x="0" y="0"/>
          <a:ext cx="0" cy="0"/>
          <a:chOff x="0" y="0"/>
          <a:chExt cx="0" cy="0"/>
        </a:xfrm>
      </p:grpSpPr>
      <p:sp>
        <p:nvSpPr>
          <p:cNvPr id="10726" name="Google Shape;10726;p8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7" name="Google Shape;10727;p8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8" name="Google Shape;10728;p83"/>
          <p:cNvSpPr/>
          <p:nvPr/>
        </p:nvSpPr>
        <p:spPr>
          <a:xfrm>
            <a:off x="996177"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29" name="Google Shape;10729;p83"/>
          <p:cNvSpPr/>
          <p:nvPr/>
        </p:nvSpPr>
        <p:spPr>
          <a:xfrm>
            <a:off x="996177" y="1460100"/>
            <a:ext cx="1517100" cy="1517100"/>
          </a:xfrm>
          <a:prstGeom prst="blockArc">
            <a:avLst>
              <a:gd name="adj1" fmla="val 16197841"/>
              <a:gd name="adj2" fmla="val 1278780"/>
              <a:gd name="adj3" fmla="val 1718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0" name="Google Shape;10730;p8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Projects in progress</a:t>
            </a:r>
            <a:endParaRPr/>
          </a:p>
        </p:txBody>
      </p:sp>
      <p:sp>
        <p:nvSpPr>
          <p:cNvPr id="10731" name="Google Shape;10731;p83"/>
          <p:cNvSpPr txBox="1">
            <a:spLocks noGrp="1"/>
          </p:cNvSpPr>
          <p:nvPr>
            <p:ph type="subTitle" idx="1"/>
          </p:nvPr>
        </p:nvSpPr>
        <p:spPr>
          <a:xfrm>
            <a:off x="93805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10732" name="Google Shape;10732;p83"/>
          <p:cNvSpPr txBox="1">
            <a:spLocks noGrp="1"/>
          </p:cNvSpPr>
          <p:nvPr>
            <p:ph type="subTitle" idx="3"/>
          </p:nvPr>
        </p:nvSpPr>
        <p:spPr>
          <a:xfrm>
            <a:off x="938055"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733" name="Google Shape;10733;p83"/>
          <p:cNvSpPr txBox="1">
            <a:spLocks noGrp="1"/>
          </p:cNvSpPr>
          <p:nvPr>
            <p:ph type="subTitle" idx="5"/>
          </p:nvPr>
        </p:nvSpPr>
        <p:spPr>
          <a:xfrm>
            <a:off x="282550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fourth-largest planet by diameter in the Solar System </a:t>
            </a:r>
            <a:endParaRPr/>
          </a:p>
        </p:txBody>
      </p:sp>
      <p:sp>
        <p:nvSpPr>
          <p:cNvPr id="10734" name="Google Shape;10734;p83"/>
          <p:cNvSpPr txBox="1">
            <a:spLocks noGrp="1"/>
          </p:cNvSpPr>
          <p:nvPr>
            <p:ph type="subTitle" idx="6"/>
          </p:nvPr>
        </p:nvSpPr>
        <p:spPr>
          <a:xfrm>
            <a:off x="2825501"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Neptune</a:t>
            </a:r>
            <a:endParaRPr/>
          </a:p>
        </p:txBody>
      </p:sp>
      <p:sp>
        <p:nvSpPr>
          <p:cNvPr id="10735" name="Google Shape;10735;p83"/>
          <p:cNvSpPr txBox="1">
            <a:spLocks noGrp="1"/>
          </p:cNvSpPr>
          <p:nvPr>
            <p:ph type="subTitle" idx="8"/>
          </p:nvPr>
        </p:nvSpPr>
        <p:spPr>
          <a:xfrm>
            <a:off x="471295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Sun is the star at the center of the Solar System</a:t>
            </a:r>
            <a:endParaRPr/>
          </a:p>
        </p:txBody>
      </p:sp>
      <p:sp>
        <p:nvSpPr>
          <p:cNvPr id="10736" name="Google Shape;10736;p83"/>
          <p:cNvSpPr txBox="1">
            <a:spLocks noGrp="1"/>
          </p:cNvSpPr>
          <p:nvPr>
            <p:ph type="subTitle" idx="9"/>
          </p:nvPr>
        </p:nvSpPr>
        <p:spPr>
          <a:xfrm>
            <a:off x="4712958"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The Sun</a:t>
            </a:r>
            <a:endParaRPr/>
          </a:p>
        </p:txBody>
      </p:sp>
      <p:sp>
        <p:nvSpPr>
          <p:cNvPr id="10737" name="Google Shape;10737;p83"/>
          <p:cNvSpPr/>
          <p:nvPr/>
        </p:nvSpPr>
        <p:spPr>
          <a:xfrm>
            <a:off x="2889290"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38" name="Google Shape;10738;p83"/>
          <p:cNvSpPr/>
          <p:nvPr/>
        </p:nvSpPr>
        <p:spPr>
          <a:xfrm>
            <a:off x="2889290" y="1460100"/>
            <a:ext cx="1517100" cy="1517100"/>
          </a:xfrm>
          <a:prstGeom prst="blockArc">
            <a:avLst>
              <a:gd name="adj1" fmla="val 16197841"/>
              <a:gd name="adj2" fmla="val 8471515"/>
              <a:gd name="adj3" fmla="val 17288"/>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3"/>
          <p:cNvSpPr/>
          <p:nvPr/>
        </p:nvSpPr>
        <p:spPr>
          <a:xfrm>
            <a:off x="4767729"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40" name="Google Shape;10740;p83"/>
          <p:cNvSpPr/>
          <p:nvPr/>
        </p:nvSpPr>
        <p:spPr>
          <a:xfrm>
            <a:off x="4767729" y="1460100"/>
            <a:ext cx="1517100" cy="1517100"/>
          </a:xfrm>
          <a:prstGeom prst="blockArc">
            <a:avLst>
              <a:gd name="adj1" fmla="val 16197841"/>
              <a:gd name="adj2" fmla="val 5229582"/>
              <a:gd name="adj3" fmla="val 17343"/>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3"/>
          <p:cNvSpPr txBox="1">
            <a:spLocks noGrp="1"/>
          </p:cNvSpPr>
          <p:nvPr>
            <p:ph type="subTitle" idx="14"/>
          </p:nvPr>
        </p:nvSpPr>
        <p:spPr>
          <a:xfrm>
            <a:off x="6600400" y="3475154"/>
            <a:ext cx="16083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only planet that harbors life in the Solar System</a:t>
            </a:r>
            <a:endParaRPr/>
          </a:p>
        </p:txBody>
      </p:sp>
      <p:sp>
        <p:nvSpPr>
          <p:cNvPr id="10742" name="Google Shape;10742;p83"/>
          <p:cNvSpPr txBox="1">
            <a:spLocks noGrp="1"/>
          </p:cNvSpPr>
          <p:nvPr>
            <p:ph type="subTitle" idx="15"/>
          </p:nvPr>
        </p:nvSpPr>
        <p:spPr>
          <a:xfrm>
            <a:off x="6600408" y="3136200"/>
            <a:ext cx="1608300" cy="35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Earth</a:t>
            </a:r>
            <a:endParaRPr/>
          </a:p>
        </p:txBody>
      </p:sp>
      <p:sp>
        <p:nvSpPr>
          <p:cNvPr id="10743" name="Google Shape;10743;p83"/>
          <p:cNvSpPr/>
          <p:nvPr/>
        </p:nvSpPr>
        <p:spPr>
          <a:xfrm>
            <a:off x="6646154" y="1460100"/>
            <a:ext cx="1517100" cy="1517100"/>
          </a:xfrm>
          <a:prstGeom prst="donut">
            <a:avLst>
              <a:gd name="adj" fmla="val 17272"/>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44" name="Google Shape;10744;p83"/>
          <p:cNvSpPr/>
          <p:nvPr/>
        </p:nvSpPr>
        <p:spPr>
          <a:xfrm>
            <a:off x="6646154" y="1460100"/>
            <a:ext cx="1517100" cy="1517100"/>
          </a:xfrm>
          <a:prstGeom prst="blockArc">
            <a:avLst>
              <a:gd name="adj1" fmla="val 16197841"/>
              <a:gd name="adj2" fmla="val 11579375"/>
              <a:gd name="adj3" fmla="val 1706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3"/>
          <p:cNvSpPr txBox="1">
            <a:spLocks noGrp="1"/>
          </p:cNvSpPr>
          <p:nvPr>
            <p:ph type="title" idx="2"/>
          </p:nvPr>
        </p:nvSpPr>
        <p:spPr>
          <a:xfrm>
            <a:off x="1208269"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27%</a:t>
            </a:r>
            <a:endParaRPr/>
          </a:p>
        </p:txBody>
      </p:sp>
      <p:sp>
        <p:nvSpPr>
          <p:cNvPr id="10746" name="Google Shape;10746;p83"/>
          <p:cNvSpPr txBox="1">
            <a:spLocks noGrp="1"/>
          </p:cNvSpPr>
          <p:nvPr>
            <p:ph type="title" idx="4"/>
          </p:nvPr>
        </p:nvSpPr>
        <p:spPr>
          <a:xfrm>
            <a:off x="3103222"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61%</a:t>
            </a:r>
            <a:endParaRPr/>
          </a:p>
        </p:txBody>
      </p:sp>
      <p:sp>
        <p:nvSpPr>
          <p:cNvPr id="10747" name="Google Shape;10747;p83"/>
          <p:cNvSpPr txBox="1">
            <a:spLocks noGrp="1"/>
          </p:cNvSpPr>
          <p:nvPr>
            <p:ph type="title" idx="7"/>
          </p:nvPr>
        </p:nvSpPr>
        <p:spPr>
          <a:xfrm>
            <a:off x="4979834" y="1927950"/>
            <a:ext cx="10599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49%</a:t>
            </a:r>
            <a:endParaRPr/>
          </a:p>
        </p:txBody>
      </p:sp>
      <p:sp>
        <p:nvSpPr>
          <p:cNvPr id="10748" name="Google Shape;10748;p83"/>
          <p:cNvSpPr txBox="1">
            <a:spLocks noGrp="1"/>
          </p:cNvSpPr>
          <p:nvPr>
            <p:ph type="title" idx="13"/>
          </p:nvPr>
        </p:nvSpPr>
        <p:spPr>
          <a:xfrm>
            <a:off x="6878255" y="1927950"/>
            <a:ext cx="1060800" cy="5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77%</a:t>
            </a:r>
            <a:endParaRPr/>
          </a:p>
        </p:txBody>
      </p:sp>
      <p:grpSp>
        <p:nvGrpSpPr>
          <p:cNvPr id="10754" name="Google Shape;10754;p83"/>
          <p:cNvGrpSpPr/>
          <p:nvPr/>
        </p:nvGrpSpPr>
        <p:grpSpPr>
          <a:xfrm>
            <a:off x="8290351" y="863900"/>
            <a:ext cx="123600" cy="3239150"/>
            <a:chOff x="8290351" y="863900"/>
            <a:chExt cx="123600" cy="3239150"/>
          </a:xfrm>
        </p:grpSpPr>
        <p:sp>
          <p:nvSpPr>
            <p:cNvPr id="10755" name="Google Shape;10755;p8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0" name="Google Shape;10760;p83">
            <a:hlinkClick r:id="" action="ppaction://hlinkshowjump?jump=previousslide"/>
          </p:cNvPr>
          <p:cNvSpPr txBox="1">
            <a:spLocks noGrp="1"/>
          </p:cNvSpPr>
          <p:nvPr>
            <p:ph type="subTitle" idx="16"/>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61" name="Google Shape;10761;p83">
            <a:hlinkClick r:id="" action="ppaction://hlinkshowjump?jump=nextslide"/>
          </p:cNvPr>
          <p:cNvSpPr txBox="1">
            <a:spLocks noGrp="1"/>
          </p:cNvSpPr>
          <p:nvPr>
            <p:ph type="subTitle" idx="17"/>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762" name="Google Shape;10762;p83"/>
          <p:cNvSpPr/>
          <p:nvPr/>
        </p:nvSpPr>
        <p:spPr>
          <a:xfrm>
            <a:off x="8291538" y="218602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64" name="Google Shape;10764;p8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63"/>
        <p:cNvGrpSpPr/>
        <p:nvPr/>
      </p:nvGrpSpPr>
      <p:grpSpPr>
        <a:xfrm>
          <a:off x="0" y="0"/>
          <a:ext cx="0" cy="0"/>
          <a:chOff x="0" y="0"/>
          <a:chExt cx="0" cy="0"/>
        </a:xfrm>
      </p:grpSpPr>
      <p:grpSp>
        <p:nvGrpSpPr>
          <p:cNvPr id="8364" name="Google Shape;8364;p59"/>
          <p:cNvGrpSpPr/>
          <p:nvPr/>
        </p:nvGrpSpPr>
        <p:grpSpPr>
          <a:xfrm>
            <a:off x="1262151" y="1426250"/>
            <a:ext cx="3219150" cy="1251900"/>
            <a:chOff x="1268175" y="1426250"/>
            <a:chExt cx="3219150" cy="1251900"/>
          </a:xfrm>
        </p:grpSpPr>
        <p:sp>
          <p:nvSpPr>
            <p:cNvPr id="8365" name="Google Shape;8365;p59"/>
            <p:cNvSpPr/>
            <p:nvPr/>
          </p:nvSpPr>
          <p:spPr>
            <a:xfrm>
              <a:off x="1268325" y="14262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366" name="Google Shape;8366;p59"/>
            <p:cNvSpPr/>
            <p:nvPr/>
          </p:nvSpPr>
          <p:spPr>
            <a:xfrm>
              <a:off x="1268175" y="16039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67" name="Google Shape;8367;p59"/>
            <p:cNvGrpSpPr/>
            <p:nvPr/>
          </p:nvGrpSpPr>
          <p:grpSpPr>
            <a:xfrm>
              <a:off x="4017845" y="1470641"/>
              <a:ext cx="410280" cy="98784"/>
              <a:chOff x="4017845" y="1470641"/>
              <a:chExt cx="410280" cy="98784"/>
            </a:xfrm>
          </p:grpSpPr>
          <p:sp>
            <p:nvSpPr>
              <p:cNvPr id="8368" name="Google Shape;8368;p59"/>
              <p:cNvSpPr/>
              <p:nvPr/>
            </p:nvSpPr>
            <p:spPr>
              <a:xfrm>
                <a:off x="4173687" y="1471206"/>
                <a:ext cx="98595" cy="97468"/>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9"/>
              <p:cNvSpPr/>
              <p:nvPr/>
            </p:nvSpPr>
            <p:spPr>
              <a:xfrm>
                <a:off x="4017845" y="1471206"/>
                <a:ext cx="98595" cy="97468"/>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9"/>
              <p:cNvSpPr/>
              <p:nvPr/>
            </p:nvSpPr>
            <p:spPr>
              <a:xfrm>
                <a:off x="4185613" y="1521067"/>
                <a:ext cx="74744" cy="34555"/>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1" name="Google Shape;8371;p59"/>
              <p:cNvCxnSpPr/>
              <p:nvPr/>
            </p:nvCxnSpPr>
            <p:spPr>
              <a:xfrm>
                <a:off x="4028455" y="1520034"/>
                <a:ext cx="77374" cy="0"/>
              </a:xfrm>
              <a:prstGeom prst="straightConnector1">
                <a:avLst/>
              </a:prstGeom>
              <a:noFill/>
              <a:ln w="9525" cap="flat" cmpd="sng">
                <a:solidFill>
                  <a:schemeClr val="dk1"/>
                </a:solidFill>
                <a:prstDash val="solid"/>
                <a:round/>
                <a:headEnd type="none" w="med" len="med"/>
                <a:tailEnd type="none" w="med" len="med"/>
              </a:ln>
            </p:spPr>
          </p:cxnSp>
          <p:sp>
            <p:nvSpPr>
              <p:cNvPr id="8372" name="Google Shape;8372;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3" name="Google Shape;8373;p59"/>
              <p:cNvCxnSpPr/>
              <p:nvPr/>
            </p:nvCxnSpPr>
            <p:spPr>
              <a:xfrm>
                <a:off x="4329530" y="1470643"/>
                <a:ext cx="97468" cy="98783"/>
              </a:xfrm>
              <a:prstGeom prst="straightConnector1">
                <a:avLst/>
              </a:prstGeom>
              <a:noFill/>
              <a:ln w="9525" cap="flat" cmpd="sng">
                <a:solidFill>
                  <a:schemeClr val="dk1"/>
                </a:solidFill>
                <a:prstDash val="solid"/>
                <a:round/>
                <a:headEnd type="none" w="med" len="med"/>
                <a:tailEnd type="none" w="med" len="med"/>
              </a:ln>
            </p:spPr>
          </p:cxnSp>
          <p:cxnSp>
            <p:nvCxnSpPr>
              <p:cNvPr id="8374" name="Google Shape;8374;p59"/>
              <p:cNvCxnSpPr/>
              <p:nvPr/>
            </p:nvCxnSpPr>
            <p:spPr>
              <a:xfrm flipH="1">
                <a:off x="4331596" y="1470643"/>
                <a:ext cx="96529" cy="97468"/>
              </a:xfrm>
              <a:prstGeom prst="straightConnector1">
                <a:avLst/>
              </a:prstGeom>
              <a:noFill/>
              <a:ln w="9525" cap="flat" cmpd="sng">
                <a:solidFill>
                  <a:schemeClr val="dk1"/>
                </a:solidFill>
                <a:prstDash val="solid"/>
                <a:round/>
                <a:headEnd type="none" w="med" len="med"/>
                <a:tailEnd type="none" w="med" len="med"/>
              </a:ln>
            </p:spPr>
          </p:cxnSp>
        </p:grpSp>
      </p:grpSp>
      <p:sp>
        <p:nvSpPr>
          <p:cNvPr id="8375" name="Google Shape;8375;p5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76" name="Google Shape;8376;p5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77" name="Google Shape;8377;p59"/>
          <p:cNvGrpSpPr/>
          <p:nvPr/>
        </p:nvGrpSpPr>
        <p:grpSpPr>
          <a:xfrm>
            <a:off x="4662699" y="2861550"/>
            <a:ext cx="3219150" cy="1251900"/>
            <a:chOff x="4668723" y="2861550"/>
            <a:chExt cx="3219150" cy="1251900"/>
          </a:xfrm>
        </p:grpSpPr>
        <p:sp>
          <p:nvSpPr>
            <p:cNvPr id="8378" name="Google Shape;8378;p59"/>
            <p:cNvSpPr/>
            <p:nvPr/>
          </p:nvSpPr>
          <p:spPr>
            <a:xfrm>
              <a:off x="4668874" y="28615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79" name="Google Shape;8379;p59"/>
            <p:cNvSpPr/>
            <p:nvPr/>
          </p:nvSpPr>
          <p:spPr>
            <a:xfrm>
              <a:off x="4668723" y="30392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80" name="Google Shape;8380;p59"/>
            <p:cNvGrpSpPr/>
            <p:nvPr/>
          </p:nvGrpSpPr>
          <p:grpSpPr>
            <a:xfrm>
              <a:off x="7418393" y="2905941"/>
              <a:ext cx="410280" cy="98701"/>
              <a:chOff x="4017845" y="1470641"/>
              <a:chExt cx="410280" cy="98701"/>
            </a:xfrm>
          </p:grpSpPr>
          <p:sp>
            <p:nvSpPr>
              <p:cNvPr id="8381" name="Google Shape;8381;p59"/>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9"/>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4" name="Google Shape;8384;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385" name="Google Shape;8385;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86" name="Google Shape;8386;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387" name="Google Shape;8387;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388" name="Google Shape;8388;p59"/>
          <p:cNvGrpSpPr/>
          <p:nvPr/>
        </p:nvGrpSpPr>
        <p:grpSpPr>
          <a:xfrm>
            <a:off x="1262151" y="2861550"/>
            <a:ext cx="3219150" cy="1251900"/>
            <a:chOff x="1268175" y="2861550"/>
            <a:chExt cx="3219150" cy="1251900"/>
          </a:xfrm>
        </p:grpSpPr>
        <p:sp>
          <p:nvSpPr>
            <p:cNvPr id="8389" name="Google Shape;8389;p59"/>
            <p:cNvSpPr/>
            <p:nvPr/>
          </p:nvSpPr>
          <p:spPr>
            <a:xfrm>
              <a:off x="1268325" y="2861550"/>
              <a:ext cx="3219000" cy="1251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90" name="Google Shape;8390;p59"/>
            <p:cNvSpPr/>
            <p:nvPr/>
          </p:nvSpPr>
          <p:spPr>
            <a:xfrm>
              <a:off x="1268175" y="30392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91" name="Google Shape;8391;p59"/>
            <p:cNvGrpSpPr/>
            <p:nvPr/>
          </p:nvGrpSpPr>
          <p:grpSpPr>
            <a:xfrm>
              <a:off x="4017845" y="2905941"/>
              <a:ext cx="410280" cy="98701"/>
              <a:chOff x="4017845" y="1470641"/>
              <a:chExt cx="410280" cy="98701"/>
            </a:xfrm>
          </p:grpSpPr>
          <p:sp>
            <p:nvSpPr>
              <p:cNvPr id="8392" name="Google Shape;8392;p59"/>
              <p:cNvSpPr/>
              <p:nvPr/>
            </p:nvSpPr>
            <p:spPr>
              <a:xfrm>
                <a:off x="4173687"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59"/>
              <p:cNvSpPr/>
              <p:nvPr/>
            </p:nvSpPr>
            <p:spPr>
              <a:xfrm>
                <a:off x="4017845"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5" name="Google Shape;8395;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396" name="Google Shape;8396;p59"/>
              <p:cNvSpPr/>
              <p:nvPr/>
            </p:nvSpPr>
            <p:spPr>
              <a:xfrm>
                <a:off x="4329420" y="1470641"/>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7" name="Google Shape;8397;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398" name="Google Shape;8398;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399" name="Google Shape;8399;p59"/>
          <p:cNvGrpSpPr/>
          <p:nvPr/>
        </p:nvGrpSpPr>
        <p:grpSpPr>
          <a:xfrm>
            <a:off x="4662774" y="1426250"/>
            <a:ext cx="3219075" cy="1251900"/>
            <a:chOff x="4668798" y="1426250"/>
            <a:chExt cx="3219075" cy="1251900"/>
          </a:xfrm>
        </p:grpSpPr>
        <p:sp>
          <p:nvSpPr>
            <p:cNvPr id="8400" name="Google Shape;8400;p59"/>
            <p:cNvSpPr/>
            <p:nvPr/>
          </p:nvSpPr>
          <p:spPr>
            <a:xfrm>
              <a:off x="4668874" y="1426250"/>
              <a:ext cx="32190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01" name="Google Shape;8401;p59"/>
            <p:cNvSpPr/>
            <p:nvPr/>
          </p:nvSpPr>
          <p:spPr>
            <a:xfrm>
              <a:off x="4668798" y="1603950"/>
              <a:ext cx="3219000" cy="1074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02" name="Google Shape;8402;p59"/>
            <p:cNvGrpSpPr/>
            <p:nvPr/>
          </p:nvGrpSpPr>
          <p:grpSpPr>
            <a:xfrm>
              <a:off x="7418393" y="1470641"/>
              <a:ext cx="410280" cy="98701"/>
              <a:chOff x="4017845" y="1470641"/>
              <a:chExt cx="410280" cy="98701"/>
            </a:xfrm>
          </p:grpSpPr>
          <p:sp>
            <p:nvSpPr>
              <p:cNvPr id="8403" name="Google Shape;8403;p59"/>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59"/>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9"/>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6" name="Google Shape;8406;p59"/>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07" name="Google Shape;8407;p59"/>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8" name="Google Shape;8408;p59"/>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09" name="Google Shape;8409;p59"/>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10" name="Google Shape;8410;p5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Learning Objectives</a:t>
            </a:r>
            <a:endParaRPr dirty="0"/>
          </a:p>
        </p:txBody>
      </p:sp>
      <p:sp>
        <p:nvSpPr>
          <p:cNvPr id="8411" name="Google Shape;8411;p59"/>
          <p:cNvSpPr txBox="1">
            <a:spLocks noGrp="1"/>
          </p:cNvSpPr>
          <p:nvPr>
            <p:ph type="title" idx="4"/>
          </p:nvPr>
        </p:nvSpPr>
        <p:spPr>
          <a:xfrm>
            <a:off x="5551097" y="1702589"/>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plan</a:t>
            </a:r>
            <a:endParaRPr/>
          </a:p>
        </p:txBody>
      </p:sp>
      <p:sp>
        <p:nvSpPr>
          <p:cNvPr id="8412" name="Google Shape;8412;p59"/>
          <p:cNvSpPr txBox="1">
            <a:spLocks noGrp="1"/>
          </p:cNvSpPr>
          <p:nvPr>
            <p:ph type="subTitle" idx="5"/>
          </p:nvPr>
        </p:nvSpPr>
        <p:spPr>
          <a:xfrm>
            <a:off x="5551100" y="2038579"/>
            <a:ext cx="21225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3" name="Google Shape;8413;p59"/>
          <p:cNvSpPr txBox="1">
            <a:spLocks noGrp="1"/>
          </p:cNvSpPr>
          <p:nvPr>
            <p:ph type="title" idx="6"/>
          </p:nvPr>
        </p:nvSpPr>
        <p:spPr>
          <a:xfrm>
            <a:off x="4864630" y="170258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8414" name="Google Shape;8414;p59"/>
          <p:cNvSpPr txBox="1">
            <a:spLocks noGrp="1"/>
          </p:cNvSpPr>
          <p:nvPr>
            <p:ph type="title" idx="7"/>
          </p:nvPr>
        </p:nvSpPr>
        <p:spPr>
          <a:xfrm>
            <a:off x="2156869" y="3149665"/>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analysis</a:t>
            </a:r>
            <a:endParaRPr/>
          </a:p>
        </p:txBody>
      </p:sp>
      <p:sp>
        <p:nvSpPr>
          <p:cNvPr id="8415" name="Google Shape;8415;p59"/>
          <p:cNvSpPr txBox="1">
            <a:spLocks noGrp="1"/>
          </p:cNvSpPr>
          <p:nvPr>
            <p:ph type="subTitle" idx="8"/>
          </p:nvPr>
        </p:nvSpPr>
        <p:spPr>
          <a:xfrm>
            <a:off x="2156875" y="3483929"/>
            <a:ext cx="2122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6" name="Google Shape;8416;p59"/>
          <p:cNvSpPr txBox="1">
            <a:spLocks noGrp="1"/>
          </p:cNvSpPr>
          <p:nvPr>
            <p:ph type="title" idx="9"/>
          </p:nvPr>
        </p:nvSpPr>
        <p:spPr>
          <a:xfrm>
            <a:off x="1470403" y="3153383"/>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8417" name="Google Shape;8417;p59"/>
          <p:cNvSpPr txBox="1">
            <a:spLocks noGrp="1"/>
          </p:cNvSpPr>
          <p:nvPr>
            <p:ph type="title" idx="13"/>
          </p:nvPr>
        </p:nvSpPr>
        <p:spPr>
          <a:xfrm>
            <a:off x="5551097" y="3153376"/>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The conclusions</a:t>
            </a:r>
            <a:endParaRPr/>
          </a:p>
        </p:txBody>
      </p:sp>
      <p:sp>
        <p:nvSpPr>
          <p:cNvPr id="8418" name="Google Shape;8418;p59"/>
          <p:cNvSpPr txBox="1">
            <a:spLocks noGrp="1"/>
          </p:cNvSpPr>
          <p:nvPr>
            <p:ph type="subTitle" idx="14"/>
          </p:nvPr>
        </p:nvSpPr>
        <p:spPr>
          <a:xfrm>
            <a:off x="5551100" y="3483929"/>
            <a:ext cx="2122500" cy="5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19" name="Google Shape;8419;p59"/>
          <p:cNvSpPr txBox="1">
            <a:spLocks noGrp="1"/>
          </p:cNvSpPr>
          <p:nvPr>
            <p:ph type="title" idx="15"/>
          </p:nvPr>
        </p:nvSpPr>
        <p:spPr>
          <a:xfrm>
            <a:off x="4864630" y="3153383"/>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8420" name="Google Shape;8420;p59"/>
          <p:cNvSpPr txBox="1">
            <a:spLocks noGrp="1"/>
          </p:cNvSpPr>
          <p:nvPr>
            <p:ph type="title" idx="2"/>
          </p:nvPr>
        </p:nvSpPr>
        <p:spPr>
          <a:xfrm>
            <a:off x="2156869" y="1706090"/>
            <a:ext cx="21225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company</a:t>
            </a:r>
            <a:endParaRPr/>
          </a:p>
        </p:txBody>
      </p:sp>
      <p:sp>
        <p:nvSpPr>
          <p:cNvPr id="8421" name="Google Shape;8421;p59"/>
          <p:cNvSpPr txBox="1">
            <a:spLocks noGrp="1"/>
          </p:cNvSpPr>
          <p:nvPr>
            <p:ph type="subTitle" idx="1"/>
          </p:nvPr>
        </p:nvSpPr>
        <p:spPr>
          <a:xfrm>
            <a:off x="2156875" y="2042808"/>
            <a:ext cx="2122500" cy="53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22" name="Google Shape;8422;p59"/>
          <p:cNvSpPr txBox="1">
            <a:spLocks noGrp="1"/>
          </p:cNvSpPr>
          <p:nvPr>
            <p:ph type="title" idx="3"/>
          </p:nvPr>
        </p:nvSpPr>
        <p:spPr>
          <a:xfrm>
            <a:off x="1470403" y="1706089"/>
            <a:ext cx="565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8423" name="Google Shape;8423;p59"/>
          <p:cNvGrpSpPr/>
          <p:nvPr/>
        </p:nvGrpSpPr>
        <p:grpSpPr>
          <a:xfrm>
            <a:off x="8290351" y="863900"/>
            <a:ext cx="123600" cy="3239150"/>
            <a:chOff x="8290351" y="863900"/>
            <a:chExt cx="123600" cy="3239150"/>
          </a:xfrm>
        </p:grpSpPr>
        <p:sp>
          <p:nvSpPr>
            <p:cNvPr id="8424" name="Google Shape;8424;p5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5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5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2" name="Google Shape;8432;p59">
            <a:hlinkClick r:id="" action="ppaction://hlinkshowjump?jump=previousslide"/>
          </p:cNvPr>
          <p:cNvSpPr txBox="1">
            <a:spLocks noGrp="1"/>
          </p:cNvSpPr>
          <p:nvPr>
            <p:ph type="subTitle" idx="16"/>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433" name="Google Shape;8433;p59">
            <a:hlinkClick r:id="" action="ppaction://hlinkshowjump?jump=nextslide"/>
          </p:cNvPr>
          <p:cNvSpPr txBox="1">
            <a:spLocks noGrp="1"/>
          </p:cNvSpPr>
          <p:nvPr>
            <p:ph type="subTitle" idx="17"/>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434" name="Google Shape;8434;p59"/>
          <p:cNvSpPr/>
          <p:nvPr/>
        </p:nvSpPr>
        <p:spPr>
          <a:xfrm>
            <a:off x="8291538" y="11542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5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36" name="Google Shape;8436;p5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68"/>
        <p:cNvGrpSpPr/>
        <p:nvPr/>
      </p:nvGrpSpPr>
      <p:grpSpPr>
        <a:xfrm>
          <a:off x="0" y="0"/>
          <a:ext cx="0" cy="0"/>
          <a:chOff x="0" y="0"/>
          <a:chExt cx="0" cy="0"/>
        </a:xfrm>
      </p:grpSpPr>
      <p:sp>
        <p:nvSpPr>
          <p:cNvPr id="10769" name="Google Shape;10769;p8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70" name="Google Shape;10770;p8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71" name="Google Shape;10771;p8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Projects in progress</a:t>
            </a:r>
            <a:endParaRPr/>
          </a:p>
        </p:txBody>
      </p:sp>
      <p:grpSp>
        <p:nvGrpSpPr>
          <p:cNvPr id="10778" name="Google Shape;10778;p84"/>
          <p:cNvGrpSpPr/>
          <p:nvPr/>
        </p:nvGrpSpPr>
        <p:grpSpPr>
          <a:xfrm>
            <a:off x="8290351" y="863900"/>
            <a:ext cx="123600" cy="3239150"/>
            <a:chOff x="8290351" y="863900"/>
            <a:chExt cx="123600" cy="3239150"/>
          </a:xfrm>
        </p:grpSpPr>
        <p:sp>
          <p:nvSpPr>
            <p:cNvPr id="10779" name="Google Shape;10779;p8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0" name="Google Shape;10780;p8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4" name="Google Shape;10784;p84"/>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785" name="Google Shape;10785;p84"/>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10786" name="Google Shape;10786;p84"/>
          <p:cNvGraphicFramePr/>
          <p:nvPr>
            <p:extLst>
              <p:ext uri="{D42A27DB-BD31-4B8C-83A1-F6EECF244321}">
                <p14:modId xmlns:p14="http://schemas.microsoft.com/office/powerpoint/2010/main" val="3698035559"/>
              </p:ext>
            </p:extLst>
          </p:nvPr>
        </p:nvGraphicFramePr>
        <p:xfrm>
          <a:off x="1083738" y="1280029"/>
          <a:ext cx="6976500" cy="2438250"/>
        </p:xfrm>
        <a:graphic>
          <a:graphicData uri="http://schemas.openxmlformats.org/drawingml/2006/table">
            <a:tbl>
              <a:tblPr>
                <a:noFill/>
                <a:tableStyleId>{7E5EF527-7C64-4F0E-87D7-1E78CBC9BF45}</a:tableStyleId>
              </a:tblPr>
              <a:tblGrid>
                <a:gridCol w="1827900">
                  <a:extLst>
                    <a:ext uri="{9D8B030D-6E8A-4147-A177-3AD203B41FA5}">
                      <a16:colId xmlns:a16="http://schemas.microsoft.com/office/drawing/2014/main" val="20000"/>
                    </a:ext>
                  </a:extLst>
                </a:gridCol>
                <a:gridCol w="858100">
                  <a:extLst>
                    <a:ext uri="{9D8B030D-6E8A-4147-A177-3AD203B41FA5}">
                      <a16:colId xmlns:a16="http://schemas.microsoft.com/office/drawing/2014/main" val="20001"/>
                    </a:ext>
                  </a:extLst>
                </a:gridCol>
                <a:gridCol w="858100">
                  <a:extLst>
                    <a:ext uri="{9D8B030D-6E8A-4147-A177-3AD203B41FA5}">
                      <a16:colId xmlns:a16="http://schemas.microsoft.com/office/drawing/2014/main" val="20002"/>
                    </a:ext>
                  </a:extLst>
                </a:gridCol>
                <a:gridCol w="858100">
                  <a:extLst>
                    <a:ext uri="{9D8B030D-6E8A-4147-A177-3AD203B41FA5}">
                      <a16:colId xmlns:a16="http://schemas.microsoft.com/office/drawing/2014/main" val="20003"/>
                    </a:ext>
                  </a:extLst>
                </a:gridCol>
                <a:gridCol w="858100">
                  <a:extLst>
                    <a:ext uri="{9D8B030D-6E8A-4147-A177-3AD203B41FA5}">
                      <a16:colId xmlns:a16="http://schemas.microsoft.com/office/drawing/2014/main" val="20004"/>
                    </a:ext>
                  </a:extLst>
                </a:gridCol>
                <a:gridCol w="858100">
                  <a:extLst>
                    <a:ext uri="{9D8B030D-6E8A-4147-A177-3AD203B41FA5}">
                      <a16:colId xmlns:a16="http://schemas.microsoft.com/office/drawing/2014/main" val="20005"/>
                    </a:ext>
                  </a:extLst>
                </a:gridCol>
                <a:gridCol w="858100">
                  <a:extLst>
                    <a:ext uri="{9D8B030D-6E8A-4147-A177-3AD203B41FA5}">
                      <a16:colId xmlns:a16="http://schemas.microsoft.com/office/drawing/2014/main" val="20006"/>
                    </a:ext>
                  </a:extLst>
                </a:gridCol>
              </a:tblGrid>
              <a:tr h="410500">
                <a:tc>
                  <a:txBody>
                    <a:bodyPr/>
                    <a:lstStyle/>
                    <a:p>
                      <a:pPr marL="0" lvl="0" indent="0" algn="l" rtl="0">
                        <a:spcBef>
                          <a:spcPts val="0"/>
                        </a:spcBef>
                        <a:spcAft>
                          <a:spcPts val="0"/>
                        </a:spcAft>
                        <a:buNone/>
                      </a:pPr>
                      <a:endParaRPr sz="2000" b="1">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Jan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Feb</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Mar</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Apr</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May</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Jun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01</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tx1"/>
                    </a:solidFill>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02</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03</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105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Project 04</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787" name="Google Shape;10787;p84"/>
          <p:cNvSpPr txBox="1"/>
          <p:nvPr/>
        </p:nvSpPr>
        <p:spPr>
          <a:xfrm>
            <a:off x="2377799" y="3819736"/>
            <a:ext cx="16941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Nanum Gothic Coding"/>
                <a:ea typeface="Nanum Gothic Coding"/>
                <a:cs typeface="Nanum Gothic Coding"/>
                <a:sym typeface="Nanum Gothic Coding"/>
              </a:rPr>
              <a:t>In progress</a:t>
            </a:r>
            <a:endParaRPr>
              <a:solidFill>
                <a:schemeClr val="dk1"/>
              </a:solidFill>
              <a:latin typeface="Nanum Gothic Coding"/>
              <a:ea typeface="Nanum Gothic Coding"/>
              <a:cs typeface="Nanum Gothic Coding"/>
              <a:sym typeface="Nanum Gothic Coding"/>
            </a:endParaRPr>
          </a:p>
        </p:txBody>
      </p:sp>
      <p:sp>
        <p:nvSpPr>
          <p:cNvPr id="10788" name="Google Shape;10788;p84"/>
          <p:cNvSpPr/>
          <p:nvPr/>
        </p:nvSpPr>
        <p:spPr>
          <a:xfrm>
            <a:off x="2102106" y="3861586"/>
            <a:ext cx="275700" cy="275700"/>
          </a:xfrm>
          <a:prstGeom prst="roundRect">
            <a:avLst>
              <a:gd name="adj" fmla="val 0"/>
            </a:avLst>
          </a:prstGeom>
          <a:solidFill>
            <a:schemeClr val="tx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89" name="Google Shape;10789;p84"/>
          <p:cNvSpPr txBox="1"/>
          <p:nvPr/>
        </p:nvSpPr>
        <p:spPr>
          <a:xfrm>
            <a:off x="2377799" y="4250561"/>
            <a:ext cx="1694100" cy="35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Nanum Gothic Coding"/>
                <a:ea typeface="Nanum Gothic Coding"/>
                <a:cs typeface="Nanum Gothic Coding"/>
                <a:sym typeface="Nanum Gothic Coding"/>
              </a:rPr>
              <a:t>Finished</a:t>
            </a:r>
            <a:endParaRPr>
              <a:solidFill>
                <a:schemeClr val="dk1"/>
              </a:solidFill>
              <a:latin typeface="Nanum Gothic Coding"/>
              <a:ea typeface="Nanum Gothic Coding"/>
              <a:cs typeface="Nanum Gothic Coding"/>
              <a:sym typeface="Nanum Gothic Coding"/>
            </a:endParaRPr>
          </a:p>
        </p:txBody>
      </p:sp>
      <p:sp>
        <p:nvSpPr>
          <p:cNvPr id="10790" name="Google Shape;10790;p84"/>
          <p:cNvSpPr/>
          <p:nvPr/>
        </p:nvSpPr>
        <p:spPr>
          <a:xfrm>
            <a:off x="2102106" y="4292411"/>
            <a:ext cx="275700" cy="275700"/>
          </a:xfrm>
          <a:prstGeom prst="roundRect">
            <a:avLst>
              <a:gd name="adj" fmla="val 0"/>
            </a:avLst>
          </a:prstGeom>
          <a:solidFill>
            <a:schemeClr val="accen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1" name="Google Shape;10791;p84"/>
          <p:cNvSpPr txBox="1"/>
          <p:nvPr/>
        </p:nvSpPr>
        <p:spPr>
          <a:xfrm>
            <a:off x="5126362" y="3819736"/>
            <a:ext cx="1694100" cy="35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Nanum Gothic Coding"/>
                <a:ea typeface="Nanum Gothic Coding"/>
                <a:cs typeface="Nanum Gothic Coding"/>
                <a:sym typeface="Nanum Gothic Coding"/>
              </a:rPr>
              <a:t>Finished</a:t>
            </a:r>
            <a:endParaRPr>
              <a:solidFill>
                <a:schemeClr val="dk1"/>
              </a:solidFill>
              <a:latin typeface="Nanum Gothic Coding"/>
              <a:ea typeface="Nanum Gothic Coding"/>
              <a:cs typeface="Nanum Gothic Coding"/>
              <a:sym typeface="Nanum Gothic Coding"/>
            </a:endParaRPr>
          </a:p>
        </p:txBody>
      </p:sp>
      <p:sp>
        <p:nvSpPr>
          <p:cNvPr id="10792" name="Google Shape;10792;p84"/>
          <p:cNvSpPr/>
          <p:nvPr/>
        </p:nvSpPr>
        <p:spPr>
          <a:xfrm>
            <a:off x="6820444" y="3861586"/>
            <a:ext cx="275700" cy="275700"/>
          </a:xfrm>
          <a:prstGeom prst="roundRect">
            <a:avLst>
              <a:gd name="adj" fmla="val 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3" name="Google Shape;10793;p84"/>
          <p:cNvSpPr txBox="1"/>
          <p:nvPr/>
        </p:nvSpPr>
        <p:spPr>
          <a:xfrm>
            <a:off x="5126362" y="4250561"/>
            <a:ext cx="1694100" cy="359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Nanum Gothic Coding"/>
                <a:ea typeface="Nanum Gothic Coding"/>
                <a:cs typeface="Nanum Gothic Coding"/>
                <a:sym typeface="Nanum Gothic Coding"/>
              </a:rPr>
              <a:t>In progress</a:t>
            </a:r>
            <a:endParaRPr>
              <a:solidFill>
                <a:schemeClr val="dk1"/>
              </a:solidFill>
              <a:latin typeface="Nanum Gothic Coding"/>
              <a:ea typeface="Nanum Gothic Coding"/>
              <a:cs typeface="Nanum Gothic Coding"/>
              <a:sym typeface="Nanum Gothic Coding"/>
            </a:endParaRPr>
          </a:p>
        </p:txBody>
      </p:sp>
      <p:sp>
        <p:nvSpPr>
          <p:cNvPr id="10794" name="Google Shape;10794;p84"/>
          <p:cNvSpPr/>
          <p:nvPr/>
        </p:nvSpPr>
        <p:spPr>
          <a:xfrm>
            <a:off x="6820444" y="4292411"/>
            <a:ext cx="275700" cy="275700"/>
          </a:xfrm>
          <a:prstGeom prst="roundRect">
            <a:avLst>
              <a:gd name="adj" fmla="val 0"/>
            </a:avLst>
          </a:prstGeom>
          <a:solidFill>
            <a:schemeClr val="accent3"/>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a:solidFill>
                <a:schemeClr val="dk1"/>
              </a:solidFill>
              <a:latin typeface="Nanum Gothic Coding"/>
              <a:ea typeface="Nanum Gothic Coding"/>
              <a:cs typeface="Nanum Gothic Coding"/>
              <a:sym typeface="Nanum Gothic Coding"/>
            </a:endParaRPr>
          </a:p>
        </p:txBody>
      </p:sp>
      <p:sp>
        <p:nvSpPr>
          <p:cNvPr id="10795" name="Google Shape;10795;p84"/>
          <p:cNvSpPr/>
          <p:nvPr/>
        </p:nvSpPr>
        <p:spPr>
          <a:xfrm>
            <a:off x="8291538" y="222901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4">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797" name="Google Shape;10797;p84">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786"/>
                                        </p:tgtEl>
                                        <p:attrNameLst>
                                          <p:attrName>style.visibility</p:attrName>
                                        </p:attrNameLst>
                                      </p:cBhvr>
                                      <p:to>
                                        <p:strVal val="visible"/>
                                      </p:to>
                                    </p:set>
                                    <p:anim calcmode="lin" valueType="num">
                                      <p:cBhvr additive="base">
                                        <p:cTn id="7" dur="1000"/>
                                        <p:tgtEl>
                                          <p:spTgt spid="1078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0787"/>
                                        </p:tgtEl>
                                        <p:attrNameLst>
                                          <p:attrName>style.visibility</p:attrName>
                                        </p:attrNameLst>
                                      </p:cBhvr>
                                      <p:to>
                                        <p:strVal val="visible"/>
                                      </p:to>
                                    </p:set>
                                    <p:anim calcmode="lin" valueType="num">
                                      <p:cBhvr additive="base">
                                        <p:cTn id="11" dur="1000"/>
                                        <p:tgtEl>
                                          <p:spTgt spid="10787"/>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788"/>
                                        </p:tgtEl>
                                        <p:attrNameLst>
                                          <p:attrName>style.visibility</p:attrName>
                                        </p:attrNameLst>
                                      </p:cBhvr>
                                      <p:to>
                                        <p:strVal val="visible"/>
                                      </p:to>
                                    </p:set>
                                    <p:anim calcmode="lin" valueType="num">
                                      <p:cBhvr additive="base">
                                        <p:cTn id="14" dur="1000"/>
                                        <p:tgtEl>
                                          <p:spTgt spid="1078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789"/>
                                        </p:tgtEl>
                                        <p:attrNameLst>
                                          <p:attrName>style.visibility</p:attrName>
                                        </p:attrNameLst>
                                      </p:cBhvr>
                                      <p:to>
                                        <p:strVal val="visible"/>
                                      </p:to>
                                    </p:set>
                                    <p:anim calcmode="lin" valueType="num">
                                      <p:cBhvr additive="base">
                                        <p:cTn id="17" dur="1000"/>
                                        <p:tgtEl>
                                          <p:spTgt spid="1078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790"/>
                                        </p:tgtEl>
                                        <p:attrNameLst>
                                          <p:attrName>style.visibility</p:attrName>
                                        </p:attrNameLst>
                                      </p:cBhvr>
                                      <p:to>
                                        <p:strVal val="visible"/>
                                      </p:to>
                                    </p:set>
                                    <p:anim calcmode="lin" valueType="num">
                                      <p:cBhvr additive="base">
                                        <p:cTn id="20" dur="1000"/>
                                        <p:tgtEl>
                                          <p:spTgt spid="10790"/>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791"/>
                                        </p:tgtEl>
                                        <p:attrNameLst>
                                          <p:attrName>style.visibility</p:attrName>
                                        </p:attrNameLst>
                                      </p:cBhvr>
                                      <p:to>
                                        <p:strVal val="visible"/>
                                      </p:to>
                                    </p:set>
                                    <p:anim calcmode="lin" valueType="num">
                                      <p:cBhvr additive="base">
                                        <p:cTn id="23" dur="1000"/>
                                        <p:tgtEl>
                                          <p:spTgt spid="10791"/>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792"/>
                                        </p:tgtEl>
                                        <p:attrNameLst>
                                          <p:attrName>style.visibility</p:attrName>
                                        </p:attrNameLst>
                                      </p:cBhvr>
                                      <p:to>
                                        <p:strVal val="visible"/>
                                      </p:to>
                                    </p:set>
                                    <p:anim calcmode="lin" valueType="num">
                                      <p:cBhvr additive="base">
                                        <p:cTn id="26" dur="1000"/>
                                        <p:tgtEl>
                                          <p:spTgt spid="10792"/>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793"/>
                                        </p:tgtEl>
                                        <p:attrNameLst>
                                          <p:attrName>style.visibility</p:attrName>
                                        </p:attrNameLst>
                                      </p:cBhvr>
                                      <p:to>
                                        <p:strVal val="visible"/>
                                      </p:to>
                                    </p:set>
                                    <p:anim calcmode="lin" valueType="num">
                                      <p:cBhvr additive="base">
                                        <p:cTn id="29" dur="1000"/>
                                        <p:tgtEl>
                                          <p:spTgt spid="10793"/>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0794"/>
                                        </p:tgtEl>
                                        <p:attrNameLst>
                                          <p:attrName>style.visibility</p:attrName>
                                        </p:attrNameLst>
                                      </p:cBhvr>
                                      <p:to>
                                        <p:strVal val="visible"/>
                                      </p:to>
                                    </p:set>
                                    <p:anim calcmode="lin" valueType="num">
                                      <p:cBhvr additive="base">
                                        <p:cTn id="32" dur="1000"/>
                                        <p:tgtEl>
                                          <p:spTgt spid="107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01"/>
        <p:cNvGrpSpPr/>
        <p:nvPr/>
      </p:nvGrpSpPr>
      <p:grpSpPr>
        <a:xfrm>
          <a:off x="0" y="0"/>
          <a:ext cx="0" cy="0"/>
          <a:chOff x="0" y="0"/>
          <a:chExt cx="0" cy="0"/>
        </a:xfrm>
      </p:grpSpPr>
      <p:sp>
        <p:nvSpPr>
          <p:cNvPr id="10802" name="Google Shape;10802;p8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03" name="Google Shape;10803;p8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04" name="Google Shape;10804;p8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strategy</a:t>
            </a:r>
            <a:endParaRPr/>
          </a:p>
        </p:txBody>
      </p:sp>
      <p:sp>
        <p:nvSpPr>
          <p:cNvPr id="10805" name="Google Shape;10805;p85"/>
          <p:cNvSpPr txBox="1"/>
          <p:nvPr/>
        </p:nvSpPr>
        <p:spPr>
          <a:xfrm>
            <a:off x="3764393" y="1484642"/>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1</a:t>
            </a:r>
            <a:endParaRPr sz="2000">
              <a:solidFill>
                <a:schemeClr val="dk1"/>
              </a:solidFill>
              <a:latin typeface="Nanum Gothic Coding"/>
              <a:ea typeface="Nanum Gothic Coding"/>
              <a:cs typeface="Nanum Gothic Coding"/>
              <a:sym typeface="Nanum Gothic Coding"/>
            </a:endParaRPr>
          </a:p>
        </p:txBody>
      </p:sp>
      <p:sp>
        <p:nvSpPr>
          <p:cNvPr id="10806" name="Google Shape;10806;p85"/>
          <p:cNvSpPr txBox="1"/>
          <p:nvPr/>
        </p:nvSpPr>
        <p:spPr>
          <a:xfrm>
            <a:off x="3764406" y="1822466"/>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p:txBody>
      </p:sp>
      <p:sp>
        <p:nvSpPr>
          <p:cNvPr id="10807" name="Google Shape;10807;p85"/>
          <p:cNvSpPr txBox="1"/>
          <p:nvPr/>
        </p:nvSpPr>
        <p:spPr>
          <a:xfrm>
            <a:off x="3764393" y="2414767"/>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2</a:t>
            </a:r>
            <a:endParaRPr sz="2000">
              <a:solidFill>
                <a:schemeClr val="dk1"/>
              </a:solidFill>
              <a:latin typeface="Nanum Gothic Coding"/>
              <a:ea typeface="Nanum Gothic Coding"/>
              <a:cs typeface="Nanum Gothic Coding"/>
              <a:sym typeface="Nanum Gothic Coding"/>
            </a:endParaRPr>
          </a:p>
        </p:txBody>
      </p:sp>
      <p:sp>
        <p:nvSpPr>
          <p:cNvPr id="10808" name="Google Shape;10808;p85"/>
          <p:cNvSpPr txBox="1"/>
          <p:nvPr/>
        </p:nvSpPr>
        <p:spPr>
          <a:xfrm>
            <a:off x="3764406" y="2751842"/>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0809" name="Google Shape;10809;p85"/>
          <p:cNvSpPr txBox="1"/>
          <p:nvPr/>
        </p:nvSpPr>
        <p:spPr>
          <a:xfrm>
            <a:off x="1272518" y="2420017"/>
            <a:ext cx="1543200" cy="33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Goals</a:t>
            </a:r>
            <a:endParaRPr sz="2000">
              <a:solidFill>
                <a:schemeClr val="dk1"/>
              </a:solidFill>
              <a:latin typeface="Nanum Gothic Coding"/>
              <a:ea typeface="Nanum Gothic Coding"/>
              <a:cs typeface="Nanum Gothic Coding"/>
              <a:sym typeface="Nanum Gothic Coding"/>
            </a:endParaRPr>
          </a:p>
        </p:txBody>
      </p:sp>
      <p:sp>
        <p:nvSpPr>
          <p:cNvPr id="10810" name="Google Shape;10810;p85"/>
          <p:cNvSpPr txBox="1"/>
          <p:nvPr/>
        </p:nvSpPr>
        <p:spPr>
          <a:xfrm>
            <a:off x="1272518" y="2756314"/>
            <a:ext cx="1543200" cy="49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 cold place</a:t>
            </a:r>
            <a:endParaRPr>
              <a:solidFill>
                <a:schemeClr val="dk1"/>
              </a:solidFill>
              <a:latin typeface="Dosis"/>
              <a:ea typeface="Dosis"/>
              <a:cs typeface="Dosis"/>
              <a:sym typeface="Dosis"/>
            </a:endParaRPr>
          </a:p>
        </p:txBody>
      </p:sp>
      <p:sp>
        <p:nvSpPr>
          <p:cNvPr id="10811" name="Google Shape;10811;p85"/>
          <p:cNvSpPr txBox="1"/>
          <p:nvPr/>
        </p:nvSpPr>
        <p:spPr>
          <a:xfrm>
            <a:off x="3764393" y="3337493"/>
            <a:ext cx="19068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Key action 3</a:t>
            </a:r>
            <a:endParaRPr sz="2000">
              <a:solidFill>
                <a:schemeClr val="dk1"/>
              </a:solidFill>
              <a:latin typeface="Nanum Gothic Coding"/>
              <a:ea typeface="Nanum Gothic Coding"/>
              <a:cs typeface="Nanum Gothic Coding"/>
              <a:sym typeface="Nanum Gothic Coding"/>
            </a:endParaRPr>
          </a:p>
        </p:txBody>
      </p:sp>
      <p:sp>
        <p:nvSpPr>
          <p:cNvPr id="10812" name="Google Shape;10812;p85"/>
          <p:cNvSpPr txBox="1"/>
          <p:nvPr/>
        </p:nvSpPr>
        <p:spPr>
          <a:xfrm>
            <a:off x="3764406" y="3673820"/>
            <a:ext cx="19068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Saturn is composed of hydrogen and helium</a:t>
            </a:r>
            <a:endParaRPr>
              <a:solidFill>
                <a:schemeClr val="dk1"/>
              </a:solidFill>
              <a:latin typeface="Dosis"/>
              <a:ea typeface="Dosis"/>
              <a:cs typeface="Dosis"/>
              <a:sym typeface="Dosis"/>
            </a:endParaRPr>
          </a:p>
        </p:txBody>
      </p:sp>
      <p:sp>
        <p:nvSpPr>
          <p:cNvPr id="10813" name="Google Shape;10813;p85"/>
          <p:cNvSpPr txBox="1"/>
          <p:nvPr/>
        </p:nvSpPr>
        <p:spPr>
          <a:xfrm>
            <a:off x="6090082" y="1484622"/>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Ceres</a:t>
            </a:r>
            <a:endParaRPr sz="2000">
              <a:solidFill>
                <a:schemeClr val="dk1"/>
              </a:solidFill>
              <a:latin typeface="Nanum Gothic Coding"/>
              <a:ea typeface="Nanum Gothic Coding"/>
              <a:cs typeface="Nanum Gothic Coding"/>
              <a:sym typeface="Nanum Gothic Coding"/>
            </a:endParaRPr>
          </a:p>
        </p:txBody>
      </p:sp>
      <p:sp>
        <p:nvSpPr>
          <p:cNvPr id="10814" name="Google Shape;10814;p85"/>
          <p:cNvSpPr txBox="1"/>
          <p:nvPr/>
        </p:nvSpPr>
        <p:spPr>
          <a:xfrm>
            <a:off x="6090069" y="1822466"/>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Ceres is located in the main asteroid belt</a:t>
            </a:r>
            <a:endParaRPr>
              <a:solidFill>
                <a:schemeClr val="dk1"/>
              </a:solidFill>
              <a:latin typeface="Dosis"/>
              <a:ea typeface="Dosis"/>
              <a:cs typeface="Dosis"/>
              <a:sym typeface="Dosis"/>
            </a:endParaRPr>
          </a:p>
        </p:txBody>
      </p:sp>
      <p:sp>
        <p:nvSpPr>
          <p:cNvPr id="10815" name="Google Shape;10815;p85"/>
          <p:cNvSpPr txBox="1"/>
          <p:nvPr/>
        </p:nvSpPr>
        <p:spPr>
          <a:xfrm>
            <a:off x="6090082" y="2416988"/>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Moon</a:t>
            </a:r>
            <a:endParaRPr sz="2000">
              <a:solidFill>
                <a:schemeClr val="dk1"/>
              </a:solidFill>
              <a:latin typeface="Nanum Gothic Coding"/>
              <a:ea typeface="Nanum Gothic Coding"/>
              <a:cs typeface="Nanum Gothic Coding"/>
              <a:sym typeface="Nanum Gothic Coding"/>
            </a:endParaRPr>
          </a:p>
        </p:txBody>
      </p:sp>
      <p:sp>
        <p:nvSpPr>
          <p:cNvPr id="10816" name="Google Shape;10816;p85"/>
          <p:cNvSpPr txBox="1"/>
          <p:nvPr/>
        </p:nvSpPr>
        <p:spPr>
          <a:xfrm>
            <a:off x="6090069" y="2751842"/>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The Moon is Earth’s only natural satellite</a:t>
            </a:r>
            <a:endParaRPr>
              <a:solidFill>
                <a:schemeClr val="dk1"/>
              </a:solidFill>
              <a:latin typeface="Dosis"/>
              <a:ea typeface="Dosis"/>
              <a:cs typeface="Dosis"/>
              <a:sym typeface="Dosis"/>
            </a:endParaRPr>
          </a:p>
        </p:txBody>
      </p:sp>
      <p:sp>
        <p:nvSpPr>
          <p:cNvPr id="10817" name="Google Shape;10817;p85"/>
          <p:cNvSpPr txBox="1"/>
          <p:nvPr/>
        </p:nvSpPr>
        <p:spPr>
          <a:xfrm>
            <a:off x="6090082" y="3341956"/>
            <a:ext cx="1781400" cy="33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Pluto</a:t>
            </a:r>
            <a:endParaRPr sz="2000">
              <a:solidFill>
                <a:schemeClr val="dk1"/>
              </a:solidFill>
              <a:latin typeface="Nanum Gothic Coding"/>
              <a:ea typeface="Nanum Gothic Coding"/>
              <a:cs typeface="Nanum Gothic Coding"/>
              <a:sym typeface="Nanum Gothic Coding"/>
            </a:endParaRPr>
          </a:p>
        </p:txBody>
      </p:sp>
      <p:sp>
        <p:nvSpPr>
          <p:cNvPr id="10818" name="Google Shape;10818;p85"/>
          <p:cNvSpPr txBox="1"/>
          <p:nvPr/>
        </p:nvSpPr>
        <p:spPr>
          <a:xfrm>
            <a:off x="6090069" y="3673820"/>
            <a:ext cx="1781400" cy="4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Pluto is now considered a dwarf planet</a:t>
            </a:r>
            <a:endParaRPr>
              <a:solidFill>
                <a:schemeClr val="dk1"/>
              </a:solidFill>
              <a:latin typeface="Dosis"/>
              <a:ea typeface="Dosis"/>
              <a:cs typeface="Dosis"/>
              <a:sym typeface="Dosis"/>
            </a:endParaRPr>
          </a:p>
        </p:txBody>
      </p:sp>
      <p:cxnSp>
        <p:nvCxnSpPr>
          <p:cNvPr id="10819" name="Google Shape;10819;p85"/>
          <p:cNvCxnSpPr>
            <a:stCxn id="10813" idx="1"/>
            <a:endCxn id="10805" idx="3"/>
          </p:cNvCxnSpPr>
          <p:nvPr/>
        </p:nvCxnSpPr>
        <p:spPr>
          <a:xfrm rot="10800000">
            <a:off x="5671282" y="1653822"/>
            <a:ext cx="418800" cy="0"/>
          </a:xfrm>
          <a:prstGeom prst="straightConnector1">
            <a:avLst/>
          </a:prstGeom>
          <a:noFill/>
          <a:ln w="19050" cap="flat" cmpd="sng">
            <a:solidFill>
              <a:schemeClr val="dk1"/>
            </a:solidFill>
            <a:prstDash val="solid"/>
            <a:round/>
            <a:headEnd type="none" w="med" len="med"/>
            <a:tailEnd type="none" w="med" len="med"/>
          </a:ln>
        </p:spPr>
      </p:cxnSp>
      <p:cxnSp>
        <p:nvCxnSpPr>
          <p:cNvPr id="10820" name="Google Shape;10820;p85"/>
          <p:cNvCxnSpPr>
            <a:stCxn id="10815" idx="1"/>
            <a:endCxn id="10807" idx="3"/>
          </p:cNvCxnSpPr>
          <p:nvPr/>
        </p:nvCxnSpPr>
        <p:spPr>
          <a:xfrm rot="10800000">
            <a:off x="5671282" y="2584088"/>
            <a:ext cx="418800" cy="2100"/>
          </a:xfrm>
          <a:prstGeom prst="straightConnector1">
            <a:avLst/>
          </a:prstGeom>
          <a:noFill/>
          <a:ln w="19050" cap="flat" cmpd="sng">
            <a:solidFill>
              <a:schemeClr val="dk1"/>
            </a:solidFill>
            <a:prstDash val="solid"/>
            <a:round/>
            <a:headEnd type="none" w="med" len="med"/>
            <a:tailEnd type="none" w="med" len="med"/>
          </a:ln>
        </p:spPr>
      </p:cxnSp>
      <p:cxnSp>
        <p:nvCxnSpPr>
          <p:cNvPr id="10821" name="Google Shape;10821;p85"/>
          <p:cNvCxnSpPr>
            <a:stCxn id="10817" idx="1"/>
            <a:endCxn id="10811" idx="3"/>
          </p:cNvCxnSpPr>
          <p:nvPr/>
        </p:nvCxnSpPr>
        <p:spPr>
          <a:xfrm rot="10800000">
            <a:off x="5671282" y="3506656"/>
            <a:ext cx="418800" cy="4500"/>
          </a:xfrm>
          <a:prstGeom prst="straightConnector1">
            <a:avLst/>
          </a:prstGeom>
          <a:noFill/>
          <a:ln w="19050" cap="flat" cmpd="sng">
            <a:solidFill>
              <a:schemeClr val="dk1"/>
            </a:solidFill>
            <a:prstDash val="solid"/>
            <a:round/>
            <a:headEnd type="none" w="med" len="med"/>
            <a:tailEnd type="none" w="med" len="med"/>
          </a:ln>
        </p:spPr>
      </p:cxnSp>
      <p:cxnSp>
        <p:nvCxnSpPr>
          <p:cNvPr id="10822" name="Google Shape;10822;p85"/>
          <p:cNvCxnSpPr>
            <a:stCxn id="10805" idx="1"/>
            <a:endCxn id="10809" idx="3"/>
          </p:cNvCxnSpPr>
          <p:nvPr/>
        </p:nvCxnSpPr>
        <p:spPr>
          <a:xfrm flipH="1">
            <a:off x="2815793" y="1653842"/>
            <a:ext cx="948600" cy="934200"/>
          </a:xfrm>
          <a:prstGeom prst="bentConnector3">
            <a:avLst>
              <a:gd name="adj1" fmla="val 50004"/>
            </a:avLst>
          </a:prstGeom>
          <a:noFill/>
          <a:ln w="19050" cap="flat" cmpd="sng">
            <a:solidFill>
              <a:schemeClr val="dk1"/>
            </a:solidFill>
            <a:prstDash val="solid"/>
            <a:round/>
            <a:headEnd type="none" w="med" len="med"/>
            <a:tailEnd type="none" w="med" len="med"/>
          </a:ln>
        </p:spPr>
      </p:cxnSp>
      <p:cxnSp>
        <p:nvCxnSpPr>
          <p:cNvPr id="10823" name="Google Shape;10823;p85"/>
          <p:cNvCxnSpPr>
            <a:stCxn id="10811" idx="1"/>
            <a:endCxn id="10809" idx="3"/>
          </p:cNvCxnSpPr>
          <p:nvPr/>
        </p:nvCxnSpPr>
        <p:spPr>
          <a:xfrm rot="10800000">
            <a:off x="2815793" y="2588093"/>
            <a:ext cx="948600" cy="918600"/>
          </a:xfrm>
          <a:prstGeom prst="bentConnector3">
            <a:avLst>
              <a:gd name="adj1" fmla="val 50004"/>
            </a:avLst>
          </a:prstGeom>
          <a:noFill/>
          <a:ln w="19050" cap="flat" cmpd="sng">
            <a:solidFill>
              <a:schemeClr val="dk1"/>
            </a:solidFill>
            <a:prstDash val="solid"/>
            <a:round/>
            <a:headEnd type="none" w="med" len="med"/>
            <a:tailEnd type="none" w="med" len="med"/>
          </a:ln>
        </p:spPr>
      </p:cxnSp>
      <p:sp>
        <p:nvSpPr>
          <p:cNvPr id="10824" name="Google Shape;10824;p85"/>
          <p:cNvSpPr/>
          <p:nvPr/>
        </p:nvSpPr>
        <p:spPr>
          <a:xfrm>
            <a:off x="1375762" y="1846037"/>
            <a:ext cx="493500" cy="493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825" name="Google Shape;10825;p85"/>
          <p:cNvGrpSpPr/>
          <p:nvPr/>
        </p:nvGrpSpPr>
        <p:grpSpPr>
          <a:xfrm>
            <a:off x="1467601" y="1922077"/>
            <a:ext cx="309941" cy="341637"/>
            <a:chOff x="7461718" y="1511500"/>
            <a:chExt cx="370566" cy="408412"/>
          </a:xfrm>
        </p:grpSpPr>
        <p:sp>
          <p:nvSpPr>
            <p:cNvPr id="10826" name="Google Shape;10826;p85"/>
            <p:cNvSpPr/>
            <p:nvPr/>
          </p:nvSpPr>
          <p:spPr>
            <a:xfrm>
              <a:off x="7495497" y="1740412"/>
              <a:ext cx="278329" cy="179500"/>
            </a:xfrm>
            <a:custGeom>
              <a:avLst/>
              <a:gdLst/>
              <a:ahLst/>
              <a:cxnLst/>
              <a:rect l="l" t="t" r="r" b="b"/>
              <a:pathLst>
                <a:path w="8050" h="5192" extrusionOk="0">
                  <a:moveTo>
                    <a:pt x="167" y="0"/>
                  </a:moveTo>
                  <a:cubicBezTo>
                    <a:pt x="72" y="0"/>
                    <a:pt x="0" y="72"/>
                    <a:pt x="0" y="167"/>
                  </a:cubicBezTo>
                  <a:lnTo>
                    <a:pt x="0" y="3191"/>
                  </a:lnTo>
                  <a:cubicBezTo>
                    <a:pt x="0" y="4287"/>
                    <a:pt x="881" y="5192"/>
                    <a:pt x="2001" y="5192"/>
                  </a:cubicBezTo>
                  <a:lnTo>
                    <a:pt x="6049" y="5192"/>
                  </a:lnTo>
                  <a:cubicBezTo>
                    <a:pt x="7145" y="5192"/>
                    <a:pt x="8050" y="4287"/>
                    <a:pt x="8050" y="3191"/>
                  </a:cubicBezTo>
                  <a:lnTo>
                    <a:pt x="8050" y="2572"/>
                  </a:lnTo>
                  <a:cubicBezTo>
                    <a:pt x="8050" y="2477"/>
                    <a:pt x="7978" y="2406"/>
                    <a:pt x="7883" y="2406"/>
                  </a:cubicBezTo>
                  <a:cubicBezTo>
                    <a:pt x="7788" y="2406"/>
                    <a:pt x="7692" y="2477"/>
                    <a:pt x="7692" y="2572"/>
                  </a:cubicBezTo>
                  <a:lnTo>
                    <a:pt x="7692" y="3191"/>
                  </a:lnTo>
                  <a:cubicBezTo>
                    <a:pt x="7692" y="4096"/>
                    <a:pt x="6954" y="4835"/>
                    <a:pt x="6049" y="4835"/>
                  </a:cubicBezTo>
                  <a:lnTo>
                    <a:pt x="2001" y="4835"/>
                  </a:lnTo>
                  <a:cubicBezTo>
                    <a:pt x="1072" y="4835"/>
                    <a:pt x="334" y="4096"/>
                    <a:pt x="334" y="3191"/>
                  </a:cubicBezTo>
                  <a:lnTo>
                    <a:pt x="334" y="167"/>
                  </a:ln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5"/>
            <p:cNvSpPr/>
            <p:nvPr/>
          </p:nvSpPr>
          <p:spPr>
            <a:xfrm>
              <a:off x="7495497" y="1511500"/>
              <a:ext cx="278329" cy="145792"/>
            </a:xfrm>
            <a:custGeom>
              <a:avLst/>
              <a:gdLst/>
              <a:ahLst/>
              <a:cxnLst/>
              <a:rect l="l" t="t" r="r" b="b"/>
              <a:pathLst>
                <a:path w="8050" h="4217" extrusionOk="0">
                  <a:moveTo>
                    <a:pt x="2001" y="1"/>
                  </a:moveTo>
                  <a:cubicBezTo>
                    <a:pt x="881" y="1"/>
                    <a:pt x="0" y="906"/>
                    <a:pt x="0" y="2001"/>
                  </a:cubicBezTo>
                  <a:lnTo>
                    <a:pt x="0" y="2406"/>
                  </a:lnTo>
                  <a:cubicBezTo>
                    <a:pt x="0" y="2501"/>
                    <a:pt x="72" y="2573"/>
                    <a:pt x="167" y="2573"/>
                  </a:cubicBezTo>
                  <a:cubicBezTo>
                    <a:pt x="262" y="2573"/>
                    <a:pt x="334" y="2501"/>
                    <a:pt x="334" y="2406"/>
                  </a:cubicBezTo>
                  <a:lnTo>
                    <a:pt x="334" y="2001"/>
                  </a:lnTo>
                  <a:cubicBezTo>
                    <a:pt x="334" y="1096"/>
                    <a:pt x="1072" y="358"/>
                    <a:pt x="2001" y="358"/>
                  </a:cubicBezTo>
                  <a:lnTo>
                    <a:pt x="6049" y="358"/>
                  </a:lnTo>
                  <a:cubicBezTo>
                    <a:pt x="6954" y="358"/>
                    <a:pt x="7692" y="1096"/>
                    <a:pt x="7692" y="2001"/>
                  </a:cubicBezTo>
                  <a:lnTo>
                    <a:pt x="7692" y="4049"/>
                  </a:lnTo>
                  <a:cubicBezTo>
                    <a:pt x="7692" y="4145"/>
                    <a:pt x="7788" y="4216"/>
                    <a:pt x="7883" y="4216"/>
                  </a:cubicBezTo>
                  <a:cubicBezTo>
                    <a:pt x="7978" y="4216"/>
                    <a:pt x="8050" y="4145"/>
                    <a:pt x="8050" y="4049"/>
                  </a:cubicBezTo>
                  <a:lnTo>
                    <a:pt x="8050" y="2001"/>
                  </a:lnTo>
                  <a:cubicBezTo>
                    <a:pt x="8050" y="906"/>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85"/>
            <p:cNvSpPr/>
            <p:nvPr/>
          </p:nvSpPr>
          <p:spPr>
            <a:xfrm>
              <a:off x="7519352" y="1535390"/>
              <a:ext cx="230581" cy="142473"/>
            </a:xfrm>
            <a:custGeom>
              <a:avLst/>
              <a:gdLst/>
              <a:ahLst/>
              <a:cxnLst/>
              <a:rect l="l" t="t" r="r" b="b"/>
              <a:pathLst>
                <a:path w="6669" h="4121" extrusionOk="0">
                  <a:moveTo>
                    <a:pt x="1311" y="1"/>
                  </a:moveTo>
                  <a:cubicBezTo>
                    <a:pt x="572" y="1"/>
                    <a:pt x="1" y="596"/>
                    <a:pt x="1" y="1310"/>
                  </a:cubicBezTo>
                  <a:lnTo>
                    <a:pt x="1" y="1858"/>
                  </a:lnTo>
                  <a:cubicBezTo>
                    <a:pt x="1" y="1953"/>
                    <a:pt x="72" y="2049"/>
                    <a:pt x="168" y="2049"/>
                  </a:cubicBezTo>
                  <a:cubicBezTo>
                    <a:pt x="263" y="2049"/>
                    <a:pt x="334" y="1953"/>
                    <a:pt x="334" y="1858"/>
                  </a:cubicBezTo>
                  <a:lnTo>
                    <a:pt x="334" y="1310"/>
                  </a:lnTo>
                  <a:cubicBezTo>
                    <a:pt x="334" y="786"/>
                    <a:pt x="763" y="358"/>
                    <a:pt x="1311" y="358"/>
                  </a:cubicBezTo>
                  <a:lnTo>
                    <a:pt x="1597" y="358"/>
                  </a:lnTo>
                  <a:lnTo>
                    <a:pt x="1882" y="667"/>
                  </a:lnTo>
                  <a:cubicBezTo>
                    <a:pt x="2025" y="834"/>
                    <a:pt x="2263" y="953"/>
                    <a:pt x="2478" y="953"/>
                  </a:cubicBezTo>
                  <a:lnTo>
                    <a:pt x="4168" y="953"/>
                  </a:lnTo>
                  <a:cubicBezTo>
                    <a:pt x="4407" y="953"/>
                    <a:pt x="4645" y="834"/>
                    <a:pt x="4788" y="667"/>
                  </a:cubicBezTo>
                  <a:lnTo>
                    <a:pt x="5050" y="358"/>
                  </a:lnTo>
                  <a:lnTo>
                    <a:pt x="5359" y="358"/>
                  </a:lnTo>
                  <a:cubicBezTo>
                    <a:pt x="5883" y="358"/>
                    <a:pt x="6312" y="786"/>
                    <a:pt x="6312" y="1310"/>
                  </a:cubicBezTo>
                  <a:lnTo>
                    <a:pt x="6312" y="3954"/>
                  </a:lnTo>
                  <a:cubicBezTo>
                    <a:pt x="6312" y="4049"/>
                    <a:pt x="6407" y="4120"/>
                    <a:pt x="6502" y="4120"/>
                  </a:cubicBezTo>
                  <a:cubicBezTo>
                    <a:pt x="6598" y="4120"/>
                    <a:pt x="6669" y="4049"/>
                    <a:pt x="6669" y="3954"/>
                  </a:cubicBezTo>
                  <a:lnTo>
                    <a:pt x="6669" y="1310"/>
                  </a:lnTo>
                  <a:cubicBezTo>
                    <a:pt x="6669" y="596"/>
                    <a:pt x="6074" y="1"/>
                    <a:pt x="5359" y="1"/>
                  </a:cubicBezTo>
                  <a:lnTo>
                    <a:pt x="5097" y="1"/>
                  </a:lnTo>
                  <a:cubicBezTo>
                    <a:pt x="4978" y="1"/>
                    <a:pt x="4883" y="48"/>
                    <a:pt x="4788" y="143"/>
                  </a:cubicBezTo>
                  <a:lnTo>
                    <a:pt x="4526" y="429"/>
                  </a:lnTo>
                  <a:cubicBezTo>
                    <a:pt x="4454" y="548"/>
                    <a:pt x="4311" y="596"/>
                    <a:pt x="4168" y="596"/>
                  </a:cubicBezTo>
                  <a:lnTo>
                    <a:pt x="2478" y="596"/>
                  </a:lnTo>
                  <a:cubicBezTo>
                    <a:pt x="2359" y="596"/>
                    <a:pt x="2216" y="548"/>
                    <a:pt x="2120" y="429"/>
                  </a:cubicBezTo>
                  <a:lnTo>
                    <a:pt x="1858" y="143"/>
                  </a:lnTo>
                  <a:cubicBezTo>
                    <a:pt x="1787" y="48"/>
                    <a:pt x="1692"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7663456" y="1826051"/>
              <a:ext cx="86472" cy="70009"/>
            </a:xfrm>
            <a:custGeom>
              <a:avLst/>
              <a:gdLst/>
              <a:ahLst/>
              <a:cxnLst/>
              <a:rect l="l" t="t" r="r" b="b"/>
              <a:pathLst>
                <a:path w="2501" h="2025" extrusionOk="0">
                  <a:moveTo>
                    <a:pt x="2334" y="0"/>
                  </a:moveTo>
                  <a:cubicBezTo>
                    <a:pt x="2239" y="0"/>
                    <a:pt x="2144" y="71"/>
                    <a:pt x="2144" y="167"/>
                  </a:cubicBezTo>
                  <a:lnTo>
                    <a:pt x="2144" y="714"/>
                  </a:lnTo>
                  <a:cubicBezTo>
                    <a:pt x="2144" y="1238"/>
                    <a:pt x="1715" y="1667"/>
                    <a:pt x="1191" y="1667"/>
                  </a:cubicBezTo>
                  <a:lnTo>
                    <a:pt x="191" y="1667"/>
                  </a:lnTo>
                  <a:cubicBezTo>
                    <a:pt x="72" y="1667"/>
                    <a:pt x="0" y="1762"/>
                    <a:pt x="0" y="1858"/>
                  </a:cubicBezTo>
                  <a:cubicBezTo>
                    <a:pt x="0" y="1953"/>
                    <a:pt x="96" y="2024"/>
                    <a:pt x="191" y="2024"/>
                  </a:cubicBezTo>
                  <a:lnTo>
                    <a:pt x="1191" y="2024"/>
                  </a:lnTo>
                  <a:cubicBezTo>
                    <a:pt x="1906" y="2024"/>
                    <a:pt x="2501" y="1429"/>
                    <a:pt x="2501" y="714"/>
                  </a:cubicBezTo>
                  <a:lnTo>
                    <a:pt x="2501" y="167"/>
                  </a:lnTo>
                  <a:cubicBezTo>
                    <a:pt x="2501" y="71"/>
                    <a:pt x="2430"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7519352" y="1740412"/>
              <a:ext cx="130970" cy="155645"/>
            </a:xfrm>
            <a:custGeom>
              <a:avLst/>
              <a:gdLst/>
              <a:ahLst/>
              <a:cxnLst/>
              <a:rect l="l" t="t" r="r" b="b"/>
              <a:pathLst>
                <a:path w="3788" h="4502" extrusionOk="0">
                  <a:moveTo>
                    <a:pt x="168" y="0"/>
                  </a:moveTo>
                  <a:cubicBezTo>
                    <a:pt x="72" y="0"/>
                    <a:pt x="1" y="72"/>
                    <a:pt x="1" y="167"/>
                  </a:cubicBezTo>
                  <a:lnTo>
                    <a:pt x="1" y="3191"/>
                  </a:lnTo>
                  <a:cubicBezTo>
                    <a:pt x="1" y="3906"/>
                    <a:pt x="572" y="4501"/>
                    <a:pt x="1311" y="4501"/>
                  </a:cubicBezTo>
                  <a:lnTo>
                    <a:pt x="3621" y="4501"/>
                  </a:lnTo>
                  <a:cubicBezTo>
                    <a:pt x="3716" y="4501"/>
                    <a:pt x="3787" y="4430"/>
                    <a:pt x="3787" y="4335"/>
                  </a:cubicBezTo>
                  <a:cubicBezTo>
                    <a:pt x="3787" y="4239"/>
                    <a:pt x="3716" y="4144"/>
                    <a:pt x="3621" y="4144"/>
                  </a:cubicBezTo>
                  <a:lnTo>
                    <a:pt x="1311" y="4144"/>
                  </a:lnTo>
                  <a:cubicBezTo>
                    <a:pt x="763" y="4144"/>
                    <a:pt x="334" y="3715"/>
                    <a:pt x="334" y="3191"/>
                  </a:cubicBez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7602537" y="1533731"/>
              <a:ext cx="65900" cy="12412"/>
            </a:xfrm>
            <a:custGeom>
              <a:avLst/>
              <a:gdLst/>
              <a:ahLst/>
              <a:cxnLst/>
              <a:rect l="l" t="t" r="r" b="b"/>
              <a:pathLst>
                <a:path w="1906" h="359" extrusionOk="0">
                  <a:moveTo>
                    <a:pt x="167" y="1"/>
                  </a:moveTo>
                  <a:cubicBezTo>
                    <a:pt x="72" y="1"/>
                    <a:pt x="0" y="96"/>
                    <a:pt x="0" y="191"/>
                  </a:cubicBezTo>
                  <a:cubicBezTo>
                    <a:pt x="0" y="287"/>
                    <a:pt x="72" y="358"/>
                    <a:pt x="167" y="358"/>
                  </a:cubicBezTo>
                  <a:lnTo>
                    <a:pt x="1739" y="358"/>
                  </a:lnTo>
                  <a:cubicBezTo>
                    <a:pt x="1834" y="358"/>
                    <a:pt x="1905" y="287"/>
                    <a:pt x="1905" y="191"/>
                  </a:cubicBezTo>
                  <a:cubicBezTo>
                    <a:pt x="1905"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7461718" y="1611971"/>
              <a:ext cx="106249" cy="116129"/>
            </a:xfrm>
            <a:custGeom>
              <a:avLst/>
              <a:gdLst/>
              <a:ahLst/>
              <a:cxnLst/>
              <a:rect l="l" t="t" r="r" b="b"/>
              <a:pathLst>
                <a:path w="3073" h="3359" extrusionOk="0">
                  <a:moveTo>
                    <a:pt x="1263" y="0"/>
                  </a:moveTo>
                  <a:cubicBezTo>
                    <a:pt x="930" y="0"/>
                    <a:pt x="668" y="262"/>
                    <a:pt x="644" y="596"/>
                  </a:cubicBezTo>
                  <a:lnTo>
                    <a:pt x="620" y="1143"/>
                  </a:lnTo>
                  <a:lnTo>
                    <a:pt x="168" y="1143"/>
                  </a:lnTo>
                  <a:cubicBezTo>
                    <a:pt x="72" y="1143"/>
                    <a:pt x="1" y="1215"/>
                    <a:pt x="1" y="1310"/>
                  </a:cubicBezTo>
                  <a:cubicBezTo>
                    <a:pt x="1" y="1405"/>
                    <a:pt x="72" y="1477"/>
                    <a:pt x="168" y="1477"/>
                  </a:cubicBezTo>
                  <a:lnTo>
                    <a:pt x="739" y="1477"/>
                  </a:lnTo>
                  <a:cubicBezTo>
                    <a:pt x="858" y="1477"/>
                    <a:pt x="954" y="1382"/>
                    <a:pt x="977" y="1262"/>
                  </a:cubicBezTo>
                  <a:lnTo>
                    <a:pt x="1001" y="619"/>
                  </a:lnTo>
                  <a:cubicBezTo>
                    <a:pt x="1001" y="477"/>
                    <a:pt x="1120" y="358"/>
                    <a:pt x="1263" y="358"/>
                  </a:cubicBezTo>
                  <a:cubicBezTo>
                    <a:pt x="1382" y="358"/>
                    <a:pt x="1501" y="453"/>
                    <a:pt x="1525" y="596"/>
                  </a:cubicBezTo>
                  <a:lnTo>
                    <a:pt x="1573" y="1120"/>
                  </a:lnTo>
                  <a:cubicBezTo>
                    <a:pt x="1573" y="1262"/>
                    <a:pt x="1692" y="1358"/>
                    <a:pt x="1835" y="1358"/>
                  </a:cubicBezTo>
                  <a:lnTo>
                    <a:pt x="2311" y="1358"/>
                  </a:lnTo>
                  <a:cubicBezTo>
                    <a:pt x="2430" y="1358"/>
                    <a:pt x="2525" y="1405"/>
                    <a:pt x="2597" y="1501"/>
                  </a:cubicBezTo>
                  <a:cubicBezTo>
                    <a:pt x="2668" y="1572"/>
                    <a:pt x="2716" y="1691"/>
                    <a:pt x="2692" y="1786"/>
                  </a:cubicBezTo>
                  <a:lnTo>
                    <a:pt x="2549" y="2691"/>
                  </a:lnTo>
                  <a:cubicBezTo>
                    <a:pt x="2525" y="2882"/>
                    <a:pt x="2359" y="3025"/>
                    <a:pt x="2168" y="3025"/>
                  </a:cubicBezTo>
                  <a:lnTo>
                    <a:pt x="1073" y="3025"/>
                  </a:lnTo>
                  <a:cubicBezTo>
                    <a:pt x="954" y="3025"/>
                    <a:pt x="858" y="2977"/>
                    <a:pt x="763" y="2906"/>
                  </a:cubicBezTo>
                  <a:lnTo>
                    <a:pt x="620" y="2763"/>
                  </a:lnTo>
                  <a:cubicBezTo>
                    <a:pt x="572" y="2739"/>
                    <a:pt x="549" y="2715"/>
                    <a:pt x="501" y="2715"/>
                  </a:cubicBezTo>
                  <a:lnTo>
                    <a:pt x="168" y="2715"/>
                  </a:lnTo>
                  <a:cubicBezTo>
                    <a:pt x="72" y="2715"/>
                    <a:pt x="1" y="2810"/>
                    <a:pt x="1" y="2906"/>
                  </a:cubicBezTo>
                  <a:cubicBezTo>
                    <a:pt x="1" y="3001"/>
                    <a:pt x="72" y="3072"/>
                    <a:pt x="168" y="3072"/>
                  </a:cubicBezTo>
                  <a:lnTo>
                    <a:pt x="430" y="3072"/>
                  </a:lnTo>
                  <a:lnTo>
                    <a:pt x="549" y="3168"/>
                  </a:lnTo>
                  <a:cubicBezTo>
                    <a:pt x="692" y="3287"/>
                    <a:pt x="882" y="3358"/>
                    <a:pt x="1073" y="3358"/>
                  </a:cubicBezTo>
                  <a:lnTo>
                    <a:pt x="2168" y="3358"/>
                  </a:lnTo>
                  <a:cubicBezTo>
                    <a:pt x="2525" y="3358"/>
                    <a:pt x="2835" y="3096"/>
                    <a:pt x="2882" y="2763"/>
                  </a:cubicBezTo>
                  <a:lnTo>
                    <a:pt x="3025" y="1858"/>
                  </a:lnTo>
                  <a:cubicBezTo>
                    <a:pt x="3073" y="1643"/>
                    <a:pt x="3002" y="1429"/>
                    <a:pt x="2859" y="1262"/>
                  </a:cubicBezTo>
                  <a:cubicBezTo>
                    <a:pt x="2716" y="1096"/>
                    <a:pt x="2525" y="1024"/>
                    <a:pt x="2311" y="1024"/>
                  </a:cubicBezTo>
                  <a:lnTo>
                    <a:pt x="1906" y="1024"/>
                  </a:lnTo>
                  <a:lnTo>
                    <a:pt x="1858" y="572"/>
                  </a:lnTo>
                  <a:cubicBezTo>
                    <a:pt x="1835" y="238"/>
                    <a:pt x="157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7707088" y="1667116"/>
              <a:ext cx="125196" cy="147417"/>
            </a:xfrm>
            <a:custGeom>
              <a:avLst/>
              <a:gdLst/>
              <a:ahLst/>
              <a:cxnLst/>
              <a:rect l="l" t="t" r="r" b="b"/>
              <a:pathLst>
                <a:path w="3621" h="4264" extrusionOk="0">
                  <a:moveTo>
                    <a:pt x="2882" y="1263"/>
                  </a:moveTo>
                  <a:cubicBezTo>
                    <a:pt x="3120" y="1311"/>
                    <a:pt x="3263" y="1525"/>
                    <a:pt x="3263" y="1763"/>
                  </a:cubicBezTo>
                  <a:cubicBezTo>
                    <a:pt x="3263" y="2001"/>
                    <a:pt x="3120" y="2192"/>
                    <a:pt x="2882" y="2263"/>
                  </a:cubicBezTo>
                  <a:lnTo>
                    <a:pt x="2882" y="1263"/>
                  </a:lnTo>
                  <a:close/>
                  <a:moveTo>
                    <a:pt x="2477" y="334"/>
                  </a:moveTo>
                  <a:cubicBezTo>
                    <a:pt x="2525" y="334"/>
                    <a:pt x="2549" y="358"/>
                    <a:pt x="2549" y="406"/>
                  </a:cubicBezTo>
                  <a:lnTo>
                    <a:pt x="2549" y="1049"/>
                  </a:lnTo>
                  <a:lnTo>
                    <a:pt x="2549" y="2454"/>
                  </a:lnTo>
                  <a:lnTo>
                    <a:pt x="2549" y="3097"/>
                  </a:lnTo>
                  <a:cubicBezTo>
                    <a:pt x="2549" y="3144"/>
                    <a:pt x="2525" y="3168"/>
                    <a:pt x="2477" y="3168"/>
                  </a:cubicBezTo>
                  <a:lnTo>
                    <a:pt x="2120" y="3168"/>
                  </a:lnTo>
                  <a:cubicBezTo>
                    <a:pt x="2096" y="3168"/>
                    <a:pt x="2096" y="3168"/>
                    <a:pt x="2073" y="3144"/>
                  </a:cubicBezTo>
                  <a:lnTo>
                    <a:pt x="1430" y="2501"/>
                  </a:lnTo>
                  <a:cubicBezTo>
                    <a:pt x="1406" y="2478"/>
                    <a:pt x="1382" y="2454"/>
                    <a:pt x="1334" y="2454"/>
                  </a:cubicBezTo>
                  <a:lnTo>
                    <a:pt x="620" y="2311"/>
                  </a:lnTo>
                  <a:cubicBezTo>
                    <a:pt x="453" y="2287"/>
                    <a:pt x="334" y="2144"/>
                    <a:pt x="334" y="1977"/>
                  </a:cubicBezTo>
                  <a:lnTo>
                    <a:pt x="334" y="1525"/>
                  </a:lnTo>
                  <a:cubicBezTo>
                    <a:pt x="334" y="1358"/>
                    <a:pt x="453" y="1215"/>
                    <a:pt x="620" y="1192"/>
                  </a:cubicBezTo>
                  <a:lnTo>
                    <a:pt x="1334" y="1049"/>
                  </a:lnTo>
                  <a:cubicBezTo>
                    <a:pt x="1382" y="1049"/>
                    <a:pt x="1406" y="1025"/>
                    <a:pt x="1430" y="1001"/>
                  </a:cubicBezTo>
                  <a:lnTo>
                    <a:pt x="2073" y="358"/>
                  </a:lnTo>
                  <a:cubicBezTo>
                    <a:pt x="2096" y="334"/>
                    <a:pt x="2096" y="334"/>
                    <a:pt x="2120" y="334"/>
                  </a:cubicBezTo>
                  <a:close/>
                  <a:moveTo>
                    <a:pt x="1025" y="2740"/>
                  </a:moveTo>
                  <a:lnTo>
                    <a:pt x="1215" y="2787"/>
                  </a:lnTo>
                  <a:lnTo>
                    <a:pt x="1525" y="3073"/>
                  </a:lnTo>
                  <a:lnTo>
                    <a:pt x="1477" y="3764"/>
                  </a:lnTo>
                  <a:cubicBezTo>
                    <a:pt x="1477" y="3859"/>
                    <a:pt x="1430" y="3906"/>
                    <a:pt x="1358" y="3906"/>
                  </a:cubicBezTo>
                  <a:lnTo>
                    <a:pt x="1168" y="3906"/>
                  </a:lnTo>
                  <a:cubicBezTo>
                    <a:pt x="1096" y="3906"/>
                    <a:pt x="1025" y="3835"/>
                    <a:pt x="1025" y="3764"/>
                  </a:cubicBezTo>
                  <a:lnTo>
                    <a:pt x="1025" y="2740"/>
                  </a:lnTo>
                  <a:close/>
                  <a:moveTo>
                    <a:pt x="2120" y="1"/>
                  </a:moveTo>
                  <a:cubicBezTo>
                    <a:pt x="2025" y="1"/>
                    <a:pt x="1906" y="25"/>
                    <a:pt x="1834" y="120"/>
                  </a:cubicBezTo>
                  <a:lnTo>
                    <a:pt x="1215" y="715"/>
                  </a:lnTo>
                  <a:lnTo>
                    <a:pt x="548" y="834"/>
                  </a:lnTo>
                  <a:cubicBezTo>
                    <a:pt x="239" y="906"/>
                    <a:pt x="1" y="1192"/>
                    <a:pt x="1" y="1525"/>
                  </a:cubicBezTo>
                  <a:lnTo>
                    <a:pt x="1" y="1977"/>
                  </a:lnTo>
                  <a:cubicBezTo>
                    <a:pt x="1" y="2311"/>
                    <a:pt x="239" y="2597"/>
                    <a:pt x="548" y="2668"/>
                  </a:cubicBezTo>
                  <a:lnTo>
                    <a:pt x="667" y="2692"/>
                  </a:lnTo>
                  <a:lnTo>
                    <a:pt x="667" y="3764"/>
                  </a:lnTo>
                  <a:cubicBezTo>
                    <a:pt x="667" y="4025"/>
                    <a:pt x="906" y="4264"/>
                    <a:pt x="1168" y="4264"/>
                  </a:cubicBezTo>
                  <a:lnTo>
                    <a:pt x="1358" y="4264"/>
                  </a:lnTo>
                  <a:cubicBezTo>
                    <a:pt x="1596" y="4264"/>
                    <a:pt x="1811" y="4049"/>
                    <a:pt x="1834" y="3787"/>
                  </a:cubicBezTo>
                  <a:lnTo>
                    <a:pt x="1858" y="3406"/>
                  </a:lnTo>
                  <a:cubicBezTo>
                    <a:pt x="1930" y="3478"/>
                    <a:pt x="2025" y="3502"/>
                    <a:pt x="2120" y="3502"/>
                  </a:cubicBezTo>
                  <a:lnTo>
                    <a:pt x="2477" y="3502"/>
                  </a:lnTo>
                  <a:cubicBezTo>
                    <a:pt x="2716" y="3502"/>
                    <a:pt x="2882" y="3335"/>
                    <a:pt x="2882" y="3097"/>
                  </a:cubicBezTo>
                  <a:lnTo>
                    <a:pt x="2882" y="2597"/>
                  </a:lnTo>
                  <a:cubicBezTo>
                    <a:pt x="3311" y="2549"/>
                    <a:pt x="3620" y="2192"/>
                    <a:pt x="3620" y="1763"/>
                  </a:cubicBezTo>
                  <a:cubicBezTo>
                    <a:pt x="3620" y="1334"/>
                    <a:pt x="3311" y="977"/>
                    <a:pt x="2882" y="906"/>
                  </a:cubicBezTo>
                  <a:lnTo>
                    <a:pt x="2882" y="406"/>
                  </a:lnTo>
                  <a:cubicBezTo>
                    <a:pt x="2882" y="168"/>
                    <a:pt x="2716"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5"/>
            <p:cNvSpPr/>
            <p:nvPr/>
          </p:nvSpPr>
          <p:spPr>
            <a:xfrm>
              <a:off x="7571248" y="1833449"/>
              <a:ext cx="126821" cy="12377"/>
            </a:xfrm>
            <a:custGeom>
              <a:avLst/>
              <a:gdLst/>
              <a:ahLst/>
              <a:cxnLst/>
              <a:rect l="l" t="t" r="r" b="b"/>
              <a:pathLst>
                <a:path w="3668" h="358" extrusionOk="0">
                  <a:moveTo>
                    <a:pt x="167" y="0"/>
                  </a:moveTo>
                  <a:cubicBezTo>
                    <a:pt x="72" y="0"/>
                    <a:pt x="0" y="72"/>
                    <a:pt x="0" y="167"/>
                  </a:cubicBezTo>
                  <a:cubicBezTo>
                    <a:pt x="0" y="286"/>
                    <a:pt x="72" y="358"/>
                    <a:pt x="167" y="358"/>
                  </a:cubicBezTo>
                  <a:lnTo>
                    <a:pt x="3477" y="358"/>
                  </a:lnTo>
                  <a:cubicBezTo>
                    <a:pt x="3572" y="358"/>
                    <a:pt x="3668" y="286"/>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5"/>
            <p:cNvSpPr/>
            <p:nvPr/>
          </p:nvSpPr>
          <p:spPr>
            <a:xfrm>
              <a:off x="7571248" y="1807104"/>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85"/>
            <p:cNvSpPr/>
            <p:nvPr/>
          </p:nvSpPr>
          <p:spPr>
            <a:xfrm>
              <a:off x="7571248" y="1780759"/>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5"/>
            <p:cNvSpPr/>
            <p:nvPr/>
          </p:nvSpPr>
          <p:spPr>
            <a:xfrm>
              <a:off x="7571248" y="1753584"/>
              <a:ext cx="126821" cy="12377"/>
            </a:xfrm>
            <a:custGeom>
              <a:avLst/>
              <a:gdLst/>
              <a:ahLst/>
              <a:cxnLst/>
              <a:rect l="l" t="t" r="r" b="b"/>
              <a:pathLst>
                <a:path w="3668" h="358" extrusionOk="0">
                  <a:moveTo>
                    <a:pt x="167" y="0"/>
                  </a:moveTo>
                  <a:cubicBezTo>
                    <a:pt x="72" y="0"/>
                    <a:pt x="0" y="96"/>
                    <a:pt x="0" y="191"/>
                  </a:cubicBezTo>
                  <a:cubicBezTo>
                    <a:pt x="0" y="286"/>
                    <a:pt x="72" y="358"/>
                    <a:pt x="167" y="358"/>
                  </a:cubicBezTo>
                  <a:lnTo>
                    <a:pt x="3477" y="358"/>
                  </a:lnTo>
                  <a:cubicBezTo>
                    <a:pt x="3572" y="358"/>
                    <a:pt x="3668" y="286"/>
                    <a:pt x="3668" y="191"/>
                  </a:cubicBezTo>
                  <a:cubicBezTo>
                    <a:pt x="3668" y="96"/>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5"/>
            <p:cNvSpPr/>
            <p:nvPr/>
          </p:nvSpPr>
          <p:spPr>
            <a:xfrm>
              <a:off x="7563814" y="1585626"/>
              <a:ext cx="139199" cy="60951"/>
            </a:xfrm>
            <a:custGeom>
              <a:avLst/>
              <a:gdLst/>
              <a:ahLst/>
              <a:cxnLst/>
              <a:rect l="l" t="t" r="r" b="b"/>
              <a:pathLst>
                <a:path w="4026" h="1763" extrusionOk="0">
                  <a:moveTo>
                    <a:pt x="477" y="0"/>
                  </a:moveTo>
                  <a:cubicBezTo>
                    <a:pt x="215" y="0"/>
                    <a:pt x="1" y="215"/>
                    <a:pt x="1" y="477"/>
                  </a:cubicBezTo>
                  <a:lnTo>
                    <a:pt x="1" y="1286"/>
                  </a:lnTo>
                  <a:cubicBezTo>
                    <a:pt x="1" y="1548"/>
                    <a:pt x="215" y="1762"/>
                    <a:pt x="477" y="1762"/>
                  </a:cubicBezTo>
                  <a:lnTo>
                    <a:pt x="3549" y="1762"/>
                  </a:lnTo>
                  <a:cubicBezTo>
                    <a:pt x="3811" y="1762"/>
                    <a:pt x="4026" y="1548"/>
                    <a:pt x="4026" y="1286"/>
                  </a:cubicBezTo>
                  <a:lnTo>
                    <a:pt x="4026" y="477"/>
                  </a:lnTo>
                  <a:cubicBezTo>
                    <a:pt x="4026" y="215"/>
                    <a:pt x="3811" y="0"/>
                    <a:pt x="3549" y="0"/>
                  </a:cubicBezTo>
                  <a:lnTo>
                    <a:pt x="1811" y="0"/>
                  </a:lnTo>
                  <a:cubicBezTo>
                    <a:pt x="1716" y="0"/>
                    <a:pt x="1644" y="72"/>
                    <a:pt x="1644" y="167"/>
                  </a:cubicBezTo>
                  <a:cubicBezTo>
                    <a:pt x="1644" y="262"/>
                    <a:pt x="1716" y="357"/>
                    <a:pt x="1811" y="357"/>
                  </a:cubicBezTo>
                  <a:lnTo>
                    <a:pt x="3549" y="357"/>
                  </a:lnTo>
                  <a:cubicBezTo>
                    <a:pt x="3621" y="357"/>
                    <a:pt x="3668" y="405"/>
                    <a:pt x="3668" y="477"/>
                  </a:cubicBezTo>
                  <a:lnTo>
                    <a:pt x="3668" y="1286"/>
                  </a:lnTo>
                  <a:cubicBezTo>
                    <a:pt x="3668" y="1358"/>
                    <a:pt x="3621" y="1405"/>
                    <a:pt x="3549" y="1405"/>
                  </a:cubicBezTo>
                  <a:lnTo>
                    <a:pt x="477" y="1405"/>
                  </a:lnTo>
                  <a:cubicBezTo>
                    <a:pt x="406" y="1405"/>
                    <a:pt x="358" y="1358"/>
                    <a:pt x="358" y="1286"/>
                  </a:cubicBezTo>
                  <a:lnTo>
                    <a:pt x="358" y="477"/>
                  </a:lnTo>
                  <a:cubicBezTo>
                    <a:pt x="358" y="405"/>
                    <a:pt x="406" y="357"/>
                    <a:pt x="477" y="357"/>
                  </a:cubicBezTo>
                  <a:lnTo>
                    <a:pt x="1073" y="357"/>
                  </a:lnTo>
                  <a:cubicBezTo>
                    <a:pt x="1168" y="357"/>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6" name="Google Shape;10846;p85"/>
          <p:cNvGrpSpPr/>
          <p:nvPr/>
        </p:nvGrpSpPr>
        <p:grpSpPr>
          <a:xfrm>
            <a:off x="8290351" y="863900"/>
            <a:ext cx="123600" cy="3239150"/>
            <a:chOff x="8290351" y="863900"/>
            <a:chExt cx="123600" cy="3239150"/>
          </a:xfrm>
        </p:grpSpPr>
        <p:sp>
          <p:nvSpPr>
            <p:cNvPr id="10847" name="Google Shape;10847;p8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8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8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52" name="Google Shape;10852;p85"/>
          <p:cNvCxnSpPr>
            <a:stCxn id="10807" idx="1"/>
            <a:endCxn id="10809" idx="3"/>
          </p:cNvCxnSpPr>
          <p:nvPr/>
        </p:nvCxnSpPr>
        <p:spPr>
          <a:xfrm flipH="1">
            <a:off x="2815793" y="2583967"/>
            <a:ext cx="948600" cy="4200"/>
          </a:xfrm>
          <a:prstGeom prst="straightConnector1">
            <a:avLst/>
          </a:prstGeom>
          <a:noFill/>
          <a:ln w="19050" cap="flat" cmpd="sng">
            <a:solidFill>
              <a:schemeClr val="dk1"/>
            </a:solidFill>
            <a:prstDash val="solid"/>
            <a:round/>
            <a:headEnd type="none" w="med" len="med"/>
            <a:tailEnd type="none" w="med" len="med"/>
          </a:ln>
        </p:spPr>
      </p:cxnSp>
      <p:sp>
        <p:nvSpPr>
          <p:cNvPr id="10853" name="Google Shape;10853;p85"/>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854" name="Google Shape;10854;p8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855" name="Google Shape;10855;p85"/>
          <p:cNvSpPr/>
          <p:nvPr/>
        </p:nvSpPr>
        <p:spPr>
          <a:xfrm>
            <a:off x="8291538" y="22720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8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57" name="Google Shape;10857;p8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61"/>
        <p:cNvGrpSpPr/>
        <p:nvPr/>
      </p:nvGrpSpPr>
      <p:grpSpPr>
        <a:xfrm>
          <a:off x="0" y="0"/>
          <a:ext cx="0" cy="0"/>
          <a:chOff x="0" y="0"/>
          <a:chExt cx="0" cy="0"/>
        </a:xfrm>
      </p:grpSpPr>
      <p:sp>
        <p:nvSpPr>
          <p:cNvPr id="10862" name="Google Shape;10862;p86">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63" name="Google Shape;10863;p86">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64" name="Google Shape;10864;p8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a:t>
            </a:r>
            <a:endParaRPr/>
          </a:p>
        </p:txBody>
      </p:sp>
      <p:grpSp>
        <p:nvGrpSpPr>
          <p:cNvPr id="10871" name="Google Shape;10871;p86"/>
          <p:cNvGrpSpPr/>
          <p:nvPr/>
        </p:nvGrpSpPr>
        <p:grpSpPr>
          <a:xfrm>
            <a:off x="8290351" y="863900"/>
            <a:ext cx="123600" cy="3239150"/>
            <a:chOff x="8290351" y="863900"/>
            <a:chExt cx="123600" cy="3239150"/>
          </a:xfrm>
        </p:grpSpPr>
        <p:sp>
          <p:nvSpPr>
            <p:cNvPr id="10872" name="Google Shape;10872;p8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3" name="Google Shape;10873;p8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4" name="Google Shape;10874;p8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7" name="Google Shape;10877;p8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0878" name="Google Shape;10878;p8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0879" name="Google Shape;10879;p86"/>
          <p:cNvSpPr txBox="1"/>
          <p:nvPr/>
        </p:nvSpPr>
        <p:spPr>
          <a:xfrm>
            <a:off x="93805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a gas giant and the biggest planet in the Solar System</a:t>
            </a:r>
            <a:endParaRPr>
              <a:solidFill>
                <a:schemeClr val="dk1"/>
              </a:solidFill>
              <a:latin typeface="Dosis"/>
              <a:ea typeface="Dosis"/>
              <a:cs typeface="Dosis"/>
              <a:sym typeface="Dosis"/>
            </a:endParaRPr>
          </a:p>
        </p:txBody>
      </p:sp>
      <p:sp>
        <p:nvSpPr>
          <p:cNvPr id="10880" name="Google Shape;10880;p86"/>
          <p:cNvSpPr txBox="1"/>
          <p:nvPr/>
        </p:nvSpPr>
        <p:spPr>
          <a:xfrm>
            <a:off x="938050"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0881" name="Google Shape;10881;p86"/>
          <p:cNvSpPr txBox="1"/>
          <p:nvPr/>
        </p:nvSpPr>
        <p:spPr>
          <a:xfrm>
            <a:off x="282550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fourth-largest planet by diameter in the Solar System </a:t>
            </a:r>
            <a:endParaRPr>
              <a:solidFill>
                <a:schemeClr val="dk1"/>
              </a:solidFill>
              <a:latin typeface="Dosis"/>
              <a:ea typeface="Dosis"/>
              <a:cs typeface="Dosis"/>
              <a:sym typeface="Dosis"/>
            </a:endParaRPr>
          </a:p>
        </p:txBody>
      </p:sp>
      <p:sp>
        <p:nvSpPr>
          <p:cNvPr id="10882" name="Google Shape;10882;p86"/>
          <p:cNvSpPr txBox="1"/>
          <p:nvPr/>
        </p:nvSpPr>
        <p:spPr>
          <a:xfrm>
            <a:off x="2825495"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Neptune</a:t>
            </a:r>
            <a:endParaRPr sz="2000">
              <a:solidFill>
                <a:schemeClr val="dk1"/>
              </a:solidFill>
              <a:latin typeface="Nanum Gothic Coding"/>
              <a:ea typeface="Nanum Gothic Coding"/>
              <a:cs typeface="Nanum Gothic Coding"/>
              <a:sym typeface="Nanum Gothic Coding"/>
            </a:endParaRPr>
          </a:p>
        </p:txBody>
      </p:sp>
      <p:sp>
        <p:nvSpPr>
          <p:cNvPr id="10883" name="Google Shape;10883;p86"/>
          <p:cNvSpPr txBox="1"/>
          <p:nvPr/>
        </p:nvSpPr>
        <p:spPr>
          <a:xfrm>
            <a:off x="471295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The Sun is the star at the center of the Solar System</a:t>
            </a:r>
            <a:endParaRPr>
              <a:solidFill>
                <a:schemeClr val="dk1"/>
              </a:solidFill>
              <a:latin typeface="Dosis"/>
              <a:ea typeface="Dosis"/>
              <a:cs typeface="Dosis"/>
              <a:sym typeface="Dosis"/>
            </a:endParaRPr>
          </a:p>
        </p:txBody>
      </p:sp>
      <p:sp>
        <p:nvSpPr>
          <p:cNvPr id="10884" name="Google Shape;10884;p86"/>
          <p:cNvSpPr txBox="1"/>
          <p:nvPr/>
        </p:nvSpPr>
        <p:spPr>
          <a:xfrm>
            <a:off x="4712951"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The Sun</a:t>
            </a:r>
            <a:endParaRPr sz="2000">
              <a:solidFill>
                <a:schemeClr val="dk1"/>
              </a:solidFill>
              <a:latin typeface="Nanum Gothic Coding"/>
              <a:ea typeface="Nanum Gothic Coding"/>
              <a:cs typeface="Nanum Gothic Coding"/>
              <a:sym typeface="Nanum Gothic Coding"/>
            </a:endParaRPr>
          </a:p>
        </p:txBody>
      </p:sp>
      <p:sp>
        <p:nvSpPr>
          <p:cNvPr id="10885" name="Google Shape;10885;p86"/>
          <p:cNvSpPr txBox="1"/>
          <p:nvPr/>
        </p:nvSpPr>
        <p:spPr>
          <a:xfrm>
            <a:off x="6600400" y="3322754"/>
            <a:ext cx="1608300" cy="7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only planet that harbors life in the Solar System</a:t>
            </a:r>
            <a:endParaRPr>
              <a:solidFill>
                <a:schemeClr val="dk1"/>
              </a:solidFill>
              <a:latin typeface="Dosis"/>
              <a:ea typeface="Dosis"/>
              <a:cs typeface="Dosis"/>
              <a:sym typeface="Dosis"/>
            </a:endParaRPr>
          </a:p>
        </p:txBody>
      </p:sp>
      <p:sp>
        <p:nvSpPr>
          <p:cNvPr id="10886" name="Google Shape;10886;p86"/>
          <p:cNvSpPr txBox="1"/>
          <p:nvPr/>
        </p:nvSpPr>
        <p:spPr>
          <a:xfrm>
            <a:off x="6600401" y="2892375"/>
            <a:ext cx="1608300" cy="450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0887" name="Google Shape;10887;p86"/>
          <p:cNvSpPr txBox="1"/>
          <p:nvPr/>
        </p:nvSpPr>
        <p:spPr>
          <a:xfrm>
            <a:off x="14330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01</a:t>
            </a:r>
            <a:endParaRPr sz="3000">
              <a:solidFill>
                <a:schemeClr val="dk1"/>
              </a:solidFill>
              <a:latin typeface="Nanum Gothic Coding"/>
              <a:ea typeface="Nanum Gothic Coding"/>
              <a:cs typeface="Nanum Gothic Coding"/>
              <a:sym typeface="Nanum Gothic Coding"/>
            </a:endParaRPr>
          </a:p>
        </p:txBody>
      </p:sp>
      <p:sp>
        <p:nvSpPr>
          <p:cNvPr id="10888" name="Google Shape;10888;p86"/>
          <p:cNvSpPr txBox="1"/>
          <p:nvPr/>
        </p:nvSpPr>
        <p:spPr>
          <a:xfrm>
            <a:off x="33205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02</a:t>
            </a:r>
            <a:endParaRPr sz="3000">
              <a:solidFill>
                <a:schemeClr val="dk1"/>
              </a:solidFill>
              <a:latin typeface="Nanum Gothic Coding"/>
              <a:ea typeface="Nanum Gothic Coding"/>
              <a:cs typeface="Nanum Gothic Coding"/>
              <a:sym typeface="Nanum Gothic Coding"/>
            </a:endParaRPr>
          </a:p>
        </p:txBody>
      </p:sp>
      <p:sp>
        <p:nvSpPr>
          <p:cNvPr id="10889" name="Google Shape;10889;p86"/>
          <p:cNvSpPr txBox="1"/>
          <p:nvPr/>
        </p:nvSpPr>
        <p:spPr>
          <a:xfrm>
            <a:off x="520795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03</a:t>
            </a:r>
            <a:endParaRPr sz="3000">
              <a:solidFill>
                <a:schemeClr val="dk1"/>
              </a:solidFill>
              <a:latin typeface="Nanum Gothic Coding"/>
              <a:ea typeface="Nanum Gothic Coding"/>
              <a:cs typeface="Nanum Gothic Coding"/>
              <a:sym typeface="Nanum Gothic Coding"/>
            </a:endParaRPr>
          </a:p>
        </p:txBody>
      </p:sp>
      <p:sp>
        <p:nvSpPr>
          <p:cNvPr id="10890" name="Google Shape;10890;p86"/>
          <p:cNvSpPr txBox="1"/>
          <p:nvPr/>
        </p:nvSpPr>
        <p:spPr>
          <a:xfrm>
            <a:off x="7095400" y="1339900"/>
            <a:ext cx="6183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04</a:t>
            </a:r>
            <a:endParaRPr sz="3000">
              <a:solidFill>
                <a:schemeClr val="dk1"/>
              </a:solidFill>
              <a:latin typeface="Nanum Gothic Coding"/>
              <a:ea typeface="Nanum Gothic Coding"/>
              <a:cs typeface="Nanum Gothic Coding"/>
              <a:sym typeface="Nanum Gothic Coding"/>
            </a:endParaRPr>
          </a:p>
        </p:txBody>
      </p:sp>
      <p:sp>
        <p:nvSpPr>
          <p:cNvPr id="10891" name="Google Shape;10891;p86"/>
          <p:cNvSpPr/>
          <p:nvPr/>
        </p:nvSpPr>
        <p:spPr>
          <a:xfrm>
            <a:off x="12827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2" name="Google Shape;10892;p86"/>
          <p:cNvSpPr/>
          <p:nvPr/>
        </p:nvSpPr>
        <p:spPr>
          <a:xfrm>
            <a:off x="31702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3" name="Google Shape;10893;p86"/>
          <p:cNvSpPr/>
          <p:nvPr/>
        </p:nvSpPr>
        <p:spPr>
          <a:xfrm>
            <a:off x="50577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894" name="Google Shape;10894;p86"/>
          <p:cNvSpPr/>
          <p:nvPr/>
        </p:nvSpPr>
        <p:spPr>
          <a:xfrm>
            <a:off x="6945200" y="19002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0895" name="Google Shape;10895;p86"/>
          <p:cNvCxnSpPr>
            <a:stCxn id="10887" idx="3"/>
            <a:endCxn id="10888" idx="1"/>
          </p:cNvCxnSpPr>
          <p:nvPr/>
        </p:nvCxnSpPr>
        <p:spPr>
          <a:xfrm>
            <a:off x="2051300" y="1536700"/>
            <a:ext cx="1269300" cy="0"/>
          </a:xfrm>
          <a:prstGeom prst="straightConnector1">
            <a:avLst/>
          </a:prstGeom>
          <a:noFill/>
          <a:ln w="9525" cap="flat" cmpd="sng">
            <a:solidFill>
              <a:schemeClr val="dk1"/>
            </a:solidFill>
            <a:prstDash val="solid"/>
            <a:round/>
            <a:headEnd type="none" w="med" len="med"/>
            <a:tailEnd type="none" w="med" len="med"/>
          </a:ln>
        </p:spPr>
      </p:cxnSp>
      <p:cxnSp>
        <p:nvCxnSpPr>
          <p:cNvPr id="10896" name="Google Shape;10896;p86"/>
          <p:cNvCxnSpPr>
            <a:stCxn id="10888" idx="3"/>
            <a:endCxn id="10889" idx="1"/>
          </p:cNvCxnSpPr>
          <p:nvPr/>
        </p:nvCxnSpPr>
        <p:spPr>
          <a:xfrm>
            <a:off x="3938800" y="1536700"/>
            <a:ext cx="1269300" cy="0"/>
          </a:xfrm>
          <a:prstGeom prst="straightConnector1">
            <a:avLst/>
          </a:prstGeom>
          <a:noFill/>
          <a:ln w="9525" cap="flat" cmpd="sng">
            <a:solidFill>
              <a:schemeClr val="dk1"/>
            </a:solidFill>
            <a:prstDash val="solid"/>
            <a:round/>
            <a:headEnd type="none" w="med" len="med"/>
            <a:tailEnd type="none" w="med" len="med"/>
          </a:ln>
        </p:spPr>
      </p:cxnSp>
      <p:cxnSp>
        <p:nvCxnSpPr>
          <p:cNvPr id="10897" name="Google Shape;10897;p86"/>
          <p:cNvCxnSpPr>
            <a:stCxn id="10889" idx="3"/>
            <a:endCxn id="10890" idx="1"/>
          </p:cNvCxnSpPr>
          <p:nvPr/>
        </p:nvCxnSpPr>
        <p:spPr>
          <a:xfrm>
            <a:off x="5826250" y="1536700"/>
            <a:ext cx="1269300" cy="0"/>
          </a:xfrm>
          <a:prstGeom prst="straightConnector1">
            <a:avLst/>
          </a:prstGeom>
          <a:noFill/>
          <a:ln w="9525" cap="flat" cmpd="sng">
            <a:solidFill>
              <a:schemeClr val="dk1"/>
            </a:solidFill>
            <a:prstDash val="solid"/>
            <a:round/>
            <a:headEnd type="none" w="med" len="med"/>
            <a:tailEnd type="none" w="med" len="med"/>
          </a:ln>
        </p:spPr>
      </p:cxnSp>
      <p:grpSp>
        <p:nvGrpSpPr>
          <p:cNvPr id="10898" name="Google Shape;10898;p86"/>
          <p:cNvGrpSpPr/>
          <p:nvPr/>
        </p:nvGrpSpPr>
        <p:grpSpPr>
          <a:xfrm>
            <a:off x="3383795" y="2112470"/>
            <a:ext cx="491721" cy="491981"/>
            <a:chOff x="4673507" y="3599336"/>
            <a:chExt cx="388283" cy="388488"/>
          </a:xfrm>
        </p:grpSpPr>
        <p:sp>
          <p:nvSpPr>
            <p:cNvPr id="10899" name="Google Shape;10899;p86"/>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6"/>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6"/>
          <p:cNvGrpSpPr/>
          <p:nvPr/>
        </p:nvGrpSpPr>
        <p:grpSpPr>
          <a:xfrm>
            <a:off x="1496164" y="2133052"/>
            <a:ext cx="491981" cy="450817"/>
            <a:chOff x="5284930" y="3615588"/>
            <a:chExt cx="388488" cy="355983"/>
          </a:xfrm>
        </p:grpSpPr>
        <p:sp>
          <p:nvSpPr>
            <p:cNvPr id="10909" name="Google Shape;10909;p86"/>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6"/>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6"/>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6"/>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6"/>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86"/>
          <p:cNvGrpSpPr/>
          <p:nvPr/>
        </p:nvGrpSpPr>
        <p:grpSpPr>
          <a:xfrm>
            <a:off x="5271159" y="2112470"/>
            <a:ext cx="491981" cy="491981"/>
            <a:chOff x="5896581" y="3599336"/>
            <a:chExt cx="388488" cy="388488"/>
          </a:xfrm>
        </p:grpSpPr>
        <p:sp>
          <p:nvSpPr>
            <p:cNvPr id="10921" name="Google Shape;10921;p86"/>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6"/>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6"/>
          <p:cNvGrpSpPr/>
          <p:nvPr/>
        </p:nvGrpSpPr>
        <p:grpSpPr>
          <a:xfrm>
            <a:off x="7154425" y="2112470"/>
            <a:ext cx="500225" cy="491981"/>
            <a:chOff x="6507390" y="3599336"/>
            <a:chExt cx="394998" cy="388488"/>
          </a:xfrm>
        </p:grpSpPr>
        <p:sp>
          <p:nvSpPr>
            <p:cNvPr id="10931" name="Google Shape;10931;p86"/>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6"/>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86"/>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7" name="Google Shape;10937;p86"/>
          <p:cNvSpPr/>
          <p:nvPr/>
        </p:nvSpPr>
        <p:spPr>
          <a:xfrm>
            <a:off x="8291538" y="23149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39" name="Google Shape;10939;p8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43"/>
        <p:cNvGrpSpPr/>
        <p:nvPr/>
      </p:nvGrpSpPr>
      <p:grpSpPr>
        <a:xfrm>
          <a:off x="0" y="0"/>
          <a:ext cx="0" cy="0"/>
          <a:chOff x="0" y="0"/>
          <a:chExt cx="0" cy="0"/>
        </a:xfrm>
      </p:grpSpPr>
      <p:sp>
        <p:nvSpPr>
          <p:cNvPr id="10944" name="Google Shape;10944;p8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45" name="Google Shape;10945;p8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946" name="Google Shape;10946;p87"/>
          <p:cNvGrpSpPr/>
          <p:nvPr/>
        </p:nvGrpSpPr>
        <p:grpSpPr>
          <a:xfrm>
            <a:off x="1268175" y="971325"/>
            <a:ext cx="6613200" cy="3200850"/>
            <a:chOff x="1268175" y="963075"/>
            <a:chExt cx="6613200" cy="3200850"/>
          </a:xfrm>
        </p:grpSpPr>
        <p:sp>
          <p:nvSpPr>
            <p:cNvPr id="10947" name="Google Shape;10947;p87"/>
            <p:cNvSpPr/>
            <p:nvPr/>
          </p:nvSpPr>
          <p:spPr>
            <a:xfrm>
              <a:off x="1268175" y="963075"/>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0948" name="Google Shape;10948;p87"/>
            <p:cNvSpPr/>
            <p:nvPr/>
          </p:nvSpPr>
          <p:spPr>
            <a:xfrm>
              <a:off x="1268175" y="1367325"/>
              <a:ext cx="6613200" cy="279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0949" name="Google Shape;10949;p87"/>
            <p:cNvGrpSpPr/>
            <p:nvPr/>
          </p:nvGrpSpPr>
          <p:grpSpPr>
            <a:xfrm>
              <a:off x="7053102" y="1092800"/>
              <a:ext cx="655400" cy="157800"/>
              <a:chOff x="7968325" y="355525"/>
              <a:chExt cx="655400" cy="157800"/>
            </a:xfrm>
          </p:grpSpPr>
          <p:sp>
            <p:nvSpPr>
              <p:cNvPr id="10950" name="Google Shape;10950;p87"/>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1" name="Google Shape;10951;p8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0952" name="Google Shape;10952;p87"/>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3" name="Google Shape;10953;p8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0954" name="Google Shape;10954;p87"/>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56" name="Google Shape;10956;p8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0957" name="Google Shape;10957;p87"/>
          <p:cNvSpPr txBox="1">
            <a:spLocks noGrp="1"/>
          </p:cNvSpPr>
          <p:nvPr>
            <p:ph type="title"/>
          </p:nvPr>
        </p:nvSpPr>
        <p:spPr>
          <a:xfrm>
            <a:off x="4181024" y="1629950"/>
            <a:ext cx="3487800" cy="13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10958" name="Google Shape;10958;p87"/>
          <p:cNvSpPr txBox="1">
            <a:spLocks noGrp="1"/>
          </p:cNvSpPr>
          <p:nvPr>
            <p:ph type="subTitle" idx="1"/>
          </p:nvPr>
        </p:nvSpPr>
        <p:spPr>
          <a:xfrm>
            <a:off x="4181024" y="3097561"/>
            <a:ext cx="3317100" cy="7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grpSp>
        <p:nvGrpSpPr>
          <p:cNvPr id="10960" name="Google Shape;10960;p87"/>
          <p:cNvGrpSpPr/>
          <p:nvPr/>
        </p:nvGrpSpPr>
        <p:grpSpPr>
          <a:xfrm>
            <a:off x="1521233" y="1520310"/>
            <a:ext cx="2462782" cy="2455542"/>
            <a:chOff x="5037123" y="946496"/>
            <a:chExt cx="3163497" cy="3154197"/>
          </a:xfrm>
        </p:grpSpPr>
        <p:sp>
          <p:nvSpPr>
            <p:cNvPr id="10961" name="Google Shape;10961;p87"/>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7"/>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7"/>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7"/>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87"/>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7"/>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7"/>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7"/>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7"/>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7"/>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7"/>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7"/>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7"/>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7"/>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7"/>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7"/>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7"/>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7"/>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87"/>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7"/>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7"/>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7"/>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3" name="Google Shape;10983;p87"/>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87"/>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7"/>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7"/>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7"/>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7"/>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9" name="Google Shape;10989;p87"/>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7"/>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7"/>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7"/>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87"/>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87"/>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7"/>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7"/>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7"/>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7"/>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7"/>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7"/>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7"/>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7"/>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7"/>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7"/>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7"/>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7"/>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7"/>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7"/>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7"/>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0" name="Google Shape;11010;p87"/>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7"/>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7"/>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7"/>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87"/>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7"/>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87"/>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7"/>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7"/>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7"/>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7"/>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87"/>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87"/>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7"/>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7"/>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7"/>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7"/>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87"/>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87"/>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7"/>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7"/>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7"/>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7"/>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7"/>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7"/>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7"/>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7"/>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87"/>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7"/>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7"/>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7"/>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7"/>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7"/>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7"/>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7"/>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7"/>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87"/>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87"/>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7"/>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7"/>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7"/>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87"/>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87"/>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7"/>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7"/>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7"/>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7"/>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7"/>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7"/>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7"/>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7"/>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87"/>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87"/>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7"/>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7"/>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7"/>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87"/>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87"/>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7"/>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7"/>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7"/>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7"/>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7"/>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7"/>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7"/>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7"/>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7"/>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7"/>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7"/>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87"/>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7"/>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7"/>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7"/>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7"/>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7"/>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87"/>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7"/>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7"/>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7"/>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7"/>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7"/>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7"/>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7"/>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1" name="Google Shape;11101;p87"/>
          <p:cNvGrpSpPr/>
          <p:nvPr/>
        </p:nvGrpSpPr>
        <p:grpSpPr>
          <a:xfrm>
            <a:off x="8290351" y="863900"/>
            <a:ext cx="123600" cy="3239150"/>
            <a:chOff x="8290351" y="863900"/>
            <a:chExt cx="123600" cy="3239150"/>
          </a:xfrm>
        </p:grpSpPr>
        <p:sp>
          <p:nvSpPr>
            <p:cNvPr id="11102" name="Google Shape;11102;p8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8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7" name="Google Shape;11107;p87">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108" name="Google Shape;11108;p87">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109" name="Google Shape;11109;p87"/>
          <p:cNvSpPr/>
          <p:nvPr/>
        </p:nvSpPr>
        <p:spPr>
          <a:xfrm>
            <a:off x="8291538" y="23579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111" name="Google Shape;11111;p8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3" name="Google Shape;11093;p87"/>
          <p:cNvPicPr preferRelativeResize="0"/>
          <p:nvPr/>
        </p:nvPicPr>
        <p:blipFill rotWithShape="1">
          <a:blip r:embed="rId4">
            <a:alphaModFix amt="69000"/>
          </a:blip>
          <a:srcRect l="4522" r="19339"/>
          <a:stretch/>
        </p:blipFill>
        <p:spPr>
          <a:xfrm>
            <a:off x="1516549" y="1532886"/>
            <a:ext cx="2466479" cy="247253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15"/>
        <p:cNvGrpSpPr/>
        <p:nvPr/>
      </p:nvGrpSpPr>
      <p:grpSpPr>
        <a:xfrm>
          <a:off x="0" y="0"/>
          <a:ext cx="0" cy="0"/>
          <a:chOff x="0" y="0"/>
          <a:chExt cx="0" cy="0"/>
        </a:xfrm>
      </p:grpSpPr>
      <p:grpSp>
        <p:nvGrpSpPr>
          <p:cNvPr id="11116" name="Google Shape;11116;p88"/>
          <p:cNvGrpSpPr/>
          <p:nvPr/>
        </p:nvGrpSpPr>
        <p:grpSpPr>
          <a:xfrm>
            <a:off x="8290351" y="863900"/>
            <a:ext cx="123600" cy="3239150"/>
            <a:chOff x="8290351" y="863900"/>
            <a:chExt cx="123600" cy="3239150"/>
          </a:xfrm>
        </p:grpSpPr>
        <p:sp>
          <p:nvSpPr>
            <p:cNvPr id="11117" name="Google Shape;11117;p8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2" name="Google Shape;11122;p8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123" name="Google Shape;11123;p8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187" name="Google Shape;11187;p88"/>
          <p:cNvGrpSpPr/>
          <p:nvPr/>
        </p:nvGrpSpPr>
        <p:grpSpPr>
          <a:xfrm>
            <a:off x="1910975" y="2292700"/>
            <a:ext cx="5322050" cy="1952400"/>
            <a:chOff x="1910425" y="2292700"/>
            <a:chExt cx="5322050" cy="1952400"/>
          </a:xfrm>
        </p:grpSpPr>
        <p:sp>
          <p:nvSpPr>
            <p:cNvPr id="11188" name="Google Shape;11188;p88"/>
            <p:cNvSpPr/>
            <p:nvPr/>
          </p:nvSpPr>
          <p:spPr>
            <a:xfrm>
              <a:off x="1910425" y="2292700"/>
              <a:ext cx="53220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1189" name="Google Shape;11189;p88"/>
            <p:cNvGrpSpPr/>
            <p:nvPr/>
          </p:nvGrpSpPr>
          <p:grpSpPr>
            <a:xfrm>
              <a:off x="6448550" y="2398755"/>
              <a:ext cx="655400" cy="157800"/>
              <a:chOff x="7968325" y="355525"/>
              <a:chExt cx="655400" cy="157800"/>
            </a:xfrm>
          </p:grpSpPr>
          <p:sp>
            <p:nvSpPr>
              <p:cNvPr id="11190" name="Google Shape;11190;p88"/>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1" name="Google Shape;11191;p8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192" name="Google Shape;11192;p88"/>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3" name="Google Shape;11193;p8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194" name="Google Shape;11194;p88"/>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96" name="Google Shape;11196;p8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1197" name="Google Shape;11197;p88"/>
            <p:cNvSpPr/>
            <p:nvPr/>
          </p:nvSpPr>
          <p:spPr>
            <a:xfrm>
              <a:off x="1910475" y="2662600"/>
              <a:ext cx="5322000" cy="15825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1198" name="Google Shape;11198;p88"/>
          <p:cNvSpPr txBox="1">
            <a:spLocks noGrp="1"/>
          </p:cNvSpPr>
          <p:nvPr>
            <p:ph type="title"/>
          </p:nvPr>
        </p:nvSpPr>
        <p:spPr>
          <a:xfrm>
            <a:off x="2181600" y="2676075"/>
            <a:ext cx="4780800" cy="105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 picture always reinforces the concept</a:t>
            </a:r>
            <a:endParaRPr/>
          </a:p>
        </p:txBody>
      </p:sp>
      <p:sp>
        <p:nvSpPr>
          <p:cNvPr id="11199" name="Google Shape;11199;p88"/>
          <p:cNvSpPr txBox="1">
            <a:spLocks noGrp="1"/>
          </p:cNvSpPr>
          <p:nvPr>
            <p:ph type="subTitle" idx="1"/>
          </p:nvPr>
        </p:nvSpPr>
        <p:spPr>
          <a:xfrm>
            <a:off x="2181600" y="3587275"/>
            <a:ext cx="4780800" cy="6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Images reveal large amounts of data, so remember: use an image instead of a long text. Your audience will appreciate it</a:t>
            </a:r>
            <a:endParaRPr/>
          </a:p>
        </p:txBody>
      </p:sp>
      <p:sp>
        <p:nvSpPr>
          <p:cNvPr id="11200" name="Google Shape;11200;p88">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201" name="Google Shape;11201;p88">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220" name="Google Shape;11220;p88"/>
          <p:cNvSpPr/>
          <p:nvPr/>
        </p:nvSpPr>
        <p:spPr>
          <a:xfrm>
            <a:off x="8291538" y="24009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2" name="Google Shape;11222;p8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5" name="Google Shape;11125;p88"/>
          <p:cNvGrpSpPr/>
          <p:nvPr/>
        </p:nvGrpSpPr>
        <p:grpSpPr>
          <a:xfrm>
            <a:off x="1911043" y="722419"/>
            <a:ext cx="5321808" cy="1447789"/>
            <a:chOff x="-446899" y="722432"/>
            <a:chExt cx="4966690" cy="1447789"/>
          </a:xfrm>
        </p:grpSpPr>
        <p:sp>
          <p:nvSpPr>
            <p:cNvPr id="11126" name="Google Shape;11126;p88"/>
            <p:cNvSpPr/>
            <p:nvPr/>
          </p:nvSpPr>
          <p:spPr>
            <a:xfrm>
              <a:off x="-446899" y="21146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88"/>
            <p:cNvSpPr/>
            <p:nvPr/>
          </p:nvSpPr>
          <p:spPr>
            <a:xfrm>
              <a:off x="-446899" y="20184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8"/>
            <p:cNvSpPr/>
            <p:nvPr/>
          </p:nvSpPr>
          <p:spPr>
            <a:xfrm>
              <a:off x="-446899" y="19222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8"/>
            <p:cNvSpPr/>
            <p:nvPr/>
          </p:nvSpPr>
          <p:spPr>
            <a:xfrm>
              <a:off x="-446899" y="18260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8"/>
            <p:cNvSpPr/>
            <p:nvPr/>
          </p:nvSpPr>
          <p:spPr>
            <a:xfrm>
              <a:off x="-446899" y="17299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8"/>
            <p:cNvSpPr/>
            <p:nvPr/>
          </p:nvSpPr>
          <p:spPr>
            <a:xfrm>
              <a:off x="-446899" y="16337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8"/>
            <p:cNvSpPr/>
            <p:nvPr/>
          </p:nvSpPr>
          <p:spPr>
            <a:xfrm>
              <a:off x="-446899" y="15381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88"/>
            <p:cNvSpPr/>
            <p:nvPr/>
          </p:nvSpPr>
          <p:spPr>
            <a:xfrm>
              <a:off x="-446899" y="14420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8"/>
            <p:cNvSpPr/>
            <p:nvPr/>
          </p:nvSpPr>
          <p:spPr>
            <a:xfrm>
              <a:off x="-446899" y="13458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8"/>
            <p:cNvSpPr/>
            <p:nvPr/>
          </p:nvSpPr>
          <p:spPr>
            <a:xfrm>
              <a:off x="-446899" y="12496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8"/>
            <p:cNvSpPr/>
            <p:nvPr/>
          </p:nvSpPr>
          <p:spPr>
            <a:xfrm>
              <a:off x="-446899" y="11535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8"/>
            <p:cNvSpPr/>
            <p:nvPr/>
          </p:nvSpPr>
          <p:spPr>
            <a:xfrm>
              <a:off x="-446899" y="10573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88"/>
            <p:cNvSpPr/>
            <p:nvPr/>
          </p:nvSpPr>
          <p:spPr>
            <a:xfrm>
              <a:off x="-446899" y="9611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8"/>
            <p:cNvSpPr/>
            <p:nvPr/>
          </p:nvSpPr>
          <p:spPr>
            <a:xfrm>
              <a:off x="-446899" y="8656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8"/>
            <p:cNvSpPr/>
            <p:nvPr/>
          </p:nvSpPr>
          <p:spPr>
            <a:xfrm>
              <a:off x="-446899" y="7694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8"/>
            <p:cNvSpPr/>
            <p:nvPr/>
          </p:nvSpPr>
          <p:spPr>
            <a:xfrm>
              <a:off x="-441598" y="21637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8"/>
            <p:cNvSpPr/>
            <p:nvPr/>
          </p:nvSpPr>
          <p:spPr>
            <a:xfrm>
              <a:off x="-441598" y="20675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8"/>
            <p:cNvSpPr/>
            <p:nvPr/>
          </p:nvSpPr>
          <p:spPr>
            <a:xfrm>
              <a:off x="-441598" y="19713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8"/>
            <p:cNvSpPr/>
            <p:nvPr/>
          </p:nvSpPr>
          <p:spPr>
            <a:xfrm>
              <a:off x="-441598" y="18752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8"/>
            <p:cNvSpPr/>
            <p:nvPr/>
          </p:nvSpPr>
          <p:spPr>
            <a:xfrm>
              <a:off x="-441598" y="17790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8"/>
            <p:cNvSpPr/>
            <p:nvPr/>
          </p:nvSpPr>
          <p:spPr>
            <a:xfrm>
              <a:off x="-441598" y="16828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8"/>
            <p:cNvSpPr/>
            <p:nvPr/>
          </p:nvSpPr>
          <p:spPr>
            <a:xfrm>
              <a:off x="-441598" y="15873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8"/>
            <p:cNvSpPr/>
            <p:nvPr/>
          </p:nvSpPr>
          <p:spPr>
            <a:xfrm>
              <a:off x="-441598" y="14911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8"/>
            <p:cNvSpPr/>
            <p:nvPr/>
          </p:nvSpPr>
          <p:spPr>
            <a:xfrm>
              <a:off x="-441598" y="13950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8"/>
            <p:cNvSpPr/>
            <p:nvPr/>
          </p:nvSpPr>
          <p:spPr>
            <a:xfrm>
              <a:off x="-441598" y="12988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8"/>
            <p:cNvSpPr/>
            <p:nvPr/>
          </p:nvSpPr>
          <p:spPr>
            <a:xfrm>
              <a:off x="-441598" y="12026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8"/>
            <p:cNvSpPr/>
            <p:nvPr/>
          </p:nvSpPr>
          <p:spPr>
            <a:xfrm>
              <a:off x="-441598" y="11064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8"/>
            <p:cNvSpPr/>
            <p:nvPr/>
          </p:nvSpPr>
          <p:spPr>
            <a:xfrm>
              <a:off x="-441598" y="10103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88"/>
            <p:cNvSpPr/>
            <p:nvPr/>
          </p:nvSpPr>
          <p:spPr>
            <a:xfrm>
              <a:off x="-441598" y="9147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8"/>
            <p:cNvSpPr/>
            <p:nvPr/>
          </p:nvSpPr>
          <p:spPr>
            <a:xfrm>
              <a:off x="-441598" y="8186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8"/>
            <p:cNvSpPr/>
            <p:nvPr/>
          </p:nvSpPr>
          <p:spPr>
            <a:xfrm>
              <a:off x="-441598" y="7224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8"/>
            <p:cNvSpPr/>
            <p:nvPr/>
          </p:nvSpPr>
          <p:spPr>
            <a:xfrm>
              <a:off x="-443589" y="2138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8"/>
            <p:cNvSpPr/>
            <p:nvPr/>
          </p:nvSpPr>
          <p:spPr>
            <a:xfrm>
              <a:off x="-443589" y="2042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8"/>
            <p:cNvSpPr/>
            <p:nvPr/>
          </p:nvSpPr>
          <p:spPr>
            <a:xfrm>
              <a:off x="-443589" y="1946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8"/>
            <p:cNvSpPr/>
            <p:nvPr/>
          </p:nvSpPr>
          <p:spPr>
            <a:xfrm>
              <a:off x="-443589" y="18502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8"/>
            <p:cNvSpPr/>
            <p:nvPr/>
          </p:nvSpPr>
          <p:spPr>
            <a:xfrm>
              <a:off x="-443589" y="17541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8"/>
            <p:cNvSpPr/>
            <p:nvPr/>
          </p:nvSpPr>
          <p:spPr>
            <a:xfrm>
              <a:off x="-443589" y="16579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8"/>
            <p:cNvSpPr/>
            <p:nvPr/>
          </p:nvSpPr>
          <p:spPr>
            <a:xfrm>
              <a:off x="-443589" y="1562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8"/>
            <p:cNvSpPr/>
            <p:nvPr/>
          </p:nvSpPr>
          <p:spPr>
            <a:xfrm>
              <a:off x="-443589" y="1466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8"/>
            <p:cNvSpPr/>
            <p:nvPr/>
          </p:nvSpPr>
          <p:spPr>
            <a:xfrm>
              <a:off x="-443589" y="13700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8"/>
            <p:cNvSpPr/>
            <p:nvPr/>
          </p:nvSpPr>
          <p:spPr>
            <a:xfrm>
              <a:off x="-443589" y="12738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8"/>
            <p:cNvSpPr/>
            <p:nvPr/>
          </p:nvSpPr>
          <p:spPr>
            <a:xfrm>
              <a:off x="-443589" y="11777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8"/>
            <p:cNvSpPr/>
            <p:nvPr/>
          </p:nvSpPr>
          <p:spPr>
            <a:xfrm>
              <a:off x="-443589" y="1081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8"/>
            <p:cNvSpPr/>
            <p:nvPr/>
          </p:nvSpPr>
          <p:spPr>
            <a:xfrm>
              <a:off x="-443589" y="985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8"/>
            <p:cNvSpPr/>
            <p:nvPr/>
          </p:nvSpPr>
          <p:spPr>
            <a:xfrm>
              <a:off x="-443589" y="889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88"/>
            <p:cNvSpPr/>
            <p:nvPr/>
          </p:nvSpPr>
          <p:spPr>
            <a:xfrm>
              <a:off x="-443589" y="7936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88"/>
            <p:cNvSpPr/>
            <p:nvPr/>
          </p:nvSpPr>
          <p:spPr>
            <a:xfrm>
              <a:off x="-443589" y="20909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8"/>
            <p:cNvSpPr/>
            <p:nvPr/>
          </p:nvSpPr>
          <p:spPr>
            <a:xfrm>
              <a:off x="-443589" y="19948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8"/>
            <p:cNvSpPr/>
            <p:nvPr/>
          </p:nvSpPr>
          <p:spPr>
            <a:xfrm>
              <a:off x="-443589" y="18986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8"/>
            <p:cNvSpPr/>
            <p:nvPr/>
          </p:nvSpPr>
          <p:spPr>
            <a:xfrm>
              <a:off x="-443589" y="18024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8"/>
            <p:cNvSpPr/>
            <p:nvPr/>
          </p:nvSpPr>
          <p:spPr>
            <a:xfrm>
              <a:off x="-443589" y="17062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8"/>
            <p:cNvSpPr/>
            <p:nvPr/>
          </p:nvSpPr>
          <p:spPr>
            <a:xfrm>
              <a:off x="-443589" y="16101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8"/>
            <p:cNvSpPr/>
            <p:nvPr/>
          </p:nvSpPr>
          <p:spPr>
            <a:xfrm>
              <a:off x="-443589" y="15145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88"/>
            <p:cNvSpPr/>
            <p:nvPr/>
          </p:nvSpPr>
          <p:spPr>
            <a:xfrm>
              <a:off x="-443589" y="14183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8"/>
            <p:cNvSpPr/>
            <p:nvPr/>
          </p:nvSpPr>
          <p:spPr>
            <a:xfrm>
              <a:off x="-443589" y="13222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8"/>
            <p:cNvSpPr/>
            <p:nvPr/>
          </p:nvSpPr>
          <p:spPr>
            <a:xfrm>
              <a:off x="-443589" y="12260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8"/>
            <p:cNvSpPr/>
            <p:nvPr/>
          </p:nvSpPr>
          <p:spPr>
            <a:xfrm>
              <a:off x="-443589" y="11298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8"/>
            <p:cNvSpPr/>
            <p:nvPr/>
          </p:nvSpPr>
          <p:spPr>
            <a:xfrm>
              <a:off x="-443589" y="10337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88"/>
            <p:cNvSpPr/>
            <p:nvPr/>
          </p:nvSpPr>
          <p:spPr>
            <a:xfrm>
              <a:off x="-443589" y="9375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8"/>
            <p:cNvSpPr/>
            <p:nvPr/>
          </p:nvSpPr>
          <p:spPr>
            <a:xfrm>
              <a:off x="-443589" y="8420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8"/>
            <p:cNvSpPr/>
            <p:nvPr/>
          </p:nvSpPr>
          <p:spPr>
            <a:xfrm>
              <a:off x="-443589" y="7458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02" name="Google Shape;11202;p88"/>
          <p:cNvPicPr preferRelativeResize="0">
            <a:picLocks noGrp="1"/>
          </p:cNvPicPr>
          <p:nvPr>
            <p:ph type="pic" idx="4"/>
          </p:nvPr>
        </p:nvPicPr>
        <p:blipFill rotWithShape="1">
          <a:blip r:embed="rId4">
            <a:alphaModFix amt="70000"/>
          </a:blip>
          <a:srcRect t="45169" b="27716"/>
          <a:stretch/>
        </p:blipFill>
        <p:spPr>
          <a:xfrm>
            <a:off x="1911000" y="727225"/>
            <a:ext cx="5322000" cy="14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125"/>
                                        </p:tgtEl>
                                        <p:attrNameLst>
                                          <p:attrName>style.visibility</p:attrName>
                                        </p:attrNameLst>
                                      </p:cBhvr>
                                      <p:to>
                                        <p:strVal val="visible"/>
                                      </p:to>
                                    </p:set>
                                    <p:anim calcmode="lin" valueType="num">
                                      <p:cBhvr additive="base">
                                        <p:cTn id="7" dur="1000"/>
                                        <p:tgtEl>
                                          <p:spTgt spid="1112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1202"/>
                                        </p:tgtEl>
                                        <p:attrNameLst>
                                          <p:attrName>style.visibility</p:attrName>
                                        </p:attrNameLst>
                                      </p:cBhvr>
                                      <p:to>
                                        <p:strVal val="visible"/>
                                      </p:to>
                                    </p:set>
                                    <p:anim calcmode="lin" valueType="num">
                                      <p:cBhvr additive="base">
                                        <p:cTn id="10" dur="1000"/>
                                        <p:tgtEl>
                                          <p:spTgt spid="1120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1187"/>
                                        </p:tgtEl>
                                        <p:attrNameLst>
                                          <p:attrName>style.visibility</p:attrName>
                                        </p:attrNameLst>
                                      </p:cBhvr>
                                      <p:to>
                                        <p:strVal val="visible"/>
                                      </p:to>
                                    </p:set>
                                    <p:anim calcmode="lin" valueType="num">
                                      <p:cBhvr additive="base">
                                        <p:cTn id="13" dur="1000"/>
                                        <p:tgtEl>
                                          <p:spTgt spid="11187"/>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1198"/>
                                        </p:tgtEl>
                                        <p:attrNameLst>
                                          <p:attrName>style.visibility</p:attrName>
                                        </p:attrNameLst>
                                      </p:cBhvr>
                                      <p:to>
                                        <p:strVal val="visible"/>
                                      </p:to>
                                    </p:set>
                                    <p:anim calcmode="lin" valueType="num">
                                      <p:cBhvr additive="base">
                                        <p:cTn id="16" dur="1000"/>
                                        <p:tgtEl>
                                          <p:spTgt spid="11198"/>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199"/>
                                        </p:tgtEl>
                                        <p:attrNameLst>
                                          <p:attrName>style.visibility</p:attrName>
                                        </p:attrNameLst>
                                      </p:cBhvr>
                                      <p:to>
                                        <p:strVal val="visible"/>
                                      </p:to>
                                    </p:set>
                                    <p:anim calcmode="lin" valueType="num">
                                      <p:cBhvr additive="base">
                                        <p:cTn id="19" dur="1000"/>
                                        <p:tgtEl>
                                          <p:spTgt spid="111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26"/>
        <p:cNvGrpSpPr/>
        <p:nvPr/>
      </p:nvGrpSpPr>
      <p:grpSpPr>
        <a:xfrm>
          <a:off x="0" y="0"/>
          <a:ext cx="0" cy="0"/>
          <a:chOff x="0" y="0"/>
          <a:chExt cx="0" cy="0"/>
        </a:xfrm>
      </p:grpSpPr>
      <p:grpSp>
        <p:nvGrpSpPr>
          <p:cNvPr id="11231" name="Google Shape;11231;p89"/>
          <p:cNvGrpSpPr/>
          <p:nvPr/>
        </p:nvGrpSpPr>
        <p:grpSpPr>
          <a:xfrm>
            <a:off x="3343570" y="1636195"/>
            <a:ext cx="2462782" cy="2455542"/>
            <a:chOff x="5037123" y="946496"/>
            <a:chExt cx="3163497" cy="3154197"/>
          </a:xfrm>
        </p:grpSpPr>
        <p:sp>
          <p:nvSpPr>
            <p:cNvPr id="11232" name="Google Shape;11232;p8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8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8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8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8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8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8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8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8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8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8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8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8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8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8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8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8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8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364" name="Google Shape;11364;p89"/>
          <p:cNvPicPr preferRelativeResize="0"/>
          <p:nvPr/>
        </p:nvPicPr>
        <p:blipFill rotWithShape="1">
          <a:blip r:embed="rId3">
            <a:alphaModFix amt="71000"/>
          </a:blip>
          <a:srcRect l="11930" r="11930"/>
          <a:stretch/>
        </p:blipFill>
        <p:spPr>
          <a:xfrm>
            <a:off x="3338760" y="1635412"/>
            <a:ext cx="2466479" cy="2472533"/>
          </a:xfrm>
          <a:prstGeom prst="rect">
            <a:avLst/>
          </a:prstGeom>
          <a:noFill/>
          <a:ln w="9525" cap="flat" cmpd="sng">
            <a:solidFill>
              <a:schemeClr val="dk1"/>
            </a:solidFill>
            <a:prstDash val="solid"/>
            <a:round/>
            <a:headEnd type="none" w="sm" len="sm"/>
            <a:tailEnd type="none" w="sm" len="sm"/>
          </a:ln>
        </p:spPr>
      </p:pic>
      <p:sp>
        <p:nvSpPr>
          <p:cNvPr id="11227" name="Google Shape;11227;p8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8" name="Google Shape;11228;p8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229" name="Google Shape;11229;p8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Competitor analysis</a:t>
            </a:r>
            <a:endParaRPr/>
          </a:p>
        </p:txBody>
      </p:sp>
      <p:sp>
        <p:nvSpPr>
          <p:cNvPr id="11365" name="Google Shape;11365;p89"/>
          <p:cNvSpPr/>
          <p:nvPr/>
        </p:nvSpPr>
        <p:spPr>
          <a:xfrm>
            <a:off x="3019283" y="32887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9"/>
          <p:cNvSpPr/>
          <p:nvPr/>
        </p:nvSpPr>
        <p:spPr>
          <a:xfrm>
            <a:off x="5484517" y="32887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367" name="Google Shape;11367;p89"/>
          <p:cNvSpPr/>
          <p:nvPr/>
        </p:nvSpPr>
        <p:spPr>
          <a:xfrm>
            <a:off x="3019283" y="18502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368" name="Google Shape;11368;p89"/>
          <p:cNvSpPr/>
          <p:nvPr/>
        </p:nvSpPr>
        <p:spPr>
          <a:xfrm>
            <a:off x="5484517" y="1850297"/>
            <a:ext cx="640200" cy="640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369" name="Google Shape;11369;p89"/>
          <p:cNvGrpSpPr/>
          <p:nvPr/>
        </p:nvGrpSpPr>
        <p:grpSpPr>
          <a:xfrm>
            <a:off x="5616277" y="3425898"/>
            <a:ext cx="376699" cy="366023"/>
            <a:chOff x="2672291" y="2134793"/>
            <a:chExt cx="408434" cy="396859"/>
          </a:xfrm>
        </p:grpSpPr>
        <p:sp>
          <p:nvSpPr>
            <p:cNvPr id="11370" name="Google Shape;11370;p89"/>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9"/>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9"/>
          <p:cNvGrpSpPr/>
          <p:nvPr/>
        </p:nvGrpSpPr>
        <p:grpSpPr>
          <a:xfrm>
            <a:off x="5616665" y="1995740"/>
            <a:ext cx="375934" cy="349315"/>
            <a:chOff x="4015998" y="2143851"/>
            <a:chExt cx="407605" cy="378744"/>
          </a:xfrm>
        </p:grpSpPr>
        <p:sp>
          <p:nvSpPr>
            <p:cNvPr id="11373" name="Google Shape;11373;p89"/>
            <p:cNvSpPr/>
            <p:nvPr/>
          </p:nvSpPr>
          <p:spPr>
            <a:xfrm>
              <a:off x="4015998" y="2209714"/>
              <a:ext cx="407605" cy="312881"/>
            </a:xfrm>
            <a:custGeom>
              <a:avLst/>
              <a:gdLst/>
              <a:ahLst/>
              <a:cxnLst/>
              <a:rect l="l" t="t" r="r" b="b"/>
              <a:pathLst>
                <a:path w="11789" h="9050" extrusionOk="0">
                  <a:moveTo>
                    <a:pt x="1096" y="1"/>
                  </a:moveTo>
                  <a:cubicBezTo>
                    <a:pt x="477" y="1"/>
                    <a:pt x="0" y="501"/>
                    <a:pt x="0" y="1096"/>
                  </a:cubicBezTo>
                  <a:lnTo>
                    <a:pt x="0" y="7955"/>
                  </a:lnTo>
                  <a:cubicBezTo>
                    <a:pt x="0" y="8550"/>
                    <a:pt x="477" y="9050"/>
                    <a:pt x="1096" y="9050"/>
                  </a:cubicBezTo>
                  <a:lnTo>
                    <a:pt x="10693" y="9050"/>
                  </a:lnTo>
                  <a:cubicBezTo>
                    <a:pt x="11312" y="9050"/>
                    <a:pt x="11788" y="8550"/>
                    <a:pt x="11788" y="7955"/>
                  </a:cubicBezTo>
                  <a:lnTo>
                    <a:pt x="11788" y="1096"/>
                  </a:lnTo>
                  <a:cubicBezTo>
                    <a:pt x="11788" y="501"/>
                    <a:pt x="11312" y="1"/>
                    <a:pt x="10693" y="1"/>
                  </a:cubicBezTo>
                  <a:lnTo>
                    <a:pt x="10264" y="1"/>
                  </a:lnTo>
                  <a:cubicBezTo>
                    <a:pt x="10169" y="1"/>
                    <a:pt x="10074" y="96"/>
                    <a:pt x="10074" y="191"/>
                  </a:cubicBezTo>
                  <a:cubicBezTo>
                    <a:pt x="10074" y="286"/>
                    <a:pt x="10169" y="358"/>
                    <a:pt x="10264" y="358"/>
                  </a:cubicBezTo>
                  <a:lnTo>
                    <a:pt x="10693" y="358"/>
                  </a:lnTo>
                  <a:cubicBezTo>
                    <a:pt x="11122" y="358"/>
                    <a:pt x="11455" y="691"/>
                    <a:pt x="11455" y="1096"/>
                  </a:cubicBezTo>
                  <a:lnTo>
                    <a:pt x="11455" y="7955"/>
                  </a:lnTo>
                  <a:cubicBezTo>
                    <a:pt x="11455" y="8359"/>
                    <a:pt x="11122" y="8693"/>
                    <a:pt x="10693" y="8693"/>
                  </a:cubicBezTo>
                  <a:lnTo>
                    <a:pt x="1096" y="8693"/>
                  </a:lnTo>
                  <a:cubicBezTo>
                    <a:pt x="667" y="8693"/>
                    <a:pt x="334" y="8359"/>
                    <a:pt x="334" y="7955"/>
                  </a:cubicBezTo>
                  <a:lnTo>
                    <a:pt x="334" y="1096"/>
                  </a:lnTo>
                  <a:cubicBezTo>
                    <a:pt x="334" y="691"/>
                    <a:pt x="667" y="358"/>
                    <a:pt x="1096" y="358"/>
                  </a:cubicBezTo>
                  <a:lnTo>
                    <a:pt x="1691" y="358"/>
                  </a:lnTo>
                  <a:cubicBezTo>
                    <a:pt x="1786" y="358"/>
                    <a:pt x="1858" y="286"/>
                    <a:pt x="1858" y="191"/>
                  </a:cubicBezTo>
                  <a:cubicBezTo>
                    <a:pt x="1858" y="96"/>
                    <a:pt x="1786"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9"/>
            <p:cNvSpPr/>
            <p:nvPr/>
          </p:nvSpPr>
          <p:spPr>
            <a:xfrm>
              <a:off x="4331345" y="2233604"/>
              <a:ext cx="68355" cy="265137"/>
            </a:xfrm>
            <a:custGeom>
              <a:avLst/>
              <a:gdLst/>
              <a:ahLst/>
              <a:cxnLst/>
              <a:rect l="l" t="t" r="r" b="b"/>
              <a:pathLst>
                <a:path w="1977" h="7669" extrusionOk="0">
                  <a:moveTo>
                    <a:pt x="1524" y="0"/>
                  </a:moveTo>
                  <a:cubicBezTo>
                    <a:pt x="1429" y="0"/>
                    <a:pt x="1334" y="95"/>
                    <a:pt x="1334" y="191"/>
                  </a:cubicBezTo>
                  <a:cubicBezTo>
                    <a:pt x="1334" y="286"/>
                    <a:pt x="1429" y="357"/>
                    <a:pt x="1524" y="357"/>
                  </a:cubicBezTo>
                  <a:lnTo>
                    <a:pt x="1572" y="357"/>
                  </a:lnTo>
                  <a:cubicBezTo>
                    <a:pt x="1620" y="357"/>
                    <a:pt x="1643" y="381"/>
                    <a:pt x="1643" y="405"/>
                  </a:cubicBezTo>
                  <a:lnTo>
                    <a:pt x="1643" y="7264"/>
                  </a:lnTo>
                  <a:cubicBezTo>
                    <a:pt x="1643" y="7287"/>
                    <a:pt x="1620" y="7311"/>
                    <a:pt x="1572" y="7311"/>
                  </a:cubicBezTo>
                  <a:lnTo>
                    <a:pt x="191" y="7311"/>
                  </a:lnTo>
                  <a:cubicBezTo>
                    <a:pt x="96" y="7311"/>
                    <a:pt x="0" y="7383"/>
                    <a:pt x="0" y="7478"/>
                  </a:cubicBezTo>
                  <a:cubicBezTo>
                    <a:pt x="0" y="7573"/>
                    <a:pt x="96" y="7668"/>
                    <a:pt x="191" y="7668"/>
                  </a:cubicBezTo>
                  <a:lnTo>
                    <a:pt x="1572" y="7668"/>
                  </a:lnTo>
                  <a:cubicBezTo>
                    <a:pt x="1810" y="7668"/>
                    <a:pt x="1977" y="7478"/>
                    <a:pt x="1977" y="7264"/>
                  </a:cubicBezTo>
                  <a:lnTo>
                    <a:pt x="1977" y="405"/>
                  </a:lnTo>
                  <a:cubicBezTo>
                    <a:pt x="1977" y="191"/>
                    <a:pt x="1810"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9"/>
            <p:cNvSpPr/>
            <p:nvPr/>
          </p:nvSpPr>
          <p:spPr>
            <a:xfrm>
              <a:off x="4039854" y="2233604"/>
              <a:ext cx="278363" cy="265137"/>
            </a:xfrm>
            <a:custGeom>
              <a:avLst/>
              <a:gdLst/>
              <a:ahLst/>
              <a:cxnLst/>
              <a:rect l="l" t="t" r="r" b="b"/>
              <a:pathLst>
                <a:path w="8051" h="7669" extrusionOk="0">
                  <a:moveTo>
                    <a:pt x="406" y="0"/>
                  </a:moveTo>
                  <a:cubicBezTo>
                    <a:pt x="168" y="0"/>
                    <a:pt x="1" y="191"/>
                    <a:pt x="1" y="405"/>
                  </a:cubicBezTo>
                  <a:lnTo>
                    <a:pt x="1" y="7264"/>
                  </a:lnTo>
                  <a:cubicBezTo>
                    <a:pt x="1" y="7478"/>
                    <a:pt x="168" y="7668"/>
                    <a:pt x="406" y="7668"/>
                  </a:cubicBezTo>
                  <a:lnTo>
                    <a:pt x="7884" y="7668"/>
                  </a:lnTo>
                  <a:cubicBezTo>
                    <a:pt x="7979" y="7668"/>
                    <a:pt x="8050" y="7573"/>
                    <a:pt x="8050" y="7478"/>
                  </a:cubicBezTo>
                  <a:cubicBezTo>
                    <a:pt x="8050" y="7383"/>
                    <a:pt x="7979" y="7311"/>
                    <a:pt x="7884" y="7311"/>
                  </a:cubicBezTo>
                  <a:lnTo>
                    <a:pt x="406" y="7311"/>
                  </a:lnTo>
                  <a:cubicBezTo>
                    <a:pt x="358" y="7311"/>
                    <a:pt x="334" y="7287"/>
                    <a:pt x="334" y="7264"/>
                  </a:cubicBezTo>
                  <a:lnTo>
                    <a:pt x="334" y="405"/>
                  </a:lnTo>
                  <a:cubicBezTo>
                    <a:pt x="334" y="381"/>
                    <a:pt x="358" y="357"/>
                    <a:pt x="406" y="357"/>
                  </a:cubicBezTo>
                  <a:lnTo>
                    <a:pt x="620" y="357"/>
                  </a:lnTo>
                  <a:cubicBezTo>
                    <a:pt x="715" y="357"/>
                    <a:pt x="787" y="286"/>
                    <a:pt x="787" y="191"/>
                  </a:cubicBezTo>
                  <a:cubicBezTo>
                    <a:pt x="787" y="95"/>
                    <a:pt x="715"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9"/>
            <p:cNvSpPr/>
            <p:nvPr/>
          </p:nvSpPr>
          <p:spPr>
            <a:xfrm>
              <a:off x="4079406" y="2143851"/>
              <a:ext cx="286558" cy="163874"/>
            </a:xfrm>
            <a:custGeom>
              <a:avLst/>
              <a:gdLst/>
              <a:ahLst/>
              <a:cxnLst/>
              <a:rect l="l" t="t" r="r" b="b"/>
              <a:pathLst>
                <a:path w="8288" h="4740" extrusionOk="0">
                  <a:moveTo>
                    <a:pt x="6549" y="358"/>
                  </a:moveTo>
                  <a:cubicBezTo>
                    <a:pt x="6763" y="358"/>
                    <a:pt x="6930" y="524"/>
                    <a:pt x="6930" y="739"/>
                  </a:cubicBezTo>
                  <a:lnTo>
                    <a:pt x="6930" y="1453"/>
                  </a:lnTo>
                  <a:lnTo>
                    <a:pt x="6239" y="1453"/>
                  </a:lnTo>
                  <a:cubicBezTo>
                    <a:pt x="6144" y="1453"/>
                    <a:pt x="6073" y="1548"/>
                    <a:pt x="6073" y="1644"/>
                  </a:cubicBezTo>
                  <a:cubicBezTo>
                    <a:pt x="6073" y="1739"/>
                    <a:pt x="6144" y="1810"/>
                    <a:pt x="6239" y="1810"/>
                  </a:cubicBezTo>
                  <a:lnTo>
                    <a:pt x="7025" y="1810"/>
                  </a:lnTo>
                  <a:lnTo>
                    <a:pt x="7716" y="2596"/>
                  </a:lnTo>
                  <a:lnTo>
                    <a:pt x="548" y="2596"/>
                  </a:lnTo>
                  <a:lnTo>
                    <a:pt x="1262" y="1810"/>
                  </a:lnTo>
                  <a:lnTo>
                    <a:pt x="5501" y="1810"/>
                  </a:lnTo>
                  <a:cubicBezTo>
                    <a:pt x="5596" y="1810"/>
                    <a:pt x="5692" y="1739"/>
                    <a:pt x="5692" y="1644"/>
                  </a:cubicBezTo>
                  <a:cubicBezTo>
                    <a:pt x="5692" y="1548"/>
                    <a:pt x="5596" y="1453"/>
                    <a:pt x="5501" y="1453"/>
                  </a:cubicBezTo>
                  <a:lnTo>
                    <a:pt x="1357" y="1453"/>
                  </a:lnTo>
                  <a:lnTo>
                    <a:pt x="1357" y="739"/>
                  </a:lnTo>
                  <a:cubicBezTo>
                    <a:pt x="1357" y="524"/>
                    <a:pt x="1524" y="358"/>
                    <a:pt x="1738" y="358"/>
                  </a:cubicBezTo>
                  <a:close/>
                  <a:moveTo>
                    <a:pt x="1596" y="2953"/>
                  </a:moveTo>
                  <a:lnTo>
                    <a:pt x="1596" y="3763"/>
                  </a:lnTo>
                  <a:cubicBezTo>
                    <a:pt x="1596" y="4120"/>
                    <a:pt x="1310" y="4382"/>
                    <a:pt x="976" y="4382"/>
                  </a:cubicBezTo>
                  <a:cubicBezTo>
                    <a:pt x="619" y="4382"/>
                    <a:pt x="357" y="4120"/>
                    <a:pt x="357" y="3763"/>
                  </a:cubicBezTo>
                  <a:lnTo>
                    <a:pt x="357" y="2953"/>
                  </a:lnTo>
                  <a:close/>
                  <a:moveTo>
                    <a:pt x="3167" y="2953"/>
                  </a:moveTo>
                  <a:lnTo>
                    <a:pt x="3167" y="3763"/>
                  </a:lnTo>
                  <a:cubicBezTo>
                    <a:pt x="3167" y="4120"/>
                    <a:pt x="2905" y="4382"/>
                    <a:pt x="2548" y="4382"/>
                  </a:cubicBezTo>
                  <a:cubicBezTo>
                    <a:pt x="2215" y="4382"/>
                    <a:pt x="1929" y="4120"/>
                    <a:pt x="1929" y="3763"/>
                  </a:cubicBezTo>
                  <a:lnTo>
                    <a:pt x="1929" y="2953"/>
                  </a:lnTo>
                  <a:close/>
                  <a:moveTo>
                    <a:pt x="4763" y="2953"/>
                  </a:moveTo>
                  <a:lnTo>
                    <a:pt x="4763" y="3763"/>
                  </a:lnTo>
                  <a:cubicBezTo>
                    <a:pt x="4763" y="4120"/>
                    <a:pt x="4477" y="4382"/>
                    <a:pt x="4144" y="4382"/>
                  </a:cubicBezTo>
                  <a:cubicBezTo>
                    <a:pt x="3810" y="4382"/>
                    <a:pt x="3525" y="4120"/>
                    <a:pt x="3525" y="3763"/>
                  </a:cubicBezTo>
                  <a:lnTo>
                    <a:pt x="3525" y="2953"/>
                  </a:lnTo>
                  <a:close/>
                  <a:moveTo>
                    <a:pt x="6358" y="2953"/>
                  </a:moveTo>
                  <a:lnTo>
                    <a:pt x="6358" y="3763"/>
                  </a:lnTo>
                  <a:cubicBezTo>
                    <a:pt x="6358" y="4120"/>
                    <a:pt x="6073" y="4382"/>
                    <a:pt x="5739" y="4382"/>
                  </a:cubicBezTo>
                  <a:cubicBezTo>
                    <a:pt x="5382" y="4382"/>
                    <a:pt x="5120" y="4120"/>
                    <a:pt x="5120" y="3763"/>
                  </a:cubicBezTo>
                  <a:lnTo>
                    <a:pt x="5120" y="2953"/>
                  </a:lnTo>
                  <a:close/>
                  <a:moveTo>
                    <a:pt x="7930" y="2953"/>
                  </a:moveTo>
                  <a:lnTo>
                    <a:pt x="7930" y="3763"/>
                  </a:lnTo>
                  <a:cubicBezTo>
                    <a:pt x="7930" y="4120"/>
                    <a:pt x="7668" y="4382"/>
                    <a:pt x="7311" y="4382"/>
                  </a:cubicBezTo>
                  <a:cubicBezTo>
                    <a:pt x="6978" y="4382"/>
                    <a:pt x="6692" y="4120"/>
                    <a:pt x="6692" y="3763"/>
                  </a:cubicBezTo>
                  <a:lnTo>
                    <a:pt x="6692" y="2953"/>
                  </a:lnTo>
                  <a:close/>
                  <a:moveTo>
                    <a:pt x="1738" y="0"/>
                  </a:moveTo>
                  <a:cubicBezTo>
                    <a:pt x="1334" y="0"/>
                    <a:pt x="1000" y="334"/>
                    <a:pt x="1000" y="739"/>
                  </a:cubicBezTo>
                  <a:lnTo>
                    <a:pt x="1000" y="1572"/>
                  </a:lnTo>
                  <a:lnTo>
                    <a:pt x="48" y="2668"/>
                  </a:lnTo>
                  <a:cubicBezTo>
                    <a:pt x="24" y="2691"/>
                    <a:pt x="0" y="2739"/>
                    <a:pt x="0" y="2787"/>
                  </a:cubicBezTo>
                  <a:lnTo>
                    <a:pt x="0" y="3763"/>
                  </a:lnTo>
                  <a:cubicBezTo>
                    <a:pt x="0" y="4311"/>
                    <a:pt x="429" y="4739"/>
                    <a:pt x="976" y="4739"/>
                  </a:cubicBezTo>
                  <a:cubicBezTo>
                    <a:pt x="1286" y="4739"/>
                    <a:pt x="1596" y="4573"/>
                    <a:pt x="1762" y="4335"/>
                  </a:cubicBezTo>
                  <a:cubicBezTo>
                    <a:pt x="1929" y="4573"/>
                    <a:pt x="2215" y="4739"/>
                    <a:pt x="2548" y="4739"/>
                  </a:cubicBezTo>
                  <a:cubicBezTo>
                    <a:pt x="2882" y="4739"/>
                    <a:pt x="3167" y="4573"/>
                    <a:pt x="3358" y="4335"/>
                  </a:cubicBezTo>
                  <a:cubicBezTo>
                    <a:pt x="3525" y="4573"/>
                    <a:pt x="3810" y="4739"/>
                    <a:pt x="4144" y="4739"/>
                  </a:cubicBezTo>
                  <a:cubicBezTo>
                    <a:pt x="4477" y="4739"/>
                    <a:pt x="4763" y="4573"/>
                    <a:pt x="4930" y="4335"/>
                  </a:cubicBezTo>
                  <a:cubicBezTo>
                    <a:pt x="5120" y="4573"/>
                    <a:pt x="5406" y="4739"/>
                    <a:pt x="5739" y="4739"/>
                  </a:cubicBezTo>
                  <a:cubicBezTo>
                    <a:pt x="6049" y="4739"/>
                    <a:pt x="6358" y="4573"/>
                    <a:pt x="6525" y="4335"/>
                  </a:cubicBezTo>
                  <a:cubicBezTo>
                    <a:pt x="6692" y="4573"/>
                    <a:pt x="6978" y="4739"/>
                    <a:pt x="7311" y="4739"/>
                  </a:cubicBezTo>
                  <a:cubicBezTo>
                    <a:pt x="7859" y="4739"/>
                    <a:pt x="8287" y="4311"/>
                    <a:pt x="8287" y="3763"/>
                  </a:cubicBezTo>
                  <a:lnTo>
                    <a:pt x="8287" y="2787"/>
                  </a:lnTo>
                  <a:cubicBezTo>
                    <a:pt x="8287" y="2739"/>
                    <a:pt x="8264" y="2691"/>
                    <a:pt x="8240" y="2668"/>
                  </a:cubicBezTo>
                  <a:lnTo>
                    <a:pt x="7263" y="1572"/>
                  </a:lnTo>
                  <a:lnTo>
                    <a:pt x="7263" y="739"/>
                  </a:lnTo>
                  <a:cubicBezTo>
                    <a:pt x="7263" y="334"/>
                    <a:pt x="6954" y="0"/>
                    <a:pt x="6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89"/>
            <p:cNvSpPr/>
            <p:nvPr/>
          </p:nvSpPr>
          <p:spPr>
            <a:xfrm>
              <a:off x="4137836" y="2407302"/>
              <a:ext cx="163886" cy="56872"/>
            </a:xfrm>
            <a:custGeom>
              <a:avLst/>
              <a:gdLst/>
              <a:ahLst/>
              <a:cxnLst/>
              <a:rect l="l" t="t" r="r" b="b"/>
              <a:pathLst>
                <a:path w="4740" h="1645" extrusionOk="0">
                  <a:moveTo>
                    <a:pt x="453" y="1"/>
                  </a:moveTo>
                  <a:cubicBezTo>
                    <a:pt x="215" y="1"/>
                    <a:pt x="1" y="191"/>
                    <a:pt x="1" y="453"/>
                  </a:cubicBezTo>
                  <a:lnTo>
                    <a:pt x="1" y="1192"/>
                  </a:lnTo>
                  <a:cubicBezTo>
                    <a:pt x="1" y="1454"/>
                    <a:pt x="215" y="1644"/>
                    <a:pt x="453" y="1644"/>
                  </a:cubicBezTo>
                  <a:lnTo>
                    <a:pt x="4287" y="1644"/>
                  </a:lnTo>
                  <a:cubicBezTo>
                    <a:pt x="4526" y="1644"/>
                    <a:pt x="4740" y="1454"/>
                    <a:pt x="4740" y="1192"/>
                  </a:cubicBezTo>
                  <a:lnTo>
                    <a:pt x="4740" y="453"/>
                  </a:lnTo>
                  <a:cubicBezTo>
                    <a:pt x="4740" y="191"/>
                    <a:pt x="4526" y="1"/>
                    <a:pt x="4287" y="1"/>
                  </a:cubicBezTo>
                  <a:lnTo>
                    <a:pt x="1835" y="1"/>
                  </a:lnTo>
                  <a:cubicBezTo>
                    <a:pt x="1739" y="1"/>
                    <a:pt x="1668" y="72"/>
                    <a:pt x="1668" y="168"/>
                  </a:cubicBezTo>
                  <a:cubicBezTo>
                    <a:pt x="1668" y="263"/>
                    <a:pt x="1739" y="334"/>
                    <a:pt x="1835" y="334"/>
                  </a:cubicBezTo>
                  <a:lnTo>
                    <a:pt x="4287" y="334"/>
                  </a:lnTo>
                  <a:cubicBezTo>
                    <a:pt x="4335" y="334"/>
                    <a:pt x="4383" y="382"/>
                    <a:pt x="4383" y="453"/>
                  </a:cubicBezTo>
                  <a:lnTo>
                    <a:pt x="4383" y="1192"/>
                  </a:lnTo>
                  <a:cubicBezTo>
                    <a:pt x="4383" y="1263"/>
                    <a:pt x="4335" y="1311"/>
                    <a:pt x="4287" y="1311"/>
                  </a:cubicBezTo>
                  <a:lnTo>
                    <a:pt x="453" y="1311"/>
                  </a:lnTo>
                  <a:cubicBezTo>
                    <a:pt x="406" y="1311"/>
                    <a:pt x="358" y="1263"/>
                    <a:pt x="358" y="1192"/>
                  </a:cubicBezTo>
                  <a:lnTo>
                    <a:pt x="358" y="453"/>
                  </a:lnTo>
                  <a:cubicBezTo>
                    <a:pt x="358" y="382"/>
                    <a:pt x="406" y="334"/>
                    <a:pt x="453" y="334"/>
                  </a:cubicBezTo>
                  <a:lnTo>
                    <a:pt x="1096" y="334"/>
                  </a:lnTo>
                  <a:cubicBezTo>
                    <a:pt x="1192" y="334"/>
                    <a:pt x="1287" y="263"/>
                    <a:pt x="1287" y="168"/>
                  </a:cubicBezTo>
                  <a:cubicBezTo>
                    <a:pt x="1287" y="72"/>
                    <a:pt x="1192"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9"/>
            <p:cNvSpPr/>
            <p:nvPr/>
          </p:nvSpPr>
          <p:spPr>
            <a:xfrm>
              <a:off x="4082691" y="2330894"/>
              <a:ext cx="41213" cy="59154"/>
            </a:xfrm>
            <a:custGeom>
              <a:avLst/>
              <a:gdLst/>
              <a:ahLst/>
              <a:cxnLst/>
              <a:rect l="l" t="t" r="r" b="b"/>
              <a:pathLst>
                <a:path w="1192" h="1711" extrusionOk="0">
                  <a:moveTo>
                    <a:pt x="1004" y="1"/>
                  </a:moveTo>
                  <a:cubicBezTo>
                    <a:pt x="969" y="1"/>
                    <a:pt x="935" y="14"/>
                    <a:pt x="905" y="44"/>
                  </a:cubicBezTo>
                  <a:lnTo>
                    <a:pt x="72" y="711"/>
                  </a:lnTo>
                  <a:cubicBezTo>
                    <a:pt x="24" y="758"/>
                    <a:pt x="0" y="806"/>
                    <a:pt x="0" y="854"/>
                  </a:cubicBezTo>
                  <a:cubicBezTo>
                    <a:pt x="0" y="901"/>
                    <a:pt x="24" y="949"/>
                    <a:pt x="72" y="996"/>
                  </a:cubicBezTo>
                  <a:lnTo>
                    <a:pt x="881" y="1687"/>
                  </a:lnTo>
                  <a:cubicBezTo>
                    <a:pt x="929" y="1711"/>
                    <a:pt x="953" y="1711"/>
                    <a:pt x="1000" y="1711"/>
                  </a:cubicBezTo>
                  <a:cubicBezTo>
                    <a:pt x="1048" y="1711"/>
                    <a:pt x="1096" y="1687"/>
                    <a:pt x="1143" y="1663"/>
                  </a:cubicBezTo>
                  <a:cubicBezTo>
                    <a:pt x="1191" y="1592"/>
                    <a:pt x="1191" y="1473"/>
                    <a:pt x="1120" y="1401"/>
                  </a:cubicBezTo>
                  <a:lnTo>
                    <a:pt x="453" y="854"/>
                  </a:lnTo>
                  <a:lnTo>
                    <a:pt x="1120" y="306"/>
                  </a:lnTo>
                  <a:cubicBezTo>
                    <a:pt x="1191" y="258"/>
                    <a:pt x="1191" y="139"/>
                    <a:pt x="1143" y="68"/>
                  </a:cubicBezTo>
                  <a:cubicBezTo>
                    <a:pt x="1102" y="26"/>
                    <a:pt x="1052"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9"/>
            <p:cNvSpPr/>
            <p:nvPr/>
          </p:nvSpPr>
          <p:spPr>
            <a:xfrm>
              <a:off x="4314853" y="2330894"/>
              <a:ext cx="41213" cy="59154"/>
            </a:xfrm>
            <a:custGeom>
              <a:avLst/>
              <a:gdLst/>
              <a:ahLst/>
              <a:cxnLst/>
              <a:rect l="l" t="t" r="r" b="b"/>
              <a:pathLst>
                <a:path w="1192" h="1711" extrusionOk="0">
                  <a:moveTo>
                    <a:pt x="204" y="1"/>
                  </a:moveTo>
                  <a:cubicBezTo>
                    <a:pt x="152" y="1"/>
                    <a:pt x="100" y="26"/>
                    <a:pt x="72" y="68"/>
                  </a:cubicBezTo>
                  <a:cubicBezTo>
                    <a:pt x="1" y="139"/>
                    <a:pt x="25" y="234"/>
                    <a:pt x="96" y="306"/>
                  </a:cubicBezTo>
                  <a:lnTo>
                    <a:pt x="763" y="854"/>
                  </a:lnTo>
                  <a:lnTo>
                    <a:pt x="96" y="1401"/>
                  </a:lnTo>
                  <a:cubicBezTo>
                    <a:pt x="25" y="1473"/>
                    <a:pt x="1" y="1592"/>
                    <a:pt x="72" y="1663"/>
                  </a:cubicBezTo>
                  <a:cubicBezTo>
                    <a:pt x="96" y="1687"/>
                    <a:pt x="144" y="1711"/>
                    <a:pt x="191" y="1711"/>
                  </a:cubicBezTo>
                  <a:cubicBezTo>
                    <a:pt x="239" y="1711"/>
                    <a:pt x="287" y="1711"/>
                    <a:pt x="311" y="1687"/>
                  </a:cubicBezTo>
                  <a:lnTo>
                    <a:pt x="1144" y="996"/>
                  </a:lnTo>
                  <a:cubicBezTo>
                    <a:pt x="1168" y="949"/>
                    <a:pt x="1192" y="901"/>
                    <a:pt x="1192" y="854"/>
                  </a:cubicBezTo>
                  <a:cubicBezTo>
                    <a:pt x="1192" y="806"/>
                    <a:pt x="1168" y="758"/>
                    <a:pt x="1144" y="711"/>
                  </a:cubicBezTo>
                  <a:lnTo>
                    <a:pt x="311" y="44"/>
                  </a:lnTo>
                  <a:cubicBezTo>
                    <a:pt x="281" y="14"/>
                    <a:pt x="24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9"/>
            <p:cNvSpPr/>
            <p:nvPr/>
          </p:nvSpPr>
          <p:spPr>
            <a:xfrm>
              <a:off x="4122209" y="2354612"/>
              <a:ext cx="194346" cy="12412"/>
            </a:xfrm>
            <a:custGeom>
              <a:avLst/>
              <a:gdLst/>
              <a:ahLst/>
              <a:cxnLst/>
              <a:rect l="l" t="t" r="r" b="b"/>
              <a:pathLst>
                <a:path w="5621" h="359" extrusionOk="0">
                  <a:moveTo>
                    <a:pt x="191" y="1"/>
                  </a:moveTo>
                  <a:cubicBezTo>
                    <a:pt x="96" y="1"/>
                    <a:pt x="0" y="72"/>
                    <a:pt x="0" y="168"/>
                  </a:cubicBezTo>
                  <a:cubicBezTo>
                    <a:pt x="0" y="263"/>
                    <a:pt x="96" y="358"/>
                    <a:pt x="191" y="358"/>
                  </a:cubicBezTo>
                  <a:lnTo>
                    <a:pt x="5454" y="358"/>
                  </a:lnTo>
                  <a:cubicBezTo>
                    <a:pt x="5549" y="358"/>
                    <a:pt x="5621" y="263"/>
                    <a:pt x="5621" y="168"/>
                  </a:cubicBezTo>
                  <a:cubicBezTo>
                    <a:pt x="5621" y="72"/>
                    <a:pt x="5549"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89"/>
          <p:cNvGrpSpPr/>
          <p:nvPr/>
        </p:nvGrpSpPr>
        <p:grpSpPr>
          <a:xfrm>
            <a:off x="3151031" y="3423076"/>
            <a:ext cx="376699" cy="371669"/>
            <a:chOff x="1288202" y="2770083"/>
            <a:chExt cx="408434" cy="402980"/>
          </a:xfrm>
        </p:grpSpPr>
        <p:sp>
          <p:nvSpPr>
            <p:cNvPr id="11382" name="Google Shape;11382;p89"/>
            <p:cNvSpPr/>
            <p:nvPr/>
          </p:nvSpPr>
          <p:spPr>
            <a:xfrm>
              <a:off x="1288202" y="2874979"/>
              <a:ext cx="408434" cy="298084"/>
            </a:xfrm>
            <a:custGeom>
              <a:avLst/>
              <a:gdLst/>
              <a:ahLst/>
              <a:cxnLst/>
              <a:rect l="l" t="t" r="r" b="b"/>
              <a:pathLst>
                <a:path w="11813" h="8622" extrusionOk="0">
                  <a:moveTo>
                    <a:pt x="11456" y="7407"/>
                  </a:moveTo>
                  <a:lnTo>
                    <a:pt x="11456" y="7621"/>
                  </a:lnTo>
                  <a:cubicBezTo>
                    <a:pt x="11456" y="7978"/>
                    <a:pt x="11170" y="8264"/>
                    <a:pt x="10813" y="8264"/>
                  </a:cubicBezTo>
                  <a:lnTo>
                    <a:pt x="1001" y="8264"/>
                  </a:lnTo>
                  <a:cubicBezTo>
                    <a:pt x="644" y="8264"/>
                    <a:pt x="358" y="7978"/>
                    <a:pt x="358" y="7621"/>
                  </a:cubicBezTo>
                  <a:lnTo>
                    <a:pt x="358" y="7407"/>
                  </a:lnTo>
                  <a:close/>
                  <a:moveTo>
                    <a:pt x="1096" y="1"/>
                  </a:moveTo>
                  <a:cubicBezTo>
                    <a:pt x="739" y="1"/>
                    <a:pt x="477" y="286"/>
                    <a:pt x="477" y="620"/>
                  </a:cubicBezTo>
                  <a:lnTo>
                    <a:pt x="477" y="7050"/>
                  </a:lnTo>
                  <a:lnTo>
                    <a:pt x="239" y="7050"/>
                  </a:lnTo>
                  <a:cubicBezTo>
                    <a:pt x="96" y="7050"/>
                    <a:pt x="1" y="7145"/>
                    <a:pt x="1" y="7288"/>
                  </a:cubicBezTo>
                  <a:lnTo>
                    <a:pt x="1" y="7621"/>
                  </a:lnTo>
                  <a:cubicBezTo>
                    <a:pt x="1" y="8169"/>
                    <a:pt x="453" y="8621"/>
                    <a:pt x="1001" y="8621"/>
                  </a:cubicBezTo>
                  <a:lnTo>
                    <a:pt x="10813" y="8621"/>
                  </a:lnTo>
                  <a:cubicBezTo>
                    <a:pt x="11360" y="8621"/>
                    <a:pt x="11813" y="8169"/>
                    <a:pt x="11813" y="7621"/>
                  </a:cubicBezTo>
                  <a:lnTo>
                    <a:pt x="11813" y="7288"/>
                  </a:lnTo>
                  <a:cubicBezTo>
                    <a:pt x="11813" y="7145"/>
                    <a:pt x="11718" y="7050"/>
                    <a:pt x="11575" y="7050"/>
                  </a:cubicBezTo>
                  <a:lnTo>
                    <a:pt x="11337" y="7050"/>
                  </a:lnTo>
                  <a:lnTo>
                    <a:pt x="11337" y="620"/>
                  </a:lnTo>
                  <a:cubicBezTo>
                    <a:pt x="11337" y="286"/>
                    <a:pt x="11075" y="1"/>
                    <a:pt x="10717" y="1"/>
                  </a:cubicBezTo>
                  <a:lnTo>
                    <a:pt x="9241" y="1"/>
                  </a:lnTo>
                  <a:cubicBezTo>
                    <a:pt x="9146" y="1"/>
                    <a:pt x="9074" y="96"/>
                    <a:pt x="9074" y="191"/>
                  </a:cubicBezTo>
                  <a:cubicBezTo>
                    <a:pt x="9074" y="286"/>
                    <a:pt x="9146" y="358"/>
                    <a:pt x="9241" y="358"/>
                  </a:cubicBezTo>
                  <a:lnTo>
                    <a:pt x="10717" y="358"/>
                  </a:lnTo>
                  <a:cubicBezTo>
                    <a:pt x="10884" y="358"/>
                    <a:pt x="11003" y="477"/>
                    <a:pt x="11003" y="620"/>
                  </a:cubicBezTo>
                  <a:lnTo>
                    <a:pt x="11003" y="7050"/>
                  </a:lnTo>
                  <a:lnTo>
                    <a:pt x="811" y="7050"/>
                  </a:lnTo>
                  <a:lnTo>
                    <a:pt x="811" y="620"/>
                  </a:lnTo>
                  <a:cubicBezTo>
                    <a:pt x="811" y="477"/>
                    <a:pt x="930" y="358"/>
                    <a:pt x="1096" y="358"/>
                  </a:cubicBezTo>
                  <a:lnTo>
                    <a:pt x="2644" y="358"/>
                  </a:lnTo>
                  <a:cubicBezTo>
                    <a:pt x="2740" y="358"/>
                    <a:pt x="2811" y="286"/>
                    <a:pt x="2811" y="191"/>
                  </a:cubicBezTo>
                  <a:cubicBezTo>
                    <a:pt x="2811" y="96"/>
                    <a:pt x="2740"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9"/>
            <p:cNvSpPr/>
            <p:nvPr/>
          </p:nvSpPr>
          <p:spPr>
            <a:xfrm>
              <a:off x="1328549" y="2898870"/>
              <a:ext cx="193551" cy="207504"/>
            </a:xfrm>
            <a:custGeom>
              <a:avLst/>
              <a:gdLst/>
              <a:ahLst/>
              <a:cxnLst/>
              <a:rect l="l" t="t" r="r" b="b"/>
              <a:pathLst>
                <a:path w="5598" h="6002" extrusionOk="0">
                  <a:moveTo>
                    <a:pt x="168" y="0"/>
                  </a:moveTo>
                  <a:cubicBezTo>
                    <a:pt x="72" y="0"/>
                    <a:pt x="1" y="95"/>
                    <a:pt x="1" y="191"/>
                  </a:cubicBezTo>
                  <a:lnTo>
                    <a:pt x="1" y="5835"/>
                  </a:lnTo>
                  <a:cubicBezTo>
                    <a:pt x="1" y="5930"/>
                    <a:pt x="72" y="6001"/>
                    <a:pt x="168" y="6001"/>
                  </a:cubicBezTo>
                  <a:lnTo>
                    <a:pt x="5431" y="6001"/>
                  </a:lnTo>
                  <a:cubicBezTo>
                    <a:pt x="5526" y="6001"/>
                    <a:pt x="5597" y="5930"/>
                    <a:pt x="5597" y="5835"/>
                  </a:cubicBezTo>
                  <a:cubicBezTo>
                    <a:pt x="5597" y="5739"/>
                    <a:pt x="5526" y="5668"/>
                    <a:pt x="5431" y="5668"/>
                  </a:cubicBezTo>
                  <a:lnTo>
                    <a:pt x="358" y="5668"/>
                  </a:lnTo>
                  <a:lnTo>
                    <a:pt x="358" y="357"/>
                  </a:lnTo>
                  <a:lnTo>
                    <a:pt x="1692" y="357"/>
                  </a:lnTo>
                  <a:cubicBezTo>
                    <a:pt x="1787" y="357"/>
                    <a:pt x="1858" y="286"/>
                    <a:pt x="1858" y="191"/>
                  </a:cubicBezTo>
                  <a:cubicBezTo>
                    <a:pt x="1858" y="95"/>
                    <a:pt x="178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9"/>
            <p:cNvSpPr/>
            <p:nvPr/>
          </p:nvSpPr>
          <p:spPr>
            <a:xfrm>
              <a:off x="1535231" y="2898870"/>
              <a:ext cx="121047" cy="207504"/>
            </a:xfrm>
            <a:custGeom>
              <a:avLst/>
              <a:gdLst/>
              <a:ahLst/>
              <a:cxnLst/>
              <a:rect l="l" t="t" r="r" b="b"/>
              <a:pathLst>
                <a:path w="3501" h="6002" extrusionOk="0">
                  <a:moveTo>
                    <a:pt x="1620" y="0"/>
                  </a:moveTo>
                  <a:cubicBezTo>
                    <a:pt x="1524" y="0"/>
                    <a:pt x="1453" y="95"/>
                    <a:pt x="1453" y="191"/>
                  </a:cubicBezTo>
                  <a:cubicBezTo>
                    <a:pt x="1453" y="286"/>
                    <a:pt x="1524" y="357"/>
                    <a:pt x="1620" y="357"/>
                  </a:cubicBezTo>
                  <a:lnTo>
                    <a:pt x="3144" y="357"/>
                  </a:lnTo>
                  <a:lnTo>
                    <a:pt x="3144" y="5668"/>
                  </a:lnTo>
                  <a:lnTo>
                    <a:pt x="191" y="5668"/>
                  </a:lnTo>
                  <a:cubicBezTo>
                    <a:pt x="96" y="5668"/>
                    <a:pt x="0" y="5739"/>
                    <a:pt x="0" y="5835"/>
                  </a:cubicBezTo>
                  <a:cubicBezTo>
                    <a:pt x="0" y="5930"/>
                    <a:pt x="96" y="6001"/>
                    <a:pt x="191" y="6001"/>
                  </a:cubicBezTo>
                  <a:lnTo>
                    <a:pt x="3334" y="6001"/>
                  </a:lnTo>
                  <a:cubicBezTo>
                    <a:pt x="3430" y="6001"/>
                    <a:pt x="3501" y="5930"/>
                    <a:pt x="3501" y="5835"/>
                  </a:cubicBezTo>
                  <a:lnTo>
                    <a:pt x="3501" y="191"/>
                  </a:lnTo>
                  <a:cubicBezTo>
                    <a:pt x="3501" y="95"/>
                    <a:pt x="3430"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9"/>
            <p:cNvSpPr/>
            <p:nvPr/>
          </p:nvSpPr>
          <p:spPr>
            <a:xfrm>
              <a:off x="1390298" y="2770083"/>
              <a:ext cx="205894" cy="263823"/>
            </a:xfrm>
            <a:custGeom>
              <a:avLst/>
              <a:gdLst/>
              <a:ahLst/>
              <a:cxnLst/>
              <a:rect l="l" t="t" r="r" b="b"/>
              <a:pathLst>
                <a:path w="5955" h="7631" extrusionOk="0">
                  <a:moveTo>
                    <a:pt x="5121" y="5821"/>
                  </a:moveTo>
                  <a:cubicBezTo>
                    <a:pt x="5192" y="5821"/>
                    <a:pt x="5264" y="5892"/>
                    <a:pt x="5264" y="5964"/>
                  </a:cubicBezTo>
                  <a:lnTo>
                    <a:pt x="5264" y="6321"/>
                  </a:lnTo>
                  <a:lnTo>
                    <a:pt x="668" y="6321"/>
                  </a:lnTo>
                  <a:lnTo>
                    <a:pt x="668" y="5964"/>
                  </a:lnTo>
                  <a:cubicBezTo>
                    <a:pt x="668" y="5892"/>
                    <a:pt x="739" y="5821"/>
                    <a:pt x="811" y="5821"/>
                  </a:cubicBezTo>
                  <a:close/>
                  <a:moveTo>
                    <a:pt x="5478" y="6678"/>
                  </a:moveTo>
                  <a:cubicBezTo>
                    <a:pt x="5550" y="6678"/>
                    <a:pt x="5597" y="6726"/>
                    <a:pt x="5597" y="6797"/>
                  </a:cubicBezTo>
                  <a:lnTo>
                    <a:pt x="5597" y="7297"/>
                  </a:lnTo>
                  <a:lnTo>
                    <a:pt x="334" y="7297"/>
                  </a:lnTo>
                  <a:lnTo>
                    <a:pt x="334" y="6797"/>
                  </a:lnTo>
                  <a:cubicBezTo>
                    <a:pt x="334" y="6726"/>
                    <a:pt x="382" y="6678"/>
                    <a:pt x="453" y="6678"/>
                  </a:cubicBezTo>
                  <a:close/>
                  <a:moveTo>
                    <a:pt x="2956" y="1"/>
                  </a:moveTo>
                  <a:cubicBezTo>
                    <a:pt x="2904" y="1"/>
                    <a:pt x="2850" y="18"/>
                    <a:pt x="2811" y="58"/>
                  </a:cubicBezTo>
                  <a:lnTo>
                    <a:pt x="2263" y="439"/>
                  </a:lnTo>
                  <a:lnTo>
                    <a:pt x="2120" y="534"/>
                  </a:lnTo>
                  <a:cubicBezTo>
                    <a:pt x="1620" y="844"/>
                    <a:pt x="1215" y="1272"/>
                    <a:pt x="954" y="1772"/>
                  </a:cubicBezTo>
                  <a:cubicBezTo>
                    <a:pt x="906" y="1868"/>
                    <a:pt x="930" y="1963"/>
                    <a:pt x="1025" y="2011"/>
                  </a:cubicBezTo>
                  <a:cubicBezTo>
                    <a:pt x="1049" y="2026"/>
                    <a:pt x="1075" y="2034"/>
                    <a:pt x="1102" y="2034"/>
                  </a:cubicBezTo>
                  <a:cubicBezTo>
                    <a:pt x="1155" y="2034"/>
                    <a:pt x="1208" y="2003"/>
                    <a:pt x="1239" y="1939"/>
                  </a:cubicBezTo>
                  <a:cubicBezTo>
                    <a:pt x="1501" y="1487"/>
                    <a:pt x="1858" y="1106"/>
                    <a:pt x="2311" y="844"/>
                  </a:cubicBezTo>
                  <a:lnTo>
                    <a:pt x="2454" y="748"/>
                  </a:lnTo>
                  <a:cubicBezTo>
                    <a:pt x="2478" y="748"/>
                    <a:pt x="2478" y="725"/>
                    <a:pt x="2478" y="725"/>
                  </a:cubicBezTo>
                  <a:lnTo>
                    <a:pt x="2882" y="439"/>
                  </a:lnTo>
                  <a:lnTo>
                    <a:pt x="2882" y="820"/>
                  </a:lnTo>
                  <a:cubicBezTo>
                    <a:pt x="2882" y="915"/>
                    <a:pt x="2930" y="986"/>
                    <a:pt x="3002" y="986"/>
                  </a:cubicBezTo>
                  <a:lnTo>
                    <a:pt x="3930" y="1225"/>
                  </a:lnTo>
                  <a:cubicBezTo>
                    <a:pt x="4026" y="1248"/>
                    <a:pt x="4097" y="1296"/>
                    <a:pt x="4145" y="1344"/>
                  </a:cubicBezTo>
                  <a:lnTo>
                    <a:pt x="5264" y="2582"/>
                  </a:lnTo>
                  <a:cubicBezTo>
                    <a:pt x="5383" y="2701"/>
                    <a:pt x="5383" y="2844"/>
                    <a:pt x="5288" y="2963"/>
                  </a:cubicBezTo>
                  <a:cubicBezTo>
                    <a:pt x="5240" y="3035"/>
                    <a:pt x="5169" y="3058"/>
                    <a:pt x="5097" y="3082"/>
                  </a:cubicBezTo>
                  <a:cubicBezTo>
                    <a:pt x="4904" y="3113"/>
                    <a:pt x="4711" y="3129"/>
                    <a:pt x="4519" y="3129"/>
                  </a:cubicBezTo>
                  <a:cubicBezTo>
                    <a:pt x="4120" y="3129"/>
                    <a:pt x="3729" y="3060"/>
                    <a:pt x="3359" y="2915"/>
                  </a:cubicBezTo>
                  <a:cubicBezTo>
                    <a:pt x="3333" y="2903"/>
                    <a:pt x="3308" y="2897"/>
                    <a:pt x="3283" y="2897"/>
                  </a:cubicBezTo>
                  <a:cubicBezTo>
                    <a:pt x="3216" y="2897"/>
                    <a:pt x="3155" y="2941"/>
                    <a:pt x="3121" y="3011"/>
                  </a:cubicBezTo>
                  <a:cubicBezTo>
                    <a:pt x="3097" y="3082"/>
                    <a:pt x="3144" y="3201"/>
                    <a:pt x="3240" y="3225"/>
                  </a:cubicBezTo>
                  <a:cubicBezTo>
                    <a:pt x="3454" y="3320"/>
                    <a:pt x="3668" y="3368"/>
                    <a:pt x="3906" y="3416"/>
                  </a:cubicBezTo>
                  <a:lnTo>
                    <a:pt x="4216" y="3820"/>
                  </a:lnTo>
                  <a:cubicBezTo>
                    <a:pt x="4430" y="4106"/>
                    <a:pt x="4597" y="4440"/>
                    <a:pt x="4645" y="4797"/>
                  </a:cubicBezTo>
                  <a:lnTo>
                    <a:pt x="3906" y="4797"/>
                  </a:lnTo>
                  <a:cubicBezTo>
                    <a:pt x="3811" y="4797"/>
                    <a:pt x="3716" y="4868"/>
                    <a:pt x="3716" y="4963"/>
                  </a:cubicBezTo>
                  <a:cubicBezTo>
                    <a:pt x="3716" y="5059"/>
                    <a:pt x="3811" y="5154"/>
                    <a:pt x="3906" y="5154"/>
                  </a:cubicBezTo>
                  <a:lnTo>
                    <a:pt x="4692" y="5154"/>
                  </a:lnTo>
                  <a:cubicBezTo>
                    <a:pt x="4692" y="5154"/>
                    <a:pt x="4692" y="5178"/>
                    <a:pt x="4692" y="5178"/>
                  </a:cubicBezTo>
                  <a:lnTo>
                    <a:pt x="4692" y="5487"/>
                  </a:lnTo>
                  <a:lnTo>
                    <a:pt x="1263" y="5487"/>
                  </a:lnTo>
                  <a:lnTo>
                    <a:pt x="1263" y="5154"/>
                  </a:lnTo>
                  <a:lnTo>
                    <a:pt x="3264" y="5154"/>
                  </a:lnTo>
                  <a:cubicBezTo>
                    <a:pt x="3359" y="5154"/>
                    <a:pt x="3430" y="5059"/>
                    <a:pt x="3430" y="4963"/>
                  </a:cubicBezTo>
                  <a:cubicBezTo>
                    <a:pt x="3430" y="4868"/>
                    <a:pt x="3359" y="4797"/>
                    <a:pt x="3264" y="4797"/>
                  </a:cubicBezTo>
                  <a:lnTo>
                    <a:pt x="1192" y="4797"/>
                  </a:lnTo>
                  <a:cubicBezTo>
                    <a:pt x="834" y="4106"/>
                    <a:pt x="763" y="3320"/>
                    <a:pt x="977" y="2582"/>
                  </a:cubicBezTo>
                  <a:cubicBezTo>
                    <a:pt x="1001" y="2487"/>
                    <a:pt x="954" y="2392"/>
                    <a:pt x="858" y="2368"/>
                  </a:cubicBezTo>
                  <a:cubicBezTo>
                    <a:pt x="842" y="2364"/>
                    <a:pt x="826" y="2362"/>
                    <a:pt x="810" y="2362"/>
                  </a:cubicBezTo>
                  <a:cubicBezTo>
                    <a:pt x="732" y="2362"/>
                    <a:pt x="664" y="2408"/>
                    <a:pt x="644" y="2487"/>
                  </a:cubicBezTo>
                  <a:cubicBezTo>
                    <a:pt x="406" y="3344"/>
                    <a:pt x="501" y="4249"/>
                    <a:pt x="906" y="5035"/>
                  </a:cubicBezTo>
                  <a:lnTo>
                    <a:pt x="906" y="5487"/>
                  </a:lnTo>
                  <a:lnTo>
                    <a:pt x="811" y="5487"/>
                  </a:lnTo>
                  <a:cubicBezTo>
                    <a:pt x="549" y="5487"/>
                    <a:pt x="334" y="5702"/>
                    <a:pt x="334" y="5964"/>
                  </a:cubicBezTo>
                  <a:lnTo>
                    <a:pt x="334" y="6345"/>
                  </a:lnTo>
                  <a:cubicBezTo>
                    <a:pt x="144" y="6392"/>
                    <a:pt x="1" y="6583"/>
                    <a:pt x="1" y="6797"/>
                  </a:cubicBezTo>
                  <a:lnTo>
                    <a:pt x="1" y="7297"/>
                  </a:lnTo>
                  <a:cubicBezTo>
                    <a:pt x="1" y="7488"/>
                    <a:pt x="144" y="7631"/>
                    <a:pt x="334" y="7631"/>
                  </a:cubicBezTo>
                  <a:lnTo>
                    <a:pt x="5597" y="7631"/>
                  </a:lnTo>
                  <a:cubicBezTo>
                    <a:pt x="5788" y="7631"/>
                    <a:pt x="5955" y="7488"/>
                    <a:pt x="5955" y="7297"/>
                  </a:cubicBezTo>
                  <a:lnTo>
                    <a:pt x="5955" y="6797"/>
                  </a:lnTo>
                  <a:cubicBezTo>
                    <a:pt x="5955" y="6583"/>
                    <a:pt x="5812" y="6392"/>
                    <a:pt x="5597" y="6345"/>
                  </a:cubicBezTo>
                  <a:lnTo>
                    <a:pt x="5597" y="5964"/>
                  </a:lnTo>
                  <a:cubicBezTo>
                    <a:pt x="5597" y="5702"/>
                    <a:pt x="5383" y="5487"/>
                    <a:pt x="5121" y="5487"/>
                  </a:cubicBezTo>
                  <a:lnTo>
                    <a:pt x="5026" y="5487"/>
                  </a:lnTo>
                  <a:lnTo>
                    <a:pt x="5026" y="5178"/>
                  </a:lnTo>
                  <a:cubicBezTo>
                    <a:pt x="5026" y="4606"/>
                    <a:pt x="4835" y="4035"/>
                    <a:pt x="4478" y="3606"/>
                  </a:cubicBezTo>
                  <a:lnTo>
                    <a:pt x="4383" y="3463"/>
                  </a:lnTo>
                  <a:cubicBezTo>
                    <a:pt x="4430" y="3463"/>
                    <a:pt x="4478" y="3487"/>
                    <a:pt x="4526" y="3487"/>
                  </a:cubicBezTo>
                  <a:cubicBezTo>
                    <a:pt x="4740" y="3487"/>
                    <a:pt x="4954" y="3463"/>
                    <a:pt x="5145" y="3416"/>
                  </a:cubicBezTo>
                  <a:lnTo>
                    <a:pt x="5169" y="3416"/>
                  </a:lnTo>
                  <a:cubicBezTo>
                    <a:pt x="5335" y="3392"/>
                    <a:pt x="5478" y="3296"/>
                    <a:pt x="5574" y="3177"/>
                  </a:cubicBezTo>
                  <a:cubicBezTo>
                    <a:pt x="5764" y="2939"/>
                    <a:pt x="5740" y="2582"/>
                    <a:pt x="5526" y="2344"/>
                  </a:cubicBezTo>
                  <a:lnTo>
                    <a:pt x="4407" y="1106"/>
                  </a:lnTo>
                  <a:cubicBezTo>
                    <a:pt x="4288" y="1010"/>
                    <a:pt x="4168" y="939"/>
                    <a:pt x="4026" y="891"/>
                  </a:cubicBezTo>
                  <a:lnTo>
                    <a:pt x="3216" y="701"/>
                  </a:lnTo>
                  <a:lnTo>
                    <a:pt x="3216" y="248"/>
                  </a:lnTo>
                  <a:cubicBezTo>
                    <a:pt x="3216" y="153"/>
                    <a:pt x="3168" y="82"/>
                    <a:pt x="3073" y="34"/>
                  </a:cubicBezTo>
                  <a:cubicBezTo>
                    <a:pt x="3041" y="13"/>
                    <a:pt x="2999" y="1"/>
                    <a:pt x="2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89"/>
            <p:cNvSpPr/>
            <p:nvPr/>
          </p:nvSpPr>
          <p:spPr>
            <a:xfrm>
              <a:off x="1365612" y="3056940"/>
              <a:ext cx="42838" cy="12377"/>
            </a:xfrm>
            <a:custGeom>
              <a:avLst/>
              <a:gdLst/>
              <a:ahLst/>
              <a:cxnLst/>
              <a:rect l="l" t="t" r="r" b="b"/>
              <a:pathLst>
                <a:path w="1239" h="358" extrusionOk="0">
                  <a:moveTo>
                    <a:pt x="167" y="0"/>
                  </a:moveTo>
                  <a:cubicBezTo>
                    <a:pt x="72" y="0"/>
                    <a:pt x="0" y="72"/>
                    <a:pt x="0" y="167"/>
                  </a:cubicBezTo>
                  <a:cubicBezTo>
                    <a:pt x="0" y="262"/>
                    <a:pt x="72" y="358"/>
                    <a:pt x="167" y="358"/>
                  </a:cubicBezTo>
                  <a:lnTo>
                    <a:pt x="1072" y="358"/>
                  </a:lnTo>
                  <a:cubicBezTo>
                    <a:pt x="1167" y="358"/>
                    <a:pt x="1239" y="262"/>
                    <a:pt x="1239" y="167"/>
                  </a:cubicBezTo>
                  <a:cubicBezTo>
                    <a:pt x="1239" y="72"/>
                    <a:pt x="116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9"/>
            <p:cNvSpPr/>
            <p:nvPr/>
          </p:nvSpPr>
          <p:spPr>
            <a:xfrm>
              <a:off x="1577203" y="3056940"/>
              <a:ext cx="42873" cy="12377"/>
            </a:xfrm>
            <a:custGeom>
              <a:avLst/>
              <a:gdLst/>
              <a:ahLst/>
              <a:cxnLst/>
              <a:rect l="l" t="t" r="r" b="b"/>
              <a:pathLst>
                <a:path w="1240" h="358" extrusionOk="0">
                  <a:moveTo>
                    <a:pt x="168" y="0"/>
                  </a:moveTo>
                  <a:cubicBezTo>
                    <a:pt x="72" y="0"/>
                    <a:pt x="1" y="72"/>
                    <a:pt x="1" y="167"/>
                  </a:cubicBezTo>
                  <a:cubicBezTo>
                    <a:pt x="1" y="262"/>
                    <a:pt x="72" y="358"/>
                    <a:pt x="168" y="358"/>
                  </a:cubicBezTo>
                  <a:lnTo>
                    <a:pt x="1072" y="358"/>
                  </a:lnTo>
                  <a:cubicBezTo>
                    <a:pt x="1168" y="358"/>
                    <a:pt x="1239" y="262"/>
                    <a:pt x="1239" y="167"/>
                  </a:cubicBezTo>
                  <a:cubicBezTo>
                    <a:pt x="1239" y="72"/>
                    <a:pt x="1168"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9"/>
            <p:cNvSpPr/>
            <p:nvPr/>
          </p:nvSpPr>
          <p:spPr>
            <a:xfrm>
              <a:off x="1418302" y="3056940"/>
              <a:ext cx="148258" cy="12377"/>
            </a:xfrm>
            <a:custGeom>
              <a:avLst/>
              <a:gdLst/>
              <a:ahLst/>
              <a:cxnLst/>
              <a:rect l="l" t="t" r="r" b="b"/>
              <a:pathLst>
                <a:path w="4288" h="358" extrusionOk="0">
                  <a:moveTo>
                    <a:pt x="167" y="0"/>
                  </a:moveTo>
                  <a:cubicBezTo>
                    <a:pt x="72" y="0"/>
                    <a:pt x="1" y="72"/>
                    <a:pt x="1" y="167"/>
                  </a:cubicBezTo>
                  <a:cubicBezTo>
                    <a:pt x="1" y="262"/>
                    <a:pt x="72" y="358"/>
                    <a:pt x="167" y="358"/>
                  </a:cubicBezTo>
                  <a:lnTo>
                    <a:pt x="4097" y="358"/>
                  </a:lnTo>
                  <a:cubicBezTo>
                    <a:pt x="4192" y="358"/>
                    <a:pt x="4287" y="262"/>
                    <a:pt x="4287" y="167"/>
                  </a:cubicBezTo>
                  <a:cubicBezTo>
                    <a:pt x="4287" y="72"/>
                    <a:pt x="4192"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9" name="Google Shape;11389;p89"/>
          <p:cNvGrpSpPr/>
          <p:nvPr/>
        </p:nvGrpSpPr>
        <p:grpSpPr>
          <a:xfrm>
            <a:off x="3151031" y="2008642"/>
            <a:ext cx="376699" cy="323518"/>
            <a:chOff x="1288202" y="2157854"/>
            <a:chExt cx="408434" cy="350773"/>
          </a:xfrm>
        </p:grpSpPr>
        <p:sp>
          <p:nvSpPr>
            <p:cNvPr id="11390" name="Google Shape;11390;p89"/>
            <p:cNvSpPr/>
            <p:nvPr/>
          </p:nvSpPr>
          <p:spPr>
            <a:xfrm>
              <a:off x="1288202" y="2157854"/>
              <a:ext cx="408434" cy="350773"/>
            </a:xfrm>
            <a:custGeom>
              <a:avLst/>
              <a:gdLst/>
              <a:ahLst/>
              <a:cxnLst/>
              <a:rect l="l" t="t" r="r" b="b"/>
              <a:pathLst>
                <a:path w="11813" h="10146" extrusionOk="0">
                  <a:moveTo>
                    <a:pt x="10551" y="357"/>
                  </a:moveTo>
                  <a:cubicBezTo>
                    <a:pt x="11051" y="357"/>
                    <a:pt x="11456" y="762"/>
                    <a:pt x="11456" y="1262"/>
                  </a:cubicBezTo>
                  <a:lnTo>
                    <a:pt x="11456" y="1429"/>
                  </a:lnTo>
                  <a:lnTo>
                    <a:pt x="9860" y="1429"/>
                  </a:lnTo>
                  <a:cubicBezTo>
                    <a:pt x="9765" y="1429"/>
                    <a:pt x="9693" y="1501"/>
                    <a:pt x="9693" y="1596"/>
                  </a:cubicBezTo>
                  <a:cubicBezTo>
                    <a:pt x="9693" y="1691"/>
                    <a:pt x="9765" y="1762"/>
                    <a:pt x="9860" y="1762"/>
                  </a:cubicBezTo>
                  <a:lnTo>
                    <a:pt x="11456" y="1762"/>
                  </a:lnTo>
                  <a:lnTo>
                    <a:pt x="11456" y="8883"/>
                  </a:lnTo>
                  <a:cubicBezTo>
                    <a:pt x="11456" y="9383"/>
                    <a:pt x="11051" y="9788"/>
                    <a:pt x="10551" y="9788"/>
                  </a:cubicBezTo>
                  <a:lnTo>
                    <a:pt x="1263" y="9788"/>
                  </a:lnTo>
                  <a:cubicBezTo>
                    <a:pt x="763" y="9788"/>
                    <a:pt x="358" y="9383"/>
                    <a:pt x="358" y="8883"/>
                  </a:cubicBezTo>
                  <a:lnTo>
                    <a:pt x="358" y="1762"/>
                  </a:lnTo>
                  <a:lnTo>
                    <a:pt x="9122" y="1762"/>
                  </a:lnTo>
                  <a:cubicBezTo>
                    <a:pt x="9217" y="1762"/>
                    <a:pt x="9289" y="1691"/>
                    <a:pt x="9289" y="1596"/>
                  </a:cubicBezTo>
                  <a:cubicBezTo>
                    <a:pt x="9289" y="1501"/>
                    <a:pt x="9217" y="1429"/>
                    <a:pt x="9122" y="1429"/>
                  </a:cubicBezTo>
                  <a:lnTo>
                    <a:pt x="358" y="1429"/>
                  </a:lnTo>
                  <a:lnTo>
                    <a:pt x="358" y="1262"/>
                  </a:lnTo>
                  <a:cubicBezTo>
                    <a:pt x="358" y="762"/>
                    <a:pt x="763" y="357"/>
                    <a:pt x="1263" y="357"/>
                  </a:cubicBezTo>
                  <a:close/>
                  <a:moveTo>
                    <a:pt x="1263" y="0"/>
                  </a:moveTo>
                  <a:cubicBezTo>
                    <a:pt x="572" y="0"/>
                    <a:pt x="1" y="572"/>
                    <a:pt x="1" y="1262"/>
                  </a:cubicBezTo>
                  <a:lnTo>
                    <a:pt x="1" y="8883"/>
                  </a:lnTo>
                  <a:cubicBezTo>
                    <a:pt x="1" y="9574"/>
                    <a:pt x="572" y="10145"/>
                    <a:pt x="1263" y="10145"/>
                  </a:cubicBezTo>
                  <a:lnTo>
                    <a:pt x="10551" y="10145"/>
                  </a:lnTo>
                  <a:cubicBezTo>
                    <a:pt x="11241" y="10145"/>
                    <a:pt x="11813" y="9574"/>
                    <a:pt x="11813" y="8883"/>
                  </a:cubicBezTo>
                  <a:lnTo>
                    <a:pt x="11813" y="1262"/>
                  </a:lnTo>
                  <a:cubicBezTo>
                    <a:pt x="11813" y="572"/>
                    <a:pt x="11241" y="0"/>
                    <a:pt x="10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9"/>
            <p:cNvSpPr/>
            <p:nvPr/>
          </p:nvSpPr>
          <p:spPr>
            <a:xfrm>
              <a:off x="1325265" y="2183369"/>
              <a:ext cx="14037" cy="11547"/>
            </a:xfrm>
            <a:custGeom>
              <a:avLst/>
              <a:gdLst/>
              <a:ahLst/>
              <a:cxnLst/>
              <a:rect l="l" t="t" r="r" b="b"/>
              <a:pathLst>
                <a:path w="406" h="334" extrusionOk="0">
                  <a:moveTo>
                    <a:pt x="167" y="0"/>
                  </a:moveTo>
                  <a:cubicBezTo>
                    <a:pt x="72" y="0"/>
                    <a:pt x="1" y="72"/>
                    <a:pt x="1" y="167"/>
                  </a:cubicBezTo>
                  <a:cubicBezTo>
                    <a:pt x="1" y="262"/>
                    <a:pt x="72" y="334"/>
                    <a:pt x="167" y="334"/>
                  </a:cubicBezTo>
                  <a:lnTo>
                    <a:pt x="239" y="334"/>
                  </a:lnTo>
                  <a:cubicBezTo>
                    <a:pt x="334" y="334"/>
                    <a:pt x="405" y="262"/>
                    <a:pt x="405" y="167"/>
                  </a:cubicBezTo>
                  <a:cubicBezTo>
                    <a:pt x="405"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9"/>
            <p:cNvSpPr/>
            <p:nvPr/>
          </p:nvSpPr>
          <p:spPr>
            <a:xfrm>
              <a:off x="1354099" y="2183369"/>
              <a:ext cx="14833" cy="11547"/>
            </a:xfrm>
            <a:custGeom>
              <a:avLst/>
              <a:gdLst/>
              <a:ahLst/>
              <a:cxnLst/>
              <a:rect l="l" t="t" r="r" b="b"/>
              <a:pathLst>
                <a:path w="429" h="334" extrusionOk="0">
                  <a:moveTo>
                    <a:pt x="191" y="0"/>
                  </a:moveTo>
                  <a:cubicBezTo>
                    <a:pt x="95" y="0"/>
                    <a:pt x="0" y="72"/>
                    <a:pt x="0" y="167"/>
                  </a:cubicBezTo>
                  <a:cubicBezTo>
                    <a:pt x="0" y="262"/>
                    <a:pt x="95" y="334"/>
                    <a:pt x="191" y="334"/>
                  </a:cubicBezTo>
                  <a:lnTo>
                    <a:pt x="262" y="334"/>
                  </a:lnTo>
                  <a:cubicBezTo>
                    <a:pt x="357" y="334"/>
                    <a:pt x="429" y="262"/>
                    <a:pt x="429" y="167"/>
                  </a:cubicBezTo>
                  <a:cubicBezTo>
                    <a:pt x="429" y="72"/>
                    <a:pt x="357"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9"/>
            <p:cNvSpPr/>
            <p:nvPr/>
          </p:nvSpPr>
          <p:spPr>
            <a:xfrm>
              <a:off x="1383729" y="2183369"/>
              <a:ext cx="14867" cy="11547"/>
            </a:xfrm>
            <a:custGeom>
              <a:avLst/>
              <a:gdLst/>
              <a:ahLst/>
              <a:cxnLst/>
              <a:rect l="l" t="t" r="r" b="b"/>
              <a:pathLst>
                <a:path w="430" h="334" extrusionOk="0">
                  <a:moveTo>
                    <a:pt x="167" y="0"/>
                  </a:moveTo>
                  <a:cubicBezTo>
                    <a:pt x="72" y="0"/>
                    <a:pt x="0" y="72"/>
                    <a:pt x="0" y="167"/>
                  </a:cubicBezTo>
                  <a:cubicBezTo>
                    <a:pt x="0"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9"/>
            <p:cNvSpPr/>
            <p:nvPr/>
          </p:nvSpPr>
          <p:spPr>
            <a:xfrm>
              <a:off x="1327754" y="2235229"/>
              <a:ext cx="184458" cy="117789"/>
            </a:xfrm>
            <a:custGeom>
              <a:avLst/>
              <a:gdLst/>
              <a:ahLst/>
              <a:cxnLst/>
              <a:rect l="l" t="t" r="r" b="b"/>
              <a:pathLst>
                <a:path w="5335" h="3407" extrusionOk="0">
                  <a:moveTo>
                    <a:pt x="357" y="1"/>
                  </a:moveTo>
                  <a:cubicBezTo>
                    <a:pt x="167" y="1"/>
                    <a:pt x="0" y="167"/>
                    <a:pt x="0" y="382"/>
                  </a:cubicBezTo>
                  <a:lnTo>
                    <a:pt x="0" y="3025"/>
                  </a:lnTo>
                  <a:cubicBezTo>
                    <a:pt x="0" y="3216"/>
                    <a:pt x="167" y="3406"/>
                    <a:pt x="357" y="3406"/>
                  </a:cubicBezTo>
                  <a:lnTo>
                    <a:pt x="4977" y="3406"/>
                  </a:lnTo>
                  <a:cubicBezTo>
                    <a:pt x="5168" y="3406"/>
                    <a:pt x="5334" y="3216"/>
                    <a:pt x="5334" y="3025"/>
                  </a:cubicBezTo>
                  <a:lnTo>
                    <a:pt x="5334" y="382"/>
                  </a:lnTo>
                  <a:cubicBezTo>
                    <a:pt x="5334" y="167"/>
                    <a:pt x="5168" y="1"/>
                    <a:pt x="4977" y="1"/>
                  </a:cubicBezTo>
                  <a:lnTo>
                    <a:pt x="1929" y="1"/>
                  </a:lnTo>
                  <a:cubicBezTo>
                    <a:pt x="1834" y="1"/>
                    <a:pt x="1762" y="72"/>
                    <a:pt x="1762" y="167"/>
                  </a:cubicBezTo>
                  <a:cubicBezTo>
                    <a:pt x="1762" y="263"/>
                    <a:pt x="1834" y="334"/>
                    <a:pt x="1929" y="334"/>
                  </a:cubicBezTo>
                  <a:lnTo>
                    <a:pt x="4977" y="334"/>
                  </a:lnTo>
                  <a:cubicBezTo>
                    <a:pt x="4977" y="334"/>
                    <a:pt x="5001" y="358"/>
                    <a:pt x="5001" y="358"/>
                  </a:cubicBezTo>
                  <a:lnTo>
                    <a:pt x="5001" y="3025"/>
                  </a:lnTo>
                  <a:cubicBezTo>
                    <a:pt x="5001" y="3025"/>
                    <a:pt x="4977" y="3049"/>
                    <a:pt x="4977" y="3049"/>
                  </a:cubicBezTo>
                  <a:lnTo>
                    <a:pt x="357" y="3049"/>
                  </a:lnTo>
                  <a:cubicBezTo>
                    <a:pt x="357" y="3049"/>
                    <a:pt x="333" y="3025"/>
                    <a:pt x="333" y="3025"/>
                  </a:cubicBezTo>
                  <a:lnTo>
                    <a:pt x="333" y="358"/>
                  </a:lnTo>
                  <a:cubicBezTo>
                    <a:pt x="333" y="358"/>
                    <a:pt x="357" y="334"/>
                    <a:pt x="357" y="334"/>
                  </a:cubicBezTo>
                  <a:lnTo>
                    <a:pt x="1191" y="334"/>
                  </a:lnTo>
                  <a:cubicBezTo>
                    <a:pt x="1286" y="334"/>
                    <a:pt x="1357" y="263"/>
                    <a:pt x="1357" y="167"/>
                  </a:cubicBezTo>
                  <a:cubicBezTo>
                    <a:pt x="1357" y="72"/>
                    <a:pt x="1286"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9"/>
            <p:cNvSpPr/>
            <p:nvPr/>
          </p:nvSpPr>
          <p:spPr>
            <a:xfrm>
              <a:off x="1327754" y="2370274"/>
              <a:ext cx="329361" cy="107071"/>
            </a:xfrm>
            <a:custGeom>
              <a:avLst/>
              <a:gdLst/>
              <a:ahLst/>
              <a:cxnLst/>
              <a:rect l="l" t="t" r="r" b="b"/>
              <a:pathLst>
                <a:path w="9526" h="3097" extrusionOk="0">
                  <a:moveTo>
                    <a:pt x="8454" y="358"/>
                  </a:moveTo>
                  <a:lnTo>
                    <a:pt x="4763" y="1382"/>
                  </a:lnTo>
                  <a:lnTo>
                    <a:pt x="1072" y="358"/>
                  </a:lnTo>
                  <a:close/>
                  <a:moveTo>
                    <a:pt x="333" y="500"/>
                  </a:moveTo>
                  <a:lnTo>
                    <a:pt x="4120" y="1548"/>
                  </a:lnTo>
                  <a:lnTo>
                    <a:pt x="333" y="2620"/>
                  </a:lnTo>
                  <a:lnTo>
                    <a:pt x="333" y="500"/>
                  </a:lnTo>
                  <a:close/>
                  <a:moveTo>
                    <a:pt x="9192" y="500"/>
                  </a:moveTo>
                  <a:lnTo>
                    <a:pt x="9192" y="2620"/>
                  </a:lnTo>
                  <a:lnTo>
                    <a:pt x="5406" y="1548"/>
                  </a:lnTo>
                  <a:lnTo>
                    <a:pt x="9192" y="500"/>
                  </a:lnTo>
                  <a:close/>
                  <a:moveTo>
                    <a:pt x="333" y="0"/>
                  </a:moveTo>
                  <a:cubicBezTo>
                    <a:pt x="143" y="0"/>
                    <a:pt x="0" y="167"/>
                    <a:pt x="0" y="358"/>
                  </a:cubicBezTo>
                  <a:lnTo>
                    <a:pt x="0" y="2739"/>
                  </a:lnTo>
                  <a:cubicBezTo>
                    <a:pt x="0" y="2929"/>
                    <a:pt x="143" y="3096"/>
                    <a:pt x="333" y="3096"/>
                  </a:cubicBezTo>
                  <a:lnTo>
                    <a:pt x="6049" y="3096"/>
                  </a:lnTo>
                  <a:cubicBezTo>
                    <a:pt x="6144" y="3096"/>
                    <a:pt x="6216" y="3001"/>
                    <a:pt x="6216" y="2906"/>
                  </a:cubicBezTo>
                  <a:cubicBezTo>
                    <a:pt x="6216" y="2810"/>
                    <a:pt x="6144" y="2739"/>
                    <a:pt x="6049" y="2739"/>
                  </a:cubicBezTo>
                  <a:lnTo>
                    <a:pt x="1167" y="2739"/>
                  </a:lnTo>
                  <a:lnTo>
                    <a:pt x="4763" y="1739"/>
                  </a:lnTo>
                  <a:lnTo>
                    <a:pt x="8359" y="2739"/>
                  </a:lnTo>
                  <a:lnTo>
                    <a:pt x="6787" y="2739"/>
                  </a:lnTo>
                  <a:cubicBezTo>
                    <a:pt x="6692" y="2739"/>
                    <a:pt x="6620" y="2810"/>
                    <a:pt x="6620" y="2906"/>
                  </a:cubicBezTo>
                  <a:cubicBezTo>
                    <a:pt x="6620" y="3001"/>
                    <a:pt x="6692" y="3096"/>
                    <a:pt x="6787" y="3096"/>
                  </a:cubicBezTo>
                  <a:lnTo>
                    <a:pt x="9192" y="3096"/>
                  </a:lnTo>
                  <a:cubicBezTo>
                    <a:pt x="9383" y="3096"/>
                    <a:pt x="9526" y="2929"/>
                    <a:pt x="9526" y="2739"/>
                  </a:cubicBezTo>
                  <a:lnTo>
                    <a:pt x="9526" y="358"/>
                  </a:lnTo>
                  <a:cubicBezTo>
                    <a:pt x="9526" y="167"/>
                    <a:pt x="9383"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9"/>
            <p:cNvSpPr/>
            <p:nvPr/>
          </p:nvSpPr>
          <p:spPr>
            <a:xfrm>
              <a:off x="1394412" y="2263372"/>
              <a:ext cx="51102" cy="60813"/>
            </a:xfrm>
            <a:custGeom>
              <a:avLst/>
              <a:gdLst/>
              <a:ahLst/>
              <a:cxnLst/>
              <a:rect l="l" t="t" r="r" b="b"/>
              <a:pathLst>
                <a:path w="1478" h="1759" extrusionOk="0">
                  <a:moveTo>
                    <a:pt x="382" y="354"/>
                  </a:moveTo>
                  <a:lnTo>
                    <a:pt x="1120" y="878"/>
                  </a:lnTo>
                  <a:cubicBezTo>
                    <a:pt x="1120" y="878"/>
                    <a:pt x="1120" y="878"/>
                    <a:pt x="1120" y="901"/>
                  </a:cubicBezTo>
                  <a:lnTo>
                    <a:pt x="382" y="1401"/>
                  </a:lnTo>
                  <a:cubicBezTo>
                    <a:pt x="366" y="1401"/>
                    <a:pt x="361" y="1412"/>
                    <a:pt x="359" y="1412"/>
                  </a:cubicBezTo>
                  <a:cubicBezTo>
                    <a:pt x="358" y="1412"/>
                    <a:pt x="358" y="1409"/>
                    <a:pt x="358" y="1401"/>
                  </a:cubicBezTo>
                  <a:lnTo>
                    <a:pt x="358" y="354"/>
                  </a:lnTo>
                  <a:close/>
                  <a:moveTo>
                    <a:pt x="350" y="1"/>
                  </a:moveTo>
                  <a:cubicBezTo>
                    <a:pt x="295" y="1"/>
                    <a:pt x="241" y="14"/>
                    <a:pt x="192" y="44"/>
                  </a:cubicBezTo>
                  <a:cubicBezTo>
                    <a:pt x="72" y="116"/>
                    <a:pt x="1" y="235"/>
                    <a:pt x="1" y="354"/>
                  </a:cubicBezTo>
                  <a:lnTo>
                    <a:pt x="1" y="1401"/>
                  </a:lnTo>
                  <a:cubicBezTo>
                    <a:pt x="1" y="1544"/>
                    <a:pt x="72" y="1663"/>
                    <a:pt x="192" y="1711"/>
                  </a:cubicBezTo>
                  <a:cubicBezTo>
                    <a:pt x="239" y="1735"/>
                    <a:pt x="311" y="1759"/>
                    <a:pt x="358" y="1759"/>
                  </a:cubicBezTo>
                  <a:cubicBezTo>
                    <a:pt x="430" y="1759"/>
                    <a:pt x="501" y="1735"/>
                    <a:pt x="573" y="1687"/>
                  </a:cubicBezTo>
                  <a:lnTo>
                    <a:pt x="1311" y="1163"/>
                  </a:lnTo>
                  <a:cubicBezTo>
                    <a:pt x="1406" y="1116"/>
                    <a:pt x="1477" y="997"/>
                    <a:pt x="1477" y="878"/>
                  </a:cubicBezTo>
                  <a:cubicBezTo>
                    <a:pt x="1477" y="759"/>
                    <a:pt x="1406" y="663"/>
                    <a:pt x="1311" y="592"/>
                  </a:cubicBezTo>
                  <a:lnTo>
                    <a:pt x="573" y="68"/>
                  </a:lnTo>
                  <a:cubicBezTo>
                    <a:pt x="503" y="26"/>
                    <a:pt x="426"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89"/>
            <p:cNvSpPr/>
            <p:nvPr/>
          </p:nvSpPr>
          <p:spPr>
            <a:xfrm>
              <a:off x="1534401" y="2245947"/>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89"/>
            <p:cNvSpPr/>
            <p:nvPr/>
          </p:nvSpPr>
          <p:spPr>
            <a:xfrm>
              <a:off x="1534401" y="2276406"/>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9"/>
            <p:cNvSpPr/>
            <p:nvPr/>
          </p:nvSpPr>
          <p:spPr>
            <a:xfrm>
              <a:off x="1534401" y="2307696"/>
              <a:ext cx="122707" cy="11547"/>
            </a:xfrm>
            <a:custGeom>
              <a:avLst/>
              <a:gdLst/>
              <a:ahLst/>
              <a:cxnLst/>
              <a:rect l="l" t="t" r="r" b="b"/>
              <a:pathLst>
                <a:path w="3549" h="334" extrusionOk="0">
                  <a:moveTo>
                    <a:pt x="191" y="0"/>
                  </a:moveTo>
                  <a:cubicBezTo>
                    <a:pt x="96" y="0"/>
                    <a:pt x="0" y="72"/>
                    <a:pt x="0" y="167"/>
                  </a:cubicBezTo>
                  <a:cubicBezTo>
                    <a:pt x="0" y="262"/>
                    <a:pt x="96" y="334"/>
                    <a:pt x="191" y="334"/>
                  </a:cubicBezTo>
                  <a:lnTo>
                    <a:pt x="3382" y="334"/>
                  </a:lnTo>
                  <a:cubicBezTo>
                    <a:pt x="3477" y="334"/>
                    <a:pt x="3549" y="262"/>
                    <a:pt x="3549" y="167"/>
                  </a:cubicBezTo>
                  <a:cubicBezTo>
                    <a:pt x="3549" y="72"/>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7" name="Google Shape;11407;p89"/>
          <p:cNvGrpSpPr/>
          <p:nvPr/>
        </p:nvGrpSpPr>
        <p:grpSpPr>
          <a:xfrm>
            <a:off x="8290351" y="863900"/>
            <a:ext cx="123600" cy="3239150"/>
            <a:chOff x="8290351" y="863900"/>
            <a:chExt cx="123600" cy="3239150"/>
          </a:xfrm>
        </p:grpSpPr>
        <p:sp>
          <p:nvSpPr>
            <p:cNvPr id="11408" name="Google Shape;11408;p8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8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3" name="Google Shape;11413;p89"/>
          <p:cNvSpPr txBox="1">
            <a:spLocks noGrp="1"/>
          </p:cNvSpPr>
          <p:nvPr>
            <p:ph type="subTitle" idx="1"/>
          </p:nvPr>
        </p:nvSpPr>
        <p:spPr>
          <a:xfrm>
            <a:off x="1026500" y="1736100"/>
            <a:ext cx="18534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1414" name="Google Shape;11414;p89"/>
          <p:cNvSpPr txBox="1">
            <a:spLocks noGrp="1"/>
          </p:cNvSpPr>
          <p:nvPr>
            <p:ph type="subTitle" idx="2"/>
          </p:nvPr>
        </p:nvSpPr>
        <p:spPr>
          <a:xfrm>
            <a:off x="1026500" y="2040552"/>
            <a:ext cx="18534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actually a cold place</a:t>
            </a:r>
            <a:endParaRPr/>
          </a:p>
        </p:txBody>
      </p:sp>
      <p:sp>
        <p:nvSpPr>
          <p:cNvPr id="11415" name="Google Shape;11415;p89"/>
          <p:cNvSpPr txBox="1">
            <a:spLocks noGrp="1"/>
          </p:cNvSpPr>
          <p:nvPr>
            <p:ph type="subTitle" idx="3"/>
          </p:nvPr>
        </p:nvSpPr>
        <p:spPr>
          <a:xfrm>
            <a:off x="6264100" y="1736100"/>
            <a:ext cx="18534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Sun</a:t>
            </a:r>
            <a:endParaRPr/>
          </a:p>
        </p:txBody>
      </p:sp>
      <p:sp>
        <p:nvSpPr>
          <p:cNvPr id="11416" name="Google Shape;11416;p89"/>
          <p:cNvSpPr txBox="1">
            <a:spLocks noGrp="1"/>
          </p:cNvSpPr>
          <p:nvPr>
            <p:ph type="subTitle" idx="4"/>
          </p:nvPr>
        </p:nvSpPr>
        <p:spPr>
          <a:xfrm>
            <a:off x="6264100" y="2040550"/>
            <a:ext cx="18534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 is the closest star to Earth</a:t>
            </a:r>
            <a:endParaRPr/>
          </a:p>
        </p:txBody>
      </p:sp>
      <p:sp>
        <p:nvSpPr>
          <p:cNvPr id="11417" name="Google Shape;11417;p89"/>
          <p:cNvSpPr txBox="1">
            <a:spLocks noGrp="1"/>
          </p:cNvSpPr>
          <p:nvPr>
            <p:ph type="subTitle" idx="5"/>
          </p:nvPr>
        </p:nvSpPr>
        <p:spPr>
          <a:xfrm>
            <a:off x="1026500" y="3174674"/>
            <a:ext cx="1853400" cy="31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Earth</a:t>
            </a:r>
            <a:endParaRPr/>
          </a:p>
        </p:txBody>
      </p:sp>
      <p:sp>
        <p:nvSpPr>
          <p:cNvPr id="11418" name="Google Shape;11418;p89"/>
          <p:cNvSpPr txBox="1">
            <a:spLocks noGrp="1"/>
          </p:cNvSpPr>
          <p:nvPr>
            <p:ph type="subTitle" idx="6"/>
          </p:nvPr>
        </p:nvSpPr>
        <p:spPr>
          <a:xfrm>
            <a:off x="1026500" y="3483798"/>
            <a:ext cx="1853400" cy="60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Earth is the third planet from the Sun</a:t>
            </a:r>
            <a:endParaRPr/>
          </a:p>
        </p:txBody>
      </p:sp>
      <p:sp>
        <p:nvSpPr>
          <p:cNvPr id="11419" name="Google Shape;11419;p89"/>
          <p:cNvSpPr txBox="1">
            <a:spLocks noGrp="1"/>
          </p:cNvSpPr>
          <p:nvPr>
            <p:ph type="subTitle" idx="7"/>
          </p:nvPr>
        </p:nvSpPr>
        <p:spPr>
          <a:xfrm>
            <a:off x="6264100" y="3174677"/>
            <a:ext cx="18534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a:t>
            </a:r>
            <a:endParaRPr/>
          </a:p>
        </p:txBody>
      </p:sp>
      <p:sp>
        <p:nvSpPr>
          <p:cNvPr id="11420" name="Google Shape;11420;p89"/>
          <p:cNvSpPr txBox="1">
            <a:spLocks noGrp="1"/>
          </p:cNvSpPr>
          <p:nvPr>
            <p:ph type="subTitle" idx="8"/>
          </p:nvPr>
        </p:nvSpPr>
        <p:spPr>
          <a:xfrm>
            <a:off x="6264100" y="3483801"/>
            <a:ext cx="1853400" cy="6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a:t>
            </a:r>
            <a:endParaRPr/>
          </a:p>
        </p:txBody>
      </p:sp>
      <p:sp>
        <p:nvSpPr>
          <p:cNvPr id="11421" name="Google Shape;11421;p89">
            <a:hlinkClick r:id="" action="ppaction://hlinkshowjump?jump=previousslide"/>
          </p:cNvPr>
          <p:cNvSpPr txBox="1">
            <a:spLocks noGrp="1"/>
          </p:cNvSpPr>
          <p:nvPr>
            <p:ph type="subTitle" idx="9"/>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422" name="Google Shape;11422;p89">
            <a:hlinkClick r:id="" action="ppaction://hlinkshowjump?jump=nextslide"/>
          </p:cNvPr>
          <p:cNvSpPr txBox="1">
            <a:spLocks noGrp="1"/>
          </p:cNvSpPr>
          <p:nvPr>
            <p:ph type="subTitle" idx="1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423" name="Google Shape;11423;p89"/>
          <p:cNvSpPr/>
          <p:nvPr/>
        </p:nvSpPr>
        <p:spPr>
          <a:xfrm>
            <a:off x="8291538" y="24439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9">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25" name="Google Shape;11425;p89">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29"/>
        <p:cNvGrpSpPr/>
        <p:nvPr/>
      </p:nvGrpSpPr>
      <p:grpSpPr>
        <a:xfrm>
          <a:off x="0" y="0"/>
          <a:ext cx="0" cy="0"/>
          <a:chOff x="0" y="0"/>
          <a:chExt cx="0" cy="0"/>
        </a:xfrm>
      </p:grpSpPr>
      <p:grpSp>
        <p:nvGrpSpPr>
          <p:cNvPr id="11430" name="Google Shape;11430;p90"/>
          <p:cNvGrpSpPr/>
          <p:nvPr/>
        </p:nvGrpSpPr>
        <p:grpSpPr>
          <a:xfrm>
            <a:off x="903244" y="1438875"/>
            <a:ext cx="3614124" cy="2596500"/>
            <a:chOff x="898425" y="1438875"/>
            <a:chExt cx="3614124" cy="2596500"/>
          </a:xfrm>
        </p:grpSpPr>
        <p:sp>
          <p:nvSpPr>
            <p:cNvPr id="11431" name="Google Shape;11431;p90"/>
            <p:cNvSpPr/>
            <p:nvPr/>
          </p:nvSpPr>
          <p:spPr>
            <a:xfrm>
              <a:off x="898425" y="1438875"/>
              <a:ext cx="3614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32" name="Google Shape;11432;p90"/>
            <p:cNvSpPr/>
            <p:nvPr/>
          </p:nvSpPr>
          <p:spPr>
            <a:xfrm>
              <a:off x="898449" y="1808775"/>
              <a:ext cx="3614100" cy="222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33" name="Google Shape;11433;p90"/>
            <p:cNvGrpSpPr/>
            <p:nvPr/>
          </p:nvGrpSpPr>
          <p:grpSpPr>
            <a:xfrm>
              <a:off x="3734821" y="1544918"/>
              <a:ext cx="655400" cy="157800"/>
              <a:chOff x="7968325" y="355525"/>
              <a:chExt cx="655400" cy="157800"/>
            </a:xfrm>
          </p:grpSpPr>
          <p:sp>
            <p:nvSpPr>
              <p:cNvPr id="11434" name="Google Shape;11434;p90"/>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5" name="Google Shape;11435;p9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36" name="Google Shape;11436;p90"/>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7" name="Google Shape;11437;p9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38" name="Google Shape;11438;p90"/>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9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0" name="Google Shape;11440;p9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441" name="Google Shape;11441;p90"/>
          <p:cNvGrpSpPr/>
          <p:nvPr/>
        </p:nvGrpSpPr>
        <p:grpSpPr>
          <a:xfrm>
            <a:off x="4626663" y="1438875"/>
            <a:ext cx="3614101" cy="2596500"/>
            <a:chOff x="4545650" y="1438875"/>
            <a:chExt cx="3614101" cy="2596500"/>
          </a:xfrm>
        </p:grpSpPr>
        <p:sp>
          <p:nvSpPr>
            <p:cNvPr id="11442" name="Google Shape;11442;p90"/>
            <p:cNvSpPr/>
            <p:nvPr/>
          </p:nvSpPr>
          <p:spPr>
            <a:xfrm>
              <a:off x="4545651" y="1438875"/>
              <a:ext cx="36141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43" name="Google Shape;11443;p90"/>
            <p:cNvSpPr/>
            <p:nvPr/>
          </p:nvSpPr>
          <p:spPr>
            <a:xfrm>
              <a:off x="4545650" y="1808775"/>
              <a:ext cx="3614100" cy="22266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44" name="Google Shape;11444;p90"/>
            <p:cNvGrpSpPr/>
            <p:nvPr/>
          </p:nvGrpSpPr>
          <p:grpSpPr>
            <a:xfrm>
              <a:off x="7381896" y="1544918"/>
              <a:ext cx="655400" cy="157800"/>
              <a:chOff x="7968325" y="355525"/>
              <a:chExt cx="655400" cy="157800"/>
            </a:xfrm>
          </p:grpSpPr>
          <p:sp>
            <p:nvSpPr>
              <p:cNvPr id="11445" name="Google Shape;11445;p90"/>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6" name="Google Shape;11446;p90"/>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47" name="Google Shape;11447;p90"/>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48" name="Google Shape;11448;p90"/>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49" name="Google Shape;11449;p90"/>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90"/>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1" name="Google Shape;11451;p90"/>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452" name="Google Shape;11452;p90"/>
          <p:cNvGrpSpPr/>
          <p:nvPr/>
        </p:nvGrpSpPr>
        <p:grpSpPr>
          <a:xfrm>
            <a:off x="8290351" y="863900"/>
            <a:ext cx="123600" cy="3239150"/>
            <a:chOff x="8290351" y="863900"/>
            <a:chExt cx="123600" cy="3239150"/>
          </a:xfrm>
        </p:grpSpPr>
        <p:sp>
          <p:nvSpPr>
            <p:cNvPr id="11453" name="Google Shape;11453;p9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9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9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9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9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8" name="Google Shape;11458;p9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59" name="Google Shape;11459;p9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60" name="Google Shape;11460;p9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Competitor analysis</a:t>
            </a:r>
            <a:endParaRPr/>
          </a:p>
        </p:txBody>
      </p:sp>
      <p:sp>
        <p:nvSpPr>
          <p:cNvPr id="11461" name="Google Shape;11461;p90"/>
          <p:cNvSpPr txBox="1">
            <a:spLocks noGrp="1"/>
          </p:cNvSpPr>
          <p:nvPr>
            <p:ph type="subTitle" idx="2"/>
          </p:nvPr>
        </p:nvSpPr>
        <p:spPr>
          <a:xfrm>
            <a:off x="903250" y="2179775"/>
            <a:ext cx="3614100" cy="16236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a:p>
            <a:pPr marL="182880" lvl="0" indent="-180340" algn="l" rtl="0">
              <a:spcBef>
                <a:spcPts val="0"/>
              </a:spcBef>
              <a:spcAft>
                <a:spcPts val="0"/>
              </a:spcAft>
              <a:buSzPts val="1400"/>
              <a:buChar char="●"/>
            </a:pPr>
            <a:r>
              <a:rPr lang="en"/>
              <a:t>You can list your competitor’s strengths here</a:t>
            </a:r>
            <a:endParaRPr/>
          </a:p>
        </p:txBody>
      </p:sp>
      <p:sp>
        <p:nvSpPr>
          <p:cNvPr id="11462" name="Google Shape;11462;p90"/>
          <p:cNvSpPr txBox="1">
            <a:spLocks noGrp="1"/>
          </p:cNvSpPr>
          <p:nvPr>
            <p:ph type="subTitle" idx="3"/>
          </p:nvPr>
        </p:nvSpPr>
        <p:spPr>
          <a:xfrm>
            <a:off x="4626675" y="1862375"/>
            <a:ext cx="36141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Weaknesses</a:t>
            </a:r>
            <a:endParaRPr/>
          </a:p>
        </p:txBody>
      </p:sp>
      <p:sp>
        <p:nvSpPr>
          <p:cNvPr id="11463" name="Google Shape;11463;p90"/>
          <p:cNvSpPr txBox="1">
            <a:spLocks noGrp="1"/>
          </p:cNvSpPr>
          <p:nvPr>
            <p:ph type="subTitle" idx="4"/>
          </p:nvPr>
        </p:nvSpPr>
        <p:spPr>
          <a:xfrm>
            <a:off x="4626675" y="2179775"/>
            <a:ext cx="3614100" cy="1623600"/>
          </a:xfrm>
          <a:prstGeom prst="rect">
            <a:avLst/>
          </a:prstGeom>
        </p:spPr>
        <p:txBody>
          <a:bodyPr spcFirstLastPara="1" wrap="square" lIns="91425" tIns="91425" rIns="91425" bIns="91425" anchor="t" anchorCtr="0">
            <a:noAutofit/>
          </a:bodyPr>
          <a:lstStyle/>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a:p>
            <a:pPr marL="182880" lvl="0" indent="-180340" algn="l" rtl="0">
              <a:spcBef>
                <a:spcPts val="0"/>
              </a:spcBef>
              <a:spcAft>
                <a:spcPts val="0"/>
              </a:spcAft>
              <a:buSzPts val="1400"/>
              <a:buChar char="●"/>
            </a:pPr>
            <a:r>
              <a:rPr lang="en"/>
              <a:t>You can list your competitor’s weaknesses here</a:t>
            </a:r>
            <a:endParaRPr/>
          </a:p>
        </p:txBody>
      </p:sp>
      <p:sp>
        <p:nvSpPr>
          <p:cNvPr id="11464" name="Google Shape;11464;p90">
            <a:hlinkClick r:id="" action="ppaction://hlinkshowjump?jump=previousslide"/>
          </p:cNvPr>
          <p:cNvSpPr txBox="1">
            <a:spLocks noGrp="1"/>
          </p:cNvSpPr>
          <p:nvPr>
            <p:ph type="subTitle" idx="5"/>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465" name="Google Shape;11465;p90">
            <a:hlinkClick r:id="" action="ppaction://hlinkshowjump?jump=nextslide"/>
          </p:cNvPr>
          <p:cNvSpPr txBox="1">
            <a:spLocks noGrp="1"/>
          </p:cNvSpPr>
          <p:nvPr>
            <p:ph type="subTitle" idx="6"/>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466" name="Google Shape;11466;p90"/>
          <p:cNvSpPr txBox="1">
            <a:spLocks noGrp="1"/>
          </p:cNvSpPr>
          <p:nvPr>
            <p:ph type="subTitle" idx="1"/>
          </p:nvPr>
        </p:nvSpPr>
        <p:spPr>
          <a:xfrm>
            <a:off x="903250" y="1862375"/>
            <a:ext cx="36141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Strengths </a:t>
            </a:r>
            <a:endParaRPr/>
          </a:p>
        </p:txBody>
      </p:sp>
      <p:sp>
        <p:nvSpPr>
          <p:cNvPr id="11474" name="Google Shape;11474;p90"/>
          <p:cNvSpPr/>
          <p:nvPr/>
        </p:nvSpPr>
        <p:spPr>
          <a:xfrm>
            <a:off x="8291538" y="248696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9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76" name="Google Shape;11476;p9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430"/>
                                        </p:tgtEl>
                                        <p:attrNameLst>
                                          <p:attrName>style.visibility</p:attrName>
                                        </p:attrNameLst>
                                      </p:cBhvr>
                                      <p:to>
                                        <p:strVal val="visible"/>
                                      </p:to>
                                    </p:set>
                                    <p:anim calcmode="lin" valueType="num">
                                      <p:cBhvr additive="base">
                                        <p:cTn id="7" dur="1000"/>
                                        <p:tgtEl>
                                          <p:spTgt spid="1143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461"/>
                                        </p:tgtEl>
                                        <p:attrNameLst>
                                          <p:attrName>style.visibility</p:attrName>
                                        </p:attrNameLst>
                                      </p:cBhvr>
                                      <p:to>
                                        <p:strVal val="visible"/>
                                      </p:to>
                                    </p:set>
                                    <p:anim calcmode="lin" valueType="num">
                                      <p:cBhvr additive="base">
                                        <p:cTn id="10" dur="1000"/>
                                        <p:tgtEl>
                                          <p:spTgt spid="11461"/>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466"/>
                                        </p:tgtEl>
                                        <p:attrNameLst>
                                          <p:attrName>style.visibility</p:attrName>
                                        </p:attrNameLst>
                                      </p:cBhvr>
                                      <p:to>
                                        <p:strVal val="visible"/>
                                      </p:to>
                                    </p:set>
                                    <p:anim calcmode="lin" valueType="num">
                                      <p:cBhvr additive="base">
                                        <p:cTn id="13" dur="1000"/>
                                        <p:tgtEl>
                                          <p:spTgt spid="1146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1441"/>
                                        </p:tgtEl>
                                        <p:attrNameLst>
                                          <p:attrName>style.visibility</p:attrName>
                                        </p:attrNameLst>
                                      </p:cBhvr>
                                      <p:to>
                                        <p:strVal val="visible"/>
                                      </p:to>
                                    </p:set>
                                    <p:anim calcmode="lin" valueType="num">
                                      <p:cBhvr additive="base">
                                        <p:cTn id="16" dur="1000"/>
                                        <p:tgtEl>
                                          <p:spTgt spid="1144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1462"/>
                                        </p:tgtEl>
                                        <p:attrNameLst>
                                          <p:attrName>style.visibility</p:attrName>
                                        </p:attrNameLst>
                                      </p:cBhvr>
                                      <p:to>
                                        <p:strVal val="visible"/>
                                      </p:to>
                                    </p:set>
                                    <p:anim calcmode="lin" valueType="num">
                                      <p:cBhvr additive="base">
                                        <p:cTn id="19" dur="1000"/>
                                        <p:tgtEl>
                                          <p:spTgt spid="11462"/>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1463"/>
                                        </p:tgtEl>
                                        <p:attrNameLst>
                                          <p:attrName>style.visibility</p:attrName>
                                        </p:attrNameLst>
                                      </p:cBhvr>
                                      <p:to>
                                        <p:strVal val="visible"/>
                                      </p:to>
                                    </p:set>
                                    <p:anim calcmode="lin" valueType="num">
                                      <p:cBhvr additive="base">
                                        <p:cTn id="22" dur="1000"/>
                                        <p:tgtEl>
                                          <p:spTgt spid="114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480"/>
        <p:cNvGrpSpPr/>
        <p:nvPr/>
      </p:nvGrpSpPr>
      <p:grpSpPr>
        <a:xfrm>
          <a:off x="0" y="0"/>
          <a:ext cx="0" cy="0"/>
          <a:chOff x="0" y="0"/>
          <a:chExt cx="0" cy="0"/>
        </a:xfrm>
      </p:grpSpPr>
      <p:sp>
        <p:nvSpPr>
          <p:cNvPr id="11481" name="Google Shape;11481;p9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82" name="Google Shape;11482;p9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83" name="Google Shape;11483;p91"/>
          <p:cNvGrpSpPr/>
          <p:nvPr/>
        </p:nvGrpSpPr>
        <p:grpSpPr>
          <a:xfrm>
            <a:off x="1029150" y="1202675"/>
            <a:ext cx="7085700" cy="2900375"/>
            <a:chOff x="1024250" y="1333950"/>
            <a:chExt cx="7085700" cy="2900375"/>
          </a:xfrm>
        </p:grpSpPr>
        <p:sp>
          <p:nvSpPr>
            <p:cNvPr id="11484" name="Google Shape;11484;p91"/>
            <p:cNvSpPr/>
            <p:nvPr/>
          </p:nvSpPr>
          <p:spPr>
            <a:xfrm>
              <a:off x="1024250" y="1333950"/>
              <a:ext cx="70857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85" name="Google Shape;11485;p91"/>
            <p:cNvSpPr/>
            <p:nvPr/>
          </p:nvSpPr>
          <p:spPr>
            <a:xfrm>
              <a:off x="1024250" y="1758125"/>
              <a:ext cx="7085700" cy="24762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486" name="Google Shape;11486;p91"/>
            <p:cNvGrpSpPr/>
            <p:nvPr/>
          </p:nvGrpSpPr>
          <p:grpSpPr>
            <a:xfrm>
              <a:off x="7281702" y="1463682"/>
              <a:ext cx="655400" cy="157800"/>
              <a:chOff x="7968325" y="355525"/>
              <a:chExt cx="655400" cy="157800"/>
            </a:xfrm>
          </p:grpSpPr>
          <p:sp>
            <p:nvSpPr>
              <p:cNvPr id="11487" name="Google Shape;11487;p9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88" name="Google Shape;11488;p9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489" name="Google Shape;11489;p9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0" name="Google Shape;11490;p9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491" name="Google Shape;11491;p9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9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3" name="Google Shape;11493;p9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494" name="Google Shape;11494;p9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prices</a:t>
            </a:r>
            <a:endParaRPr/>
          </a:p>
        </p:txBody>
      </p:sp>
      <p:sp>
        <p:nvSpPr>
          <p:cNvPr id="11495" name="Google Shape;11495;p91"/>
          <p:cNvSpPr/>
          <p:nvPr/>
        </p:nvSpPr>
        <p:spPr>
          <a:xfrm>
            <a:off x="1306800" y="1902616"/>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496" name="Google Shape;11496;p91"/>
          <p:cNvSpPr txBox="1"/>
          <p:nvPr/>
        </p:nvSpPr>
        <p:spPr>
          <a:xfrm>
            <a:off x="1411210" y="2409021"/>
            <a:ext cx="1831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497" name="Google Shape;11497;p91"/>
          <p:cNvSpPr txBox="1"/>
          <p:nvPr/>
        </p:nvSpPr>
        <p:spPr>
          <a:xfrm>
            <a:off x="1568560" y="1986435"/>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$100</a:t>
            </a:r>
            <a:endParaRPr sz="3000">
              <a:solidFill>
                <a:schemeClr val="dk1"/>
              </a:solidFill>
              <a:latin typeface="Nanum Gothic Coding"/>
              <a:ea typeface="Nanum Gothic Coding"/>
              <a:cs typeface="Nanum Gothic Coding"/>
              <a:sym typeface="Nanum Gothic Coding"/>
            </a:endParaRPr>
          </a:p>
        </p:txBody>
      </p:sp>
      <p:sp>
        <p:nvSpPr>
          <p:cNvPr id="11498" name="Google Shape;11498;p91"/>
          <p:cNvSpPr/>
          <p:nvPr/>
        </p:nvSpPr>
        <p:spPr>
          <a:xfrm>
            <a:off x="1532100" y="3456111"/>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Basic</a:t>
            </a:r>
            <a:endParaRPr sz="1800">
              <a:solidFill>
                <a:schemeClr val="dk1"/>
              </a:solidFill>
              <a:latin typeface="Nanum Gothic Coding"/>
              <a:ea typeface="Nanum Gothic Coding"/>
              <a:cs typeface="Nanum Gothic Coding"/>
              <a:sym typeface="Nanum Gothic Coding"/>
            </a:endParaRPr>
          </a:p>
        </p:txBody>
      </p:sp>
      <p:sp>
        <p:nvSpPr>
          <p:cNvPr id="11499" name="Google Shape;11499;p91"/>
          <p:cNvSpPr/>
          <p:nvPr/>
        </p:nvSpPr>
        <p:spPr>
          <a:xfrm>
            <a:off x="3554750" y="1774609"/>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00" name="Google Shape;11500;p91"/>
          <p:cNvSpPr txBox="1"/>
          <p:nvPr/>
        </p:nvSpPr>
        <p:spPr>
          <a:xfrm>
            <a:off x="3657440" y="2281064"/>
            <a:ext cx="1828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501" name="Google Shape;11501;p91"/>
          <p:cNvSpPr txBox="1"/>
          <p:nvPr/>
        </p:nvSpPr>
        <p:spPr>
          <a:xfrm>
            <a:off x="3816510" y="1858462"/>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$220</a:t>
            </a:r>
            <a:endParaRPr sz="3000">
              <a:solidFill>
                <a:schemeClr val="dk1"/>
              </a:solidFill>
              <a:latin typeface="Nanum Gothic Coding"/>
              <a:ea typeface="Nanum Gothic Coding"/>
              <a:cs typeface="Nanum Gothic Coding"/>
              <a:sym typeface="Nanum Gothic Coding"/>
            </a:endParaRPr>
          </a:p>
        </p:txBody>
      </p:sp>
      <p:sp>
        <p:nvSpPr>
          <p:cNvPr id="11502" name="Google Shape;11502;p91"/>
          <p:cNvSpPr/>
          <p:nvPr/>
        </p:nvSpPr>
        <p:spPr>
          <a:xfrm>
            <a:off x="3776840" y="3328509"/>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Pro</a:t>
            </a:r>
            <a:endParaRPr sz="1800">
              <a:solidFill>
                <a:schemeClr val="dk1"/>
              </a:solidFill>
              <a:latin typeface="Nanum Gothic Coding"/>
              <a:ea typeface="Nanum Gothic Coding"/>
              <a:cs typeface="Nanum Gothic Coding"/>
              <a:sym typeface="Nanum Gothic Coding"/>
            </a:endParaRPr>
          </a:p>
        </p:txBody>
      </p:sp>
      <p:sp>
        <p:nvSpPr>
          <p:cNvPr id="11503" name="Google Shape;11503;p91"/>
          <p:cNvSpPr/>
          <p:nvPr/>
        </p:nvSpPr>
        <p:spPr>
          <a:xfrm>
            <a:off x="5802700" y="1900041"/>
            <a:ext cx="2040600" cy="2052600"/>
          </a:xfrm>
          <a:prstGeom prst="rect">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04" name="Google Shape;11504;p91"/>
          <p:cNvSpPr txBox="1"/>
          <p:nvPr/>
        </p:nvSpPr>
        <p:spPr>
          <a:xfrm>
            <a:off x="5908610" y="2406446"/>
            <a:ext cx="1828800" cy="96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Describe your product or your service here</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a:p>
            <a:pPr marL="228600" lvl="0" indent="-203200" algn="ctr" rtl="0">
              <a:spcBef>
                <a:spcPts val="0"/>
              </a:spcBef>
              <a:spcAft>
                <a:spcPts val="0"/>
              </a:spcAft>
              <a:buClr>
                <a:schemeClr val="accent1"/>
              </a:buClr>
              <a:buSzPts val="1400"/>
              <a:buFont typeface="Dosis"/>
              <a:buChar char="●"/>
            </a:pPr>
            <a:r>
              <a:rPr lang="en">
                <a:solidFill>
                  <a:schemeClr val="dk1"/>
                </a:solidFill>
                <a:latin typeface="Dosis"/>
                <a:ea typeface="Dosis"/>
                <a:cs typeface="Dosis"/>
                <a:sym typeface="Dosis"/>
              </a:rPr>
              <a:t>Characteristic</a:t>
            </a:r>
            <a:endParaRPr>
              <a:solidFill>
                <a:schemeClr val="dk1"/>
              </a:solidFill>
              <a:latin typeface="Dosis"/>
              <a:ea typeface="Dosis"/>
              <a:cs typeface="Dosis"/>
              <a:sym typeface="Dosis"/>
            </a:endParaRPr>
          </a:p>
        </p:txBody>
      </p:sp>
      <p:sp>
        <p:nvSpPr>
          <p:cNvPr id="11505" name="Google Shape;11505;p91"/>
          <p:cNvSpPr txBox="1"/>
          <p:nvPr/>
        </p:nvSpPr>
        <p:spPr>
          <a:xfrm>
            <a:off x="6064460" y="1986435"/>
            <a:ext cx="15171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$300</a:t>
            </a:r>
            <a:endParaRPr sz="3000">
              <a:solidFill>
                <a:schemeClr val="dk1"/>
              </a:solidFill>
              <a:latin typeface="Nanum Gothic Coding"/>
              <a:ea typeface="Nanum Gothic Coding"/>
              <a:cs typeface="Nanum Gothic Coding"/>
              <a:sym typeface="Nanum Gothic Coding"/>
            </a:endParaRPr>
          </a:p>
        </p:txBody>
      </p:sp>
      <p:sp>
        <p:nvSpPr>
          <p:cNvPr id="11506" name="Google Shape;11506;p91"/>
          <p:cNvSpPr/>
          <p:nvPr/>
        </p:nvSpPr>
        <p:spPr>
          <a:xfrm>
            <a:off x="6028000" y="3456111"/>
            <a:ext cx="1590000" cy="347400"/>
          </a:xfrm>
          <a:prstGeom prst="rect">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chemeClr val="dk1"/>
                </a:solidFill>
                <a:latin typeface="Nanum Gothic Coding"/>
                <a:ea typeface="Nanum Gothic Coding"/>
                <a:cs typeface="Nanum Gothic Coding"/>
                <a:sym typeface="Nanum Gothic Coding"/>
              </a:rPr>
              <a:t>Premium</a:t>
            </a:r>
            <a:endParaRPr sz="1800">
              <a:solidFill>
                <a:schemeClr val="dk1"/>
              </a:solidFill>
              <a:latin typeface="Nanum Gothic Coding"/>
              <a:ea typeface="Nanum Gothic Coding"/>
              <a:cs typeface="Nanum Gothic Coding"/>
              <a:sym typeface="Nanum Gothic Coding"/>
            </a:endParaRPr>
          </a:p>
        </p:txBody>
      </p:sp>
      <p:grpSp>
        <p:nvGrpSpPr>
          <p:cNvPr id="11509" name="Google Shape;11509;p91"/>
          <p:cNvGrpSpPr/>
          <p:nvPr/>
        </p:nvGrpSpPr>
        <p:grpSpPr>
          <a:xfrm>
            <a:off x="8290351" y="863900"/>
            <a:ext cx="123600" cy="3239150"/>
            <a:chOff x="8290351" y="863900"/>
            <a:chExt cx="123600" cy="3239150"/>
          </a:xfrm>
        </p:grpSpPr>
        <p:sp>
          <p:nvSpPr>
            <p:cNvPr id="11510" name="Google Shape;11510;p9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9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9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9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9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5" name="Google Shape;11515;p9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516" name="Google Shape;11516;p9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517" name="Google Shape;11517;p91"/>
          <p:cNvSpPr/>
          <p:nvPr/>
        </p:nvSpPr>
        <p:spPr>
          <a:xfrm>
            <a:off x="8291538" y="252995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9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19" name="Google Shape;11519;p9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23"/>
        <p:cNvGrpSpPr/>
        <p:nvPr/>
      </p:nvGrpSpPr>
      <p:grpSpPr>
        <a:xfrm>
          <a:off x="0" y="0"/>
          <a:ext cx="0" cy="0"/>
          <a:chOff x="0" y="0"/>
          <a:chExt cx="0" cy="0"/>
        </a:xfrm>
      </p:grpSpPr>
      <p:grpSp>
        <p:nvGrpSpPr>
          <p:cNvPr id="11524" name="Google Shape;11524;p92"/>
          <p:cNvGrpSpPr/>
          <p:nvPr/>
        </p:nvGrpSpPr>
        <p:grpSpPr>
          <a:xfrm>
            <a:off x="803876" y="1930575"/>
            <a:ext cx="2401512" cy="2241600"/>
            <a:chOff x="803876" y="1930575"/>
            <a:chExt cx="2401512" cy="2241600"/>
          </a:xfrm>
        </p:grpSpPr>
        <p:sp>
          <p:nvSpPr>
            <p:cNvPr id="11525" name="Google Shape;11525;p92"/>
            <p:cNvSpPr/>
            <p:nvPr/>
          </p:nvSpPr>
          <p:spPr>
            <a:xfrm>
              <a:off x="803876" y="1930575"/>
              <a:ext cx="24015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26" name="Google Shape;11526;p92"/>
            <p:cNvSpPr/>
            <p:nvPr/>
          </p:nvSpPr>
          <p:spPr>
            <a:xfrm>
              <a:off x="803888"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27" name="Google Shape;11527;p92"/>
            <p:cNvGrpSpPr/>
            <p:nvPr/>
          </p:nvGrpSpPr>
          <p:grpSpPr>
            <a:xfrm>
              <a:off x="2420049" y="2036630"/>
              <a:ext cx="655400" cy="157800"/>
              <a:chOff x="7968325" y="355525"/>
              <a:chExt cx="655400" cy="157800"/>
            </a:xfrm>
          </p:grpSpPr>
          <p:sp>
            <p:nvSpPr>
              <p:cNvPr id="11528" name="Google Shape;11528;p92"/>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29" name="Google Shape;11529;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30" name="Google Shape;11530;p92"/>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1" name="Google Shape;11531;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32" name="Google Shape;11532;p92"/>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34" name="Google Shape;11534;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35" name="Google Shape;11535;p92"/>
          <p:cNvGrpSpPr/>
          <p:nvPr/>
        </p:nvGrpSpPr>
        <p:grpSpPr>
          <a:xfrm>
            <a:off x="3287551" y="1930575"/>
            <a:ext cx="2401512" cy="2241600"/>
            <a:chOff x="3287551" y="1930575"/>
            <a:chExt cx="2401512" cy="2241600"/>
          </a:xfrm>
        </p:grpSpPr>
        <p:sp>
          <p:nvSpPr>
            <p:cNvPr id="11536" name="Google Shape;11536;p92"/>
            <p:cNvSpPr/>
            <p:nvPr/>
          </p:nvSpPr>
          <p:spPr>
            <a:xfrm>
              <a:off x="3287551" y="1930575"/>
              <a:ext cx="240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sp>
          <p:nvSpPr>
            <p:cNvPr id="11537" name="Google Shape;11537;p92"/>
            <p:cNvSpPr/>
            <p:nvPr/>
          </p:nvSpPr>
          <p:spPr>
            <a:xfrm>
              <a:off x="3287563"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38" name="Google Shape;11538;p92"/>
            <p:cNvGrpSpPr/>
            <p:nvPr/>
          </p:nvGrpSpPr>
          <p:grpSpPr>
            <a:xfrm>
              <a:off x="4903724" y="2036630"/>
              <a:ext cx="655400" cy="157800"/>
              <a:chOff x="7968325" y="355525"/>
              <a:chExt cx="655400" cy="157800"/>
            </a:xfrm>
          </p:grpSpPr>
          <p:sp>
            <p:nvSpPr>
              <p:cNvPr id="11539" name="Google Shape;11539;p9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0" name="Google Shape;11540;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41" name="Google Shape;11541;p9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2" name="Google Shape;11542;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43" name="Google Shape;11543;p9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45" name="Google Shape;11545;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46" name="Google Shape;11546;p92"/>
          <p:cNvGrpSpPr/>
          <p:nvPr/>
        </p:nvGrpSpPr>
        <p:grpSpPr>
          <a:xfrm>
            <a:off x="5771226" y="1930575"/>
            <a:ext cx="2401512" cy="2241600"/>
            <a:chOff x="5771226" y="1930575"/>
            <a:chExt cx="2401512" cy="2241600"/>
          </a:xfrm>
        </p:grpSpPr>
        <p:sp>
          <p:nvSpPr>
            <p:cNvPr id="11547" name="Google Shape;11547;p92"/>
            <p:cNvSpPr/>
            <p:nvPr/>
          </p:nvSpPr>
          <p:spPr>
            <a:xfrm>
              <a:off x="5771226" y="1930575"/>
              <a:ext cx="240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48" name="Google Shape;11548;p92"/>
            <p:cNvSpPr/>
            <p:nvPr/>
          </p:nvSpPr>
          <p:spPr>
            <a:xfrm>
              <a:off x="5771238" y="2300475"/>
              <a:ext cx="2401500" cy="1871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49" name="Google Shape;11549;p92"/>
            <p:cNvGrpSpPr/>
            <p:nvPr/>
          </p:nvGrpSpPr>
          <p:grpSpPr>
            <a:xfrm>
              <a:off x="7387399" y="2036630"/>
              <a:ext cx="655400" cy="157800"/>
              <a:chOff x="7968325" y="355525"/>
              <a:chExt cx="655400" cy="157800"/>
            </a:xfrm>
          </p:grpSpPr>
          <p:sp>
            <p:nvSpPr>
              <p:cNvPr id="11550" name="Google Shape;11550;p92"/>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1" name="Google Shape;11551;p92"/>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552" name="Google Shape;11552;p92"/>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3" name="Google Shape;11553;p92"/>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554" name="Google Shape;11554;p92"/>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92"/>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56" name="Google Shape;11556;p92"/>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1557" name="Google Shape;11557;p92"/>
          <p:cNvGrpSpPr/>
          <p:nvPr/>
        </p:nvGrpSpPr>
        <p:grpSpPr>
          <a:xfrm>
            <a:off x="8290351" y="863900"/>
            <a:ext cx="123600" cy="3239150"/>
            <a:chOff x="8290351" y="863900"/>
            <a:chExt cx="123600" cy="3239150"/>
          </a:xfrm>
        </p:grpSpPr>
        <p:sp>
          <p:nvSpPr>
            <p:cNvPr id="11558" name="Google Shape;11558;p9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9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9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9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9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3" name="Google Shape;11563;p9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64" name="Google Shape;11564;p9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65" name="Google Shape;11565;p9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Pricing</a:t>
            </a:r>
            <a:endParaRPr/>
          </a:p>
        </p:txBody>
      </p:sp>
      <p:sp>
        <p:nvSpPr>
          <p:cNvPr id="11566" name="Google Shape;11566;p92"/>
          <p:cNvSpPr txBox="1">
            <a:spLocks noGrp="1"/>
          </p:cNvSpPr>
          <p:nvPr>
            <p:ph type="subTitle" idx="1"/>
          </p:nvPr>
        </p:nvSpPr>
        <p:spPr>
          <a:xfrm>
            <a:off x="961838"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Basic</a:t>
            </a:r>
            <a:endParaRPr/>
          </a:p>
        </p:txBody>
      </p:sp>
      <p:sp>
        <p:nvSpPr>
          <p:cNvPr id="11567" name="Google Shape;11567;p92"/>
          <p:cNvSpPr txBox="1">
            <a:spLocks noGrp="1"/>
          </p:cNvSpPr>
          <p:nvPr>
            <p:ph type="subTitle" idx="2"/>
          </p:nvPr>
        </p:nvSpPr>
        <p:spPr>
          <a:xfrm>
            <a:off x="961838"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in the Solar System</a:t>
            </a:r>
            <a:endParaRPr/>
          </a:p>
        </p:txBody>
      </p:sp>
      <p:sp>
        <p:nvSpPr>
          <p:cNvPr id="11568" name="Google Shape;11568;p92"/>
          <p:cNvSpPr txBox="1">
            <a:spLocks noGrp="1"/>
          </p:cNvSpPr>
          <p:nvPr>
            <p:ph type="subTitle" idx="3"/>
          </p:nvPr>
        </p:nvSpPr>
        <p:spPr>
          <a:xfrm>
            <a:off x="3445513"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a:t>
            </a:r>
            <a:endParaRPr/>
          </a:p>
        </p:txBody>
      </p:sp>
      <p:sp>
        <p:nvSpPr>
          <p:cNvPr id="11569" name="Google Shape;11569;p92"/>
          <p:cNvSpPr txBox="1">
            <a:spLocks noGrp="1"/>
          </p:cNvSpPr>
          <p:nvPr>
            <p:ph type="subTitle" idx="4"/>
          </p:nvPr>
        </p:nvSpPr>
        <p:spPr>
          <a:xfrm>
            <a:off x="3445513"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570" name="Google Shape;11570;p92"/>
          <p:cNvSpPr txBox="1">
            <a:spLocks noGrp="1"/>
          </p:cNvSpPr>
          <p:nvPr>
            <p:ph type="subTitle" idx="5"/>
          </p:nvPr>
        </p:nvSpPr>
        <p:spPr>
          <a:xfrm>
            <a:off x="5929188" y="2376665"/>
            <a:ext cx="20856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Premium</a:t>
            </a:r>
            <a:endParaRPr/>
          </a:p>
        </p:txBody>
      </p:sp>
      <p:sp>
        <p:nvSpPr>
          <p:cNvPr id="11571" name="Google Shape;11571;p92"/>
          <p:cNvSpPr txBox="1">
            <a:spLocks noGrp="1"/>
          </p:cNvSpPr>
          <p:nvPr>
            <p:ph type="subTitle" idx="6"/>
          </p:nvPr>
        </p:nvSpPr>
        <p:spPr>
          <a:xfrm>
            <a:off x="5929188" y="26940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572" name="Google Shape;11572;p9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573" name="Google Shape;11573;p9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574" name="Google Shape;11574;p92"/>
          <p:cNvSpPr txBox="1">
            <a:spLocks noGrp="1"/>
          </p:cNvSpPr>
          <p:nvPr>
            <p:ph type="title" idx="9"/>
          </p:nvPr>
        </p:nvSpPr>
        <p:spPr>
          <a:xfrm>
            <a:off x="1533636"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1575" name="Google Shape;11575;p92"/>
          <p:cNvSpPr txBox="1">
            <a:spLocks noGrp="1"/>
          </p:cNvSpPr>
          <p:nvPr>
            <p:ph type="title" idx="13"/>
          </p:nvPr>
        </p:nvSpPr>
        <p:spPr>
          <a:xfrm>
            <a:off x="4017311"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1576" name="Google Shape;11576;p92"/>
          <p:cNvSpPr txBox="1">
            <a:spLocks noGrp="1"/>
          </p:cNvSpPr>
          <p:nvPr>
            <p:ph type="title" idx="14"/>
          </p:nvPr>
        </p:nvSpPr>
        <p:spPr>
          <a:xfrm>
            <a:off x="6500986" y="3602925"/>
            <a:ext cx="9420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1577" name="Google Shape;11577;p92"/>
          <p:cNvSpPr/>
          <p:nvPr/>
        </p:nvSpPr>
        <p:spPr>
          <a:xfrm>
            <a:off x="1676888" y="1194348"/>
            <a:ext cx="655500" cy="6540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78" name="Google Shape;11578;p92"/>
          <p:cNvSpPr/>
          <p:nvPr/>
        </p:nvSpPr>
        <p:spPr>
          <a:xfrm>
            <a:off x="4160563" y="1194348"/>
            <a:ext cx="655500" cy="654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579" name="Google Shape;11579;p92"/>
          <p:cNvSpPr/>
          <p:nvPr/>
        </p:nvSpPr>
        <p:spPr>
          <a:xfrm>
            <a:off x="6644238" y="1194348"/>
            <a:ext cx="655500" cy="6540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587" name="Google Shape;11587;p92"/>
          <p:cNvGrpSpPr/>
          <p:nvPr/>
        </p:nvGrpSpPr>
        <p:grpSpPr>
          <a:xfrm>
            <a:off x="1808042" y="1327121"/>
            <a:ext cx="390855" cy="388419"/>
            <a:chOff x="2226242" y="3599358"/>
            <a:chExt cx="390855" cy="388419"/>
          </a:xfrm>
        </p:grpSpPr>
        <p:sp>
          <p:nvSpPr>
            <p:cNvPr id="11588" name="Google Shape;11588;p92"/>
            <p:cNvSpPr/>
            <p:nvPr/>
          </p:nvSpPr>
          <p:spPr>
            <a:xfrm>
              <a:off x="2575646" y="3759743"/>
              <a:ext cx="23172" cy="16366"/>
            </a:xfrm>
            <a:custGeom>
              <a:avLst/>
              <a:gdLst/>
              <a:ahLst/>
              <a:cxnLst/>
              <a:rect l="l" t="t" r="r" b="b"/>
              <a:pathLst>
                <a:path w="1018" h="719" extrusionOk="0">
                  <a:moveTo>
                    <a:pt x="359" y="1"/>
                  </a:moveTo>
                  <a:cubicBezTo>
                    <a:pt x="134" y="1"/>
                    <a:pt x="0" y="322"/>
                    <a:pt x="241" y="465"/>
                  </a:cubicBezTo>
                  <a:lnTo>
                    <a:pt x="607" y="688"/>
                  </a:lnTo>
                  <a:cubicBezTo>
                    <a:pt x="644" y="708"/>
                    <a:pt x="687" y="718"/>
                    <a:pt x="729" y="718"/>
                  </a:cubicBezTo>
                  <a:cubicBezTo>
                    <a:pt x="817" y="718"/>
                    <a:pt x="907" y="674"/>
                    <a:pt x="955" y="590"/>
                  </a:cubicBezTo>
                  <a:cubicBezTo>
                    <a:pt x="1017" y="474"/>
                    <a:pt x="982" y="322"/>
                    <a:pt x="857" y="251"/>
                  </a:cubicBezTo>
                  <a:lnTo>
                    <a:pt x="491" y="37"/>
                  </a:lnTo>
                  <a:cubicBezTo>
                    <a:pt x="445" y="12"/>
                    <a:pt x="40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92"/>
            <p:cNvSpPr/>
            <p:nvPr/>
          </p:nvSpPr>
          <p:spPr>
            <a:xfrm>
              <a:off x="2587415" y="3724415"/>
              <a:ext cx="23377" cy="11404"/>
            </a:xfrm>
            <a:custGeom>
              <a:avLst/>
              <a:gdLst/>
              <a:ahLst/>
              <a:cxnLst/>
              <a:rect l="l" t="t" r="r" b="b"/>
              <a:pathLst>
                <a:path w="1027" h="501" extrusionOk="0">
                  <a:moveTo>
                    <a:pt x="268" y="1"/>
                  </a:moveTo>
                  <a:cubicBezTo>
                    <a:pt x="117" y="1"/>
                    <a:pt x="1" y="135"/>
                    <a:pt x="19" y="286"/>
                  </a:cubicBezTo>
                  <a:cubicBezTo>
                    <a:pt x="36" y="411"/>
                    <a:pt x="144" y="500"/>
                    <a:pt x="277" y="500"/>
                  </a:cubicBezTo>
                  <a:lnTo>
                    <a:pt x="697" y="500"/>
                  </a:lnTo>
                  <a:cubicBezTo>
                    <a:pt x="1027" y="491"/>
                    <a:pt x="1027" y="19"/>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92"/>
            <p:cNvSpPr/>
            <p:nvPr/>
          </p:nvSpPr>
          <p:spPr>
            <a:xfrm>
              <a:off x="2576056" y="3683602"/>
              <a:ext cx="24583" cy="16275"/>
            </a:xfrm>
            <a:custGeom>
              <a:avLst/>
              <a:gdLst/>
              <a:ahLst/>
              <a:cxnLst/>
              <a:rect l="l" t="t" r="r" b="b"/>
              <a:pathLst>
                <a:path w="1080" h="715" extrusionOk="0">
                  <a:moveTo>
                    <a:pt x="721" y="0"/>
                  </a:moveTo>
                  <a:cubicBezTo>
                    <a:pt x="679" y="0"/>
                    <a:pt x="635" y="11"/>
                    <a:pt x="589" y="36"/>
                  </a:cubicBezTo>
                  <a:lnTo>
                    <a:pt x="223" y="250"/>
                  </a:lnTo>
                  <a:cubicBezTo>
                    <a:pt x="0" y="375"/>
                    <a:pt x="89" y="714"/>
                    <a:pt x="348" y="714"/>
                  </a:cubicBezTo>
                  <a:cubicBezTo>
                    <a:pt x="384" y="714"/>
                    <a:pt x="428" y="705"/>
                    <a:pt x="473" y="679"/>
                  </a:cubicBezTo>
                  <a:lnTo>
                    <a:pt x="839" y="465"/>
                  </a:lnTo>
                  <a:cubicBezTo>
                    <a:pt x="1080" y="321"/>
                    <a:pt x="946"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92"/>
            <p:cNvSpPr/>
            <p:nvPr/>
          </p:nvSpPr>
          <p:spPr>
            <a:xfrm>
              <a:off x="2226242" y="3599358"/>
              <a:ext cx="390855" cy="388419"/>
            </a:xfrm>
            <a:custGeom>
              <a:avLst/>
              <a:gdLst/>
              <a:ahLst/>
              <a:cxnLst/>
              <a:rect l="l" t="t" r="r" b="b"/>
              <a:pathLst>
                <a:path w="17171" h="17064" extrusionOk="0">
                  <a:moveTo>
                    <a:pt x="7946" y="3969"/>
                  </a:moveTo>
                  <a:cubicBezTo>
                    <a:pt x="8080" y="3969"/>
                    <a:pt x="8187" y="4076"/>
                    <a:pt x="8187" y="4210"/>
                  </a:cubicBezTo>
                  <a:lnTo>
                    <a:pt x="8187" y="7288"/>
                  </a:lnTo>
                  <a:cubicBezTo>
                    <a:pt x="8187" y="7422"/>
                    <a:pt x="8080" y="7529"/>
                    <a:pt x="7946" y="7529"/>
                  </a:cubicBezTo>
                  <a:lnTo>
                    <a:pt x="6635" y="7529"/>
                  </a:lnTo>
                  <a:cubicBezTo>
                    <a:pt x="5680" y="7529"/>
                    <a:pt x="4868" y="6788"/>
                    <a:pt x="4824" y="5834"/>
                  </a:cubicBezTo>
                  <a:cubicBezTo>
                    <a:pt x="4779" y="4808"/>
                    <a:pt x="5600" y="3969"/>
                    <a:pt x="6608" y="3969"/>
                  </a:cubicBezTo>
                  <a:close/>
                  <a:moveTo>
                    <a:pt x="8615" y="7564"/>
                  </a:moveTo>
                  <a:cubicBezTo>
                    <a:pt x="8811" y="7627"/>
                    <a:pt x="8999" y="7698"/>
                    <a:pt x="9177" y="7761"/>
                  </a:cubicBezTo>
                  <a:cubicBezTo>
                    <a:pt x="9186" y="7796"/>
                    <a:pt x="9186" y="7823"/>
                    <a:pt x="9186" y="7859"/>
                  </a:cubicBezTo>
                  <a:cubicBezTo>
                    <a:pt x="9193" y="8285"/>
                    <a:pt x="8819" y="8604"/>
                    <a:pt x="8424" y="8604"/>
                  </a:cubicBezTo>
                  <a:cubicBezTo>
                    <a:pt x="8299" y="8604"/>
                    <a:pt x="8171" y="8572"/>
                    <a:pt x="8053" y="8501"/>
                  </a:cubicBezTo>
                  <a:lnTo>
                    <a:pt x="8053" y="8002"/>
                  </a:lnTo>
                  <a:cubicBezTo>
                    <a:pt x="8312" y="7966"/>
                    <a:pt x="8517" y="7796"/>
                    <a:pt x="8615" y="7564"/>
                  </a:cubicBezTo>
                  <a:close/>
                  <a:moveTo>
                    <a:pt x="13593" y="1677"/>
                  </a:moveTo>
                  <a:lnTo>
                    <a:pt x="13593" y="9804"/>
                  </a:lnTo>
                  <a:cubicBezTo>
                    <a:pt x="12879" y="9143"/>
                    <a:pt x="11282" y="7895"/>
                    <a:pt x="8686" y="7065"/>
                  </a:cubicBezTo>
                  <a:lnTo>
                    <a:pt x="8686" y="4406"/>
                  </a:lnTo>
                  <a:cubicBezTo>
                    <a:pt x="11122" y="3630"/>
                    <a:pt x="12264" y="2863"/>
                    <a:pt x="13593" y="1677"/>
                  </a:cubicBezTo>
                  <a:close/>
                  <a:moveTo>
                    <a:pt x="6055" y="7948"/>
                  </a:moveTo>
                  <a:cubicBezTo>
                    <a:pt x="6237" y="8004"/>
                    <a:pt x="6539" y="8016"/>
                    <a:pt x="6839" y="8016"/>
                  </a:cubicBezTo>
                  <a:cubicBezTo>
                    <a:pt x="7062" y="8016"/>
                    <a:pt x="7284" y="8009"/>
                    <a:pt x="7453" y="8009"/>
                  </a:cubicBezTo>
                  <a:cubicBezTo>
                    <a:pt x="7489" y="8009"/>
                    <a:pt x="7523" y="8010"/>
                    <a:pt x="7553" y="8010"/>
                  </a:cubicBezTo>
                  <a:lnTo>
                    <a:pt x="7553" y="9964"/>
                  </a:lnTo>
                  <a:cubicBezTo>
                    <a:pt x="7553" y="10348"/>
                    <a:pt x="7268" y="10687"/>
                    <a:pt x="6875" y="10722"/>
                  </a:cubicBezTo>
                  <a:cubicBezTo>
                    <a:pt x="6850" y="10725"/>
                    <a:pt x="6825" y="10726"/>
                    <a:pt x="6800" y="10726"/>
                  </a:cubicBezTo>
                  <a:cubicBezTo>
                    <a:pt x="6388" y="10726"/>
                    <a:pt x="6055" y="10385"/>
                    <a:pt x="6055" y="9973"/>
                  </a:cubicBezTo>
                  <a:lnTo>
                    <a:pt x="6055" y="7948"/>
                  </a:lnTo>
                  <a:close/>
                  <a:moveTo>
                    <a:pt x="12674" y="11615"/>
                  </a:moveTo>
                  <a:lnTo>
                    <a:pt x="12933" y="11873"/>
                  </a:lnTo>
                  <a:cubicBezTo>
                    <a:pt x="13004" y="11945"/>
                    <a:pt x="13004" y="12061"/>
                    <a:pt x="12933" y="12132"/>
                  </a:cubicBezTo>
                  <a:lnTo>
                    <a:pt x="12174" y="12890"/>
                  </a:lnTo>
                  <a:cubicBezTo>
                    <a:pt x="12139" y="12926"/>
                    <a:pt x="12092" y="12944"/>
                    <a:pt x="12045" y="12944"/>
                  </a:cubicBezTo>
                  <a:cubicBezTo>
                    <a:pt x="11998" y="12944"/>
                    <a:pt x="11951" y="12926"/>
                    <a:pt x="11916" y="12890"/>
                  </a:cubicBezTo>
                  <a:lnTo>
                    <a:pt x="11657" y="12632"/>
                  </a:lnTo>
                  <a:cubicBezTo>
                    <a:pt x="12032" y="12328"/>
                    <a:pt x="12371" y="11980"/>
                    <a:pt x="12674" y="11615"/>
                  </a:cubicBezTo>
                  <a:close/>
                  <a:moveTo>
                    <a:pt x="7246" y="485"/>
                  </a:moveTo>
                  <a:cubicBezTo>
                    <a:pt x="8865" y="485"/>
                    <a:pt x="10504" y="1081"/>
                    <a:pt x="11818" y="2417"/>
                  </a:cubicBezTo>
                  <a:cubicBezTo>
                    <a:pt x="11675" y="2506"/>
                    <a:pt x="11532" y="2595"/>
                    <a:pt x="11381" y="2685"/>
                  </a:cubicBezTo>
                  <a:cubicBezTo>
                    <a:pt x="10175" y="1510"/>
                    <a:pt x="8695" y="986"/>
                    <a:pt x="7235" y="986"/>
                  </a:cubicBezTo>
                  <a:cubicBezTo>
                    <a:pt x="4070" y="986"/>
                    <a:pt x="999" y="3450"/>
                    <a:pt x="1023" y="7101"/>
                  </a:cubicBezTo>
                  <a:cubicBezTo>
                    <a:pt x="1023" y="8787"/>
                    <a:pt x="1701" y="10357"/>
                    <a:pt x="2923" y="11516"/>
                  </a:cubicBezTo>
                  <a:cubicBezTo>
                    <a:pt x="2973" y="11566"/>
                    <a:pt x="3035" y="11591"/>
                    <a:pt x="3098" y="11591"/>
                  </a:cubicBezTo>
                  <a:cubicBezTo>
                    <a:pt x="3172" y="11591"/>
                    <a:pt x="3245" y="11557"/>
                    <a:pt x="3298" y="11490"/>
                  </a:cubicBezTo>
                  <a:cubicBezTo>
                    <a:pt x="3369" y="11383"/>
                    <a:pt x="3352" y="11240"/>
                    <a:pt x="3262" y="11151"/>
                  </a:cubicBezTo>
                  <a:cubicBezTo>
                    <a:pt x="2147" y="10080"/>
                    <a:pt x="1532" y="8644"/>
                    <a:pt x="1532" y="7101"/>
                  </a:cubicBezTo>
                  <a:cubicBezTo>
                    <a:pt x="1507" y="3761"/>
                    <a:pt x="4319" y="1484"/>
                    <a:pt x="7225" y="1484"/>
                  </a:cubicBezTo>
                  <a:cubicBezTo>
                    <a:pt x="8517" y="1484"/>
                    <a:pt x="9829" y="1935"/>
                    <a:pt x="10917" y="2943"/>
                  </a:cubicBezTo>
                  <a:cubicBezTo>
                    <a:pt x="10274" y="3291"/>
                    <a:pt x="9507" y="3621"/>
                    <a:pt x="8624" y="3889"/>
                  </a:cubicBezTo>
                  <a:cubicBezTo>
                    <a:pt x="8508" y="3621"/>
                    <a:pt x="8240" y="3434"/>
                    <a:pt x="7937" y="3434"/>
                  </a:cubicBezTo>
                  <a:lnTo>
                    <a:pt x="6599" y="3434"/>
                  </a:lnTo>
                  <a:cubicBezTo>
                    <a:pt x="4199" y="3452"/>
                    <a:pt x="3459" y="6655"/>
                    <a:pt x="5555" y="7743"/>
                  </a:cubicBezTo>
                  <a:lnTo>
                    <a:pt x="5555" y="9964"/>
                  </a:lnTo>
                  <a:cubicBezTo>
                    <a:pt x="5586" y="10789"/>
                    <a:pt x="6195" y="11202"/>
                    <a:pt x="6804" y="11202"/>
                  </a:cubicBezTo>
                  <a:cubicBezTo>
                    <a:pt x="7413" y="11202"/>
                    <a:pt x="8022" y="10789"/>
                    <a:pt x="8053" y="9964"/>
                  </a:cubicBezTo>
                  <a:lnTo>
                    <a:pt x="8053" y="9027"/>
                  </a:lnTo>
                  <a:cubicBezTo>
                    <a:pt x="8177" y="9069"/>
                    <a:pt x="8303" y="9088"/>
                    <a:pt x="8428" y="9088"/>
                  </a:cubicBezTo>
                  <a:cubicBezTo>
                    <a:pt x="9055" y="9088"/>
                    <a:pt x="9639" y="8596"/>
                    <a:pt x="9677" y="7948"/>
                  </a:cubicBezTo>
                  <a:cubicBezTo>
                    <a:pt x="10774" y="8403"/>
                    <a:pt x="11639" y="8920"/>
                    <a:pt x="12273" y="9375"/>
                  </a:cubicBezTo>
                  <a:cubicBezTo>
                    <a:pt x="11402" y="11469"/>
                    <a:pt x="9244" y="12712"/>
                    <a:pt x="7077" y="12712"/>
                  </a:cubicBezTo>
                  <a:cubicBezTo>
                    <a:pt x="6068" y="12712"/>
                    <a:pt x="5057" y="12443"/>
                    <a:pt x="4172" y="11864"/>
                  </a:cubicBezTo>
                  <a:cubicBezTo>
                    <a:pt x="4132" y="11839"/>
                    <a:pt x="4087" y="11828"/>
                    <a:pt x="4043" y="11828"/>
                  </a:cubicBezTo>
                  <a:cubicBezTo>
                    <a:pt x="3960" y="11828"/>
                    <a:pt x="3880" y="11869"/>
                    <a:pt x="3833" y="11945"/>
                  </a:cubicBezTo>
                  <a:cubicBezTo>
                    <a:pt x="3753" y="12061"/>
                    <a:pt x="3789" y="12212"/>
                    <a:pt x="3914" y="12293"/>
                  </a:cubicBezTo>
                  <a:cubicBezTo>
                    <a:pt x="4893" y="12919"/>
                    <a:pt x="5997" y="13212"/>
                    <a:pt x="7093" y="13212"/>
                  </a:cubicBezTo>
                  <a:cubicBezTo>
                    <a:pt x="9400" y="13212"/>
                    <a:pt x="11673" y="11913"/>
                    <a:pt x="12683" y="9688"/>
                  </a:cubicBezTo>
                  <a:cubicBezTo>
                    <a:pt x="12835" y="9804"/>
                    <a:pt x="12968" y="9920"/>
                    <a:pt x="13084" y="10018"/>
                  </a:cubicBezTo>
                  <a:cubicBezTo>
                    <a:pt x="11978" y="12266"/>
                    <a:pt x="9650" y="13711"/>
                    <a:pt x="7143" y="13711"/>
                  </a:cubicBezTo>
                  <a:cubicBezTo>
                    <a:pt x="3494" y="13711"/>
                    <a:pt x="524" y="10749"/>
                    <a:pt x="524" y="7101"/>
                  </a:cubicBezTo>
                  <a:cubicBezTo>
                    <a:pt x="499" y="3142"/>
                    <a:pt x="3827" y="485"/>
                    <a:pt x="7246" y="485"/>
                  </a:cubicBezTo>
                  <a:close/>
                  <a:moveTo>
                    <a:pt x="13084" y="12685"/>
                  </a:moveTo>
                  <a:lnTo>
                    <a:pt x="13798" y="13408"/>
                  </a:lnTo>
                  <a:lnTo>
                    <a:pt x="13450" y="13756"/>
                  </a:lnTo>
                  <a:lnTo>
                    <a:pt x="12728" y="13042"/>
                  </a:lnTo>
                  <a:lnTo>
                    <a:pt x="13084" y="12685"/>
                  </a:lnTo>
                  <a:close/>
                  <a:moveTo>
                    <a:pt x="14253" y="13657"/>
                  </a:moveTo>
                  <a:lnTo>
                    <a:pt x="16046" y="15451"/>
                  </a:lnTo>
                  <a:lnTo>
                    <a:pt x="15493" y="15995"/>
                  </a:lnTo>
                  <a:lnTo>
                    <a:pt x="13709" y="14211"/>
                  </a:lnTo>
                  <a:lnTo>
                    <a:pt x="14253" y="13657"/>
                  </a:lnTo>
                  <a:close/>
                  <a:moveTo>
                    <a:pt x="16296" y="15906"/>
                  </a:moveTo>
                  <a:lnTo>
                    <a:pt x="16537" y="16138"/>
                  </a:lnTo>
                  <a:cubicBezTo>
                    <a:pt x="16635" y="16227"/>
                    <a:pt x="16635" y="16396"/>
                    <a:pt x="16537" y="16494"/>
                  </a:cubicBezTo>
                  <a:cubicBezTo>
                    <a:pt x="16488" y="16543"/>
                    <a:pt x="16423" y="16568"/>
                    <a:pt x="16358" y="16568"/>
                  </a:cubicBezTo>
                  <a:cubicBezTo>
                    <a:pt x="16294" y="16568"/>
                    <a:pt x="16229" y="16543"/>
                    <a:pt x="16180" y="16494"/>
                  </a:cubicBezTo>
                  <a:lnTo>
                    <a:pt x="15948" y="16253"/>
                  </a:lnTo>
                  <a:lnTo>
                    <a:pt x="16296" y="15906"/>
                  </a:lnTo>
                  <a:close/>
                  <a:moveTo>
                    <a:pt x="7236" y="0"/>
                  </a:moveTo>
                  <a:cubicBezTo>
                    <a:pt x="3574" y="0"/>
                    <a:pt x="39" y="2835"/>
                    <a:pt x="33" y="7118"/>
                  </a:cubicBezTo>
                  <a:cubicBezTo>
                    <a:pt x="0" y="11280"/>
                    <a:pt x="3529" y="14234"/>
                    <a:pt x="7235" y="14234"/>
                  </a:cubicBezTo>
                  <a:cubicBezTo>
                    <a:pt x="8605" y="14234"/>
                    <a:pt x="9999" y="13831"/>
                    <a:pt x="11247" y="12935"/>
                  </a:cubicBezTo>
                  <a:lnTo>
                    <a:pt x="11559" y="13247"/>
                  </a:lnTo>
                  <a:cubicBezTo>
                    <a:pt x="11693" y="13376"/>
                    <a:pt x="11867" y="13441"/>
                    <a:pt x="12041" y="13441"/>
                  </a:cubicBezTo>
                  <a:cubicBezTo>
                    <a:pt x="12144" y="13441"/>
                    <a:pt x="12248" y="13418"/>
                    <a:pt x="12344" y="13372"/>
                  </a:cubicBezTo>
                  <a:lnTo>
                    <a:pt x="13147" y="14175"/>
                  </a:lnTo>
                  <a:cubicBezTo>
                    <a:pt x="13138" y="14282"/>
                    <a:pt x="13174" y="14389"/>
                    <a:pt x="13254" y="14478"/>
                  </a:cubicBezTo>
                  <a:lnTo>
                    <a:pt x="15225" y="16441"/>
                  </a:lnTo>
                  <a:cubicBezTo>
                    <a:pt x="15298" y="16513"/>
                    <a:pt x="15392" y="16549"/>
                    <a:pt x="15488" y="16549"/>
                  </a:cubicBezTo>
                  <a:cubicBezTo>
                    <a:pt x="15498" y="16549"/>
                    <a:pt x="15509" y="16549"/>
                    <a:pt x="15520" y="16548"/>
                  </a:cubicBezTo>
                  <a:lnTo>
                    <a:pt x="15823" y="16842"/>
                  </a:lnTo>
                  <a:cubicBezTo>
                    <a:pt x="15961" y="16989"/>
                    <a:pt x="16156" y="17063"/>
                    <a:pt x="16351" y="17063"/>
                  </a:cubicBezTo>
                  <a:cubicBezTo>
                    <a:pt x="16546" y="17063"/>
                    <a:pt x="16742" y="16989"/>
                    <a:pt x="16885" y="16842"/>
                  </a:cubicBezTo>
                  <a:cubicBezTo>
                    <a:pt x="17170" y="16566"/>
                    <a:pt x="17170" y="16066"/>
                    <a:pt x="16885" y="15781"/>
                  </a:cubicBezTo>
                  <a:lnTo>
                    <a:pt x="16581" y="15486"/>
                  </a:lnTo>
                  <a:cubicBezTo>
                    <a:pt x="16599" y="15379"/>
                    <a:pt x="16555" y="15263"/>
                    <a:pt x="16474" y="15183"/>
                  </a:cubicBezTo>
                  <a:lnTo>
                    <a:pt x="14512" y="13220"/>
                  </a:lnTo>
                  <a:cubicBezTo>
                    <a:pt x="14440" y="13148"/>
                    <a:pt x="14338" y="13112"/>
                    <a:pt x="14241" y="13112"/>
                  </a:cubicBezTo>
                  <a:cubicBezTo>
                    <a:pt x="14230" y="13112"/>
                    <a:pt x="14219" y="13112"/>
                    <a:pt x="14208" y="13113"/>
                  </a:cubicBezTo>
                  <a:lnTo>
                    <a:pt x="13406" y="12310"/>
                  </a:lnTo>
                  <a:cubicBezTo>
                    <a:pt x="13539" y="12052"/>
                    <a:pt x="13495" y="11731"/>
                    <a:pt x="13281" y="11516"/>
                  </a:cubicBezTo>
                  <a:lnTo>
                    <a:pt x="12968" y="11213"/>
                  </a:lnTo>
                  <a:cubicBezTo>
                    <a:pt x="13156" y="10946"/>
                    <a:pt x="13325" y="10678"/>
                    <a:pt x="13468" y="10392"/>
                  </a:cubicBezTo>
                  <a:cubicBezTo>
                    <a:pt x="13522" y="10437"/>
                    <a:pt x="13557" y="10482"/>
                    <a:pt x="13593" y="10508"/>
                  </a:cubicBezTo>
                  <a:lnTo>
                    <a:pt x="13593" y="10714"/>
                  </a:lnTo>
                  <a:cubicBezTo>
                    <a:pt x="13611" y="11210"/>
                    <a:pt x="13976" y="11460"/>
                    <a:pt x="14341" y="11460"/>
                  </a:cubicBezTo>
                  <a:cubicBezTo>
                    <a:pt x="14705" y="11460"/>
                    <a:pt x="15069" y="11212"/>
                    <a:pt x="15092" y="10714"/>
                  </a:cubicBezTo>
                  <a:lnTo>
                    <a:pt x="15092" y="3461"/>
                  </a:lnTo>
                  <a:cubicBezTo>
                    <a:pt x="15092" y="3336"/>
                    <a:pt x="14994" y="3220"/>
                    <a:pt x="14869" y="3211"/>
                  </a:cubicBezTo>
                  <a:cubicBezTo>
                    <a:pt x="14855" y="3209"/>
                    <a:pt x="14841" y="3207"/>
                    <a:pt x="14828" y="3207"/>
                  </a:cubicBezTo>
                  <a:cubicBezTo>
                    <a:pt x="14695" y="3207"/>
                    <a:pt x="14592" y="3322"/>
                    <a:pt x="14592" y="3452"/>
                  </a:cubicBezTo>
                  <a:lnTo>
                    <a:pt x="14592" y="10714"/>
                  </a:lnTo>
                  <a:cubicBezTo>
                    <a:pt x="14588" y="10880"/>
                    <a:pt x="14463" y="10964"/>
                    <a:pt x="14340" y="10964"/>
                  </a:cubicBezTo>
                  <a:cubicBezTo>
                    <a:pt x="14218" y="10964"/>
                    <a:pt x="14097" y="10882"/>
                    <a:pt x="14093" y="10714"/>
                  </a:cubicBezTo>
                  <a:lnTo>
                    <a:pt x="14093" y="749"/>
                  </a:lnTo>
                  <a:cubicBezTo>
                    <a:pt x="14097" y="584"/>
                    <a:pt x="14217" y="501"/>
                    <a:pt x="14339" y="501"/>
                  </a:cubicBezTo>
                  <a:cubicBezTo>
                    <a:pt x="14461" y="501"/>
                    <a:pt x="14583" y="584"/>
                    <a:pt x="14592" y="749"/>
                  </a:cubicBezTo>
                  <a:lnTo>
                    <a:pt x="14592" y="2274"/>
                  </a:lnTo>
                  <a:cubicBezTo>
                    <a:pt x="14592" y="2408"/>
                    <a:pt x="14681" y="2515"/>
                    <a:pt x="14806" y="2533"/>
                  </a:cubicBezTo>
                  <a:cubicBezTo>
                    <a:pt x="14817" y="2534"/>
                    <a:pt x="14827" y="2535"/>
                    <a:pt x="14837" y="2535"/>
                  </a:cubicBezTo>
                  <a:cubicBezTo>
                    <a:pt x="14976" y="2535"/>
                    <a:pt x="15092" y="2425"/>
                    <a:pt x="15092" y="2283"/>
                  </a:cubicBezTo>
                  <a:lnTo>
                    <a:pt x="15092" y="749"/>
                  </a:lnTo>
                  <a:cubicBezTo>
                    <a:pt x="15074" y="253"/>
                    <a:pt x="14706" y="3"/>
                    <a:pt x="14340" y="3"/>
                  </a:cubicBezTo>
                  <a:cubicBezTo>
                    <a:pt x="13975" y="3"/>
                    <a:pt x="13611" y="250"/>
                    <a:pt x="13593" y="749"/>
                  </a:cubicBezTo>
                  <a:lnTo>
                    <a:pt x="13593" y="954"/>
                  </a:lnTo>
                  <a:cubicBezTo>
                    <a:pt x="13441" y="1123"/>
                    <a:pt x="12995" y="1596"/>
                    <a:pt x="12246" y="2140"/>
                  </a:cubicBezTo>
                  <a:cubicBezTo>
                    <a:pt x="10802" y="662"/>
                    <a:pt x="9004" y="0"/>
                    <a:pt x="7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2" name="Google Shape;11592;p92"/>
          <p:cNvGrpSpPr/>
          <p:nvPr/>
        </p:nvGrpSpPr>
        <p:grpSpPr>
          <a:xfrm>
            <a:off x="4294069" y="1349453"/>
            <a:ext cx="388488" cy="343782"/>
            <a:chOff x="2838622" y="3621666"/>
            <a:chExt cx="388488" cy="343782"/>
          </a:xfrm>
        </p:grpSpPr>
        <p:sp>
          <p:nvSpPr>
            <p:cNvPr id="11593" name="Google Shape;11593;p92"/>
            <p:cNvSpPr/>
            <p:nvPr/>
          </p:nvSpPr>
          <p:spPr>
            <a:xfrm>
              <a:off x="2858311" y="3680142"/>
              <a:ext cx="47141" cy="11404"/>
            </a:xfrm>
            <a:custGeom>
              <a:avLst/>
              <a:gdLst/>
              <a:ahLst/>
              <a:cxnLst/>
              <a:rect l="l" t="t" r="r" b="b"/>
              <a:pathLst>
                <a:path w="2071" h="501" extrusionOk="0">
                  <a:moveTo>
                    <a:pt x="331" y="1"/>
                  </a:moveTo>
                  <a:cubicBezTo>
                    <a:pt x="0" y="10"/>
                    <a:pt x="0" y="492"/>
                    <a:pt x="331" y="501"/>
                  </a:cubicBezTo>
                  <a:lnTo>
                    <a:pt x="1811" y="501"/>
                  </a:lnTo>
                  <a:cubicBezTo>
                    <a:pt x="1954" y="501"/>
                    <a:pt x="2070" y="367"/>
                    <a:pt x="2052" y="215"/>
                  </a:cubicBezTo>
                  <a:cubicBezTo>
                    <a:pt x="2043" y="90"/>
                    <a:pt x="19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92"/>
            <p:cNvSpPr/>
            <p:nvPr/>
          </p:nvSpPr>
          <p:spPr>
            <a:xfrm>
              <a:off x="2859722" y="3701266"/>
              <a:ext cx="74160" cy="11404"/>
            </a:xfrm>
            <a:custGeom>
              <a:avLst/>
              <a:gdLst/>
              <a:ahLst/>
              <a:cxnLst/>
              <a:rect l="l" t="t" r="r" b="b"/>
              <a:pathLst>
                <a:path w="3258" h="501" extrusionOk="0">
                  <a:moveTo>
                    <a:pt x="269" y="1"/>
                  </a:moveTo>
                  <a:cubicBezTo>
                    <a:pt x="117" y="1"/>
                    <a:pt x="1" y="135"/>
                    <a:pt x="19" y="286"/>
                  </a:cubicBezTo>
                  <a:cubicBezTo>
                    <a:pt x="37" y="411"/>
                    <a:pt x="153" y="500"/>
                    <a:pt x="277" y="500"/>
                  </a:cubicBezTo>
                  <a:lnTo>
                    <a:pt x="2981" y="500"/>
                  </a:lnTo>
                  <a:cubicBezTo>
                    <a:pt x="3105" y="500"/>
                    <a:pt x="3221" y="411"/>
                    <a:pt x="3239" y="286"/>
                  </a:cubicBezTo>
                  <a:cubicBezTo>
                    <a:pt x="3257" y="135"/>
                    <a:pt x="3141"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92"/>
            <p:cNvSpPr/>
            <p:nvPr/>
          </p:nvSpPr>
          <p:spPr>
            <a:xfrm>
              <a:off x="2995592" y="3651917"/>
              <a:ext cx="46914" cy="11404"/>
            </a:xfrm>
            <a:custGeom>
              <a:avLst/>
              <a:gdLst/>
              <a:ahLst/>
              <a:cxnLst/>
              <a:rect l="l" t="t" r="r" b="b"/>
              <a:pathLst>
                <a:path w="2061" h="501" extrusionOk="0">
                  <a:moveTo>
                    <a:pt x="250" y="1"/>
                  </a:moveTo>
                  <a:cubicBezTo>
                    <a:pt x="107" y="1"/>
                    <a:pt x="0" y="117"/>
                    <a:pt x="0" y="251"/>
                  </a:cubicBezTo>
                  <a:cubicBezTo>
                    <a:pt x="0" y="394"/>
                    <a:pt x="107" y="501"/>
                    <a:pt x="250" y="501"/>
                  </a:cubicBezTo>
                  <a:lnTo>
                    <a:pt x="1722" y="501"/>
                  </a:lnTo>
                  <a:cubicBezTo>
                    <a:pt x="2052" y="492"/>
                    <a:pt x="2061" y="19"/>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6" name="Google Shape;11596;p92"/>
            <p:cNvSpPr/>
            <p:nvPr/>
          </p:nvSpPr>
          <p:spPr>
            <a:xfrm>
              <a:off x="2995592" y="3673245"/>
              <a:ext cx="73318" cy="11404"/>
            </a:xfrm>
            <a:custGeom>
              <a:avLst/>
              <a:gdLst/>
              <a:ahLst/>
              <a:cxnLst/>
              <a:rect l="l" t="t" r="r" b="b"/>
              <a:pathLst>
                <a:path w="3221" h="501" extrusionOk="0">
                  <a:moveTo>
                    <a:pt x="250" y="1"/>
                  </a:moveTo>
                  <a:cubicBezTo>
                    <a:pt x="107" y="1"/>
                    <a:pt x="0" y="117"/>
                    <a:pt x="0" y="250"/>
                  </a:cubicBezTo>
                  <a:cubicBezTo>
                    <a:pt x="0" y="393"/>
                    <a:pt x="107" y="500"/>
                    <a:pt x="250" y="500"/>
                  </a:cubicBezTo>
                  <a:lnTo>
                    <a:pt x="2971" y="500"/>
                  </a:lnTo>
                  <a:cubicBezTo>
                    <a:pt x="3105" y="500"/>
                    <a:pt x="3221" y="393"/>
                    <a:pt x="3221" y="250"/>
                  </a:cubicBezTo>
                  <a:cubicBezTo>
                    <a:pt x="3221" y="117"/>
                    <a:pt x="3105" y="1"/>
                    <a:pt x="2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92"/>
            <p:cNvSpPr/>
            <p:nvPr/>
          </p:nvSpPr>
          <p:spPr>
            <a:xfrm>
              <a:off x="2838622" y="3621666"/>
              <a:ext cx="388488" cy="343782"/>
            </a:xfrm>
            <a:custGeom>
              <a:avLst/>
              <a:gdLst/>
              <a:ahLst/>
              <a:cxnLst/>
              <a:rect l="l" t="t" r="r" b="b"/>
              <a:pathLst>
                <a:path w="17067" h="15103" extrusionOk="0">
                  <a:moveTo>
                    <a:pt x="10188" y="500"/>
                  </a:moveTo>
                  <a:cubicBezTo>
                    <a:pt x="10438" y="500"/>
                    <a:pt x="10634" y="697"/>
                    <a:pt x="10634" y="946"/>
                  </a:cubicBezTo>
                  <a:lnTo>
                    <a:pt x="10634" y="3159"/>
                  </a:lnTo>
                  <a:cubicBezTo>
                    <a:pt x="10634" y="3400"/>
                    <a:pt x="10438" y="3596"/>
                    <a:pt x="10188" y="3596"/>
                  </a:cubicBezTo>
                  <a:lnTo>
                    <a:pt x="6905" y="3596"/>
                  </a:lnTo>
                  <a:cubicBezTo>
                    <a:pt x="6664" y="3596"/>
                    <a:pt x="6468" y="3400"/>
                    <a:pt x="6468" y="3159"/>
                  </a:cubicBezTo>
                  <a:lnTo>
                    <a:pt x="6468" y="946"/>
                  </a:lnTo>
                  <a:cubicBezTo>
                    <a:pt x="6468" y="697"/>
                    <a:pt x="6664" y="500"/>
                    <a:pt x="6905" y="500"/>
                  </a:cubicBezTo>
                  <a:close/>
                  <a:moveTo>
                    <a:pt x="16120" y="1731"/>
                  </a:moveTo>
                  <a:cubicBezTo>
                    <a:pt x="16370" y="1731"/>
                    <a:pt x="16567" y="1928"/>
                    <a:pt x="16567" y="2177"/>
                  </a:cubicBezTo>
                  <a:lnTo>
                    <a:pt x="16567" y="4390"/>
                  </a:lnTo>
                  <a:cubicBezTo>
                    <a:pt x="16567" y="4640"/>
                    <a:pt x="16370" y="4836"/>
                    <a:pt x="16120" y="4836"/>
                  </a:cubicBezTo>
                  <a:lnTo>
                    <a:pt x="12838" y="4836"/>
                  </a:lnTo>
                  <a:cubicBezTo>
                    <a:pt x="12597" y="4836"/>
                    <a:pt x="12400" y="4640"/>
                    <a:pt x="12400" y="4390"/>
                  </a:cubicBezTo>
                  <a:lnTo>
                    <a:pt x="12400" y="2177"/>
                  </a:lnTo>
                  <a:cubicBezTo>
                    <a:pt x="12400" y="1928"/>
                    <a:pt x="12597" y="1731"/>
                    <a:pt x="12838" y="1731"/>
                  </a:cubicBezTo>
                  <a:close/>
                  <a:moveTo>
                    <a:pt x="6905" y="1"/>
                  </a:moveTo>
                  <a:cubicBezTo>
                    <a:pt x="6388" y="1"/>
                    <a:pt x="5968" y="420"/>
                    <a:pt x="5968" y="946"/>
                  </a:cubicBezTo>
                  <a:lnTo>
                    <a:pt x="5968" y="3159"/>
                  </a:lnTo>
                  <a:cubicBezTo>
                    <a:pt x="5968" y="3676"/>
                    <a:pt x="6388" y="4104"/>
                    <a:pt x="6905" y="4104"/>
                  </a:cubicBezTo>
                  <a:lnTo>
                    <a:pt x="8270" y="4104"/>
                  </a:lnTo>
                  <a:lnTo>
                    <a:pt x="8270" y="6005"/>
                  </a:lnTo>
                  <a:cubicBezTo>
                    <a:pt x="6218" y="6129"/>
                    <a:pt x="4532" y="7601"/>
                    <a:pt x="4095" y="9537"/>
                  </a:cubicBezTo>
                  <a:lnTo>
                    <a:pt x="2801" y="8253"/>
                  </a:lnTo>
                  <a:lnTo>
                    <a:pt x="2801" y="5336"/>
                  </a:lnTo>
                  <a:lnTo>
                    <a:pt x="4229" y="5336"/>
                  </a:lnTo>
                  <a:cubicBezTo>
                    <a:pt x="4746" y="5336"/>
                    <a:pt x="5165" y="4907"/>
                    <a:pt x="5165" y="4390"/>
                  </a:cubicBezTo>
                  <a:lnTo>
                    <a:pt x="5165" y="1499"/>
                  </a:lnTo>
                  <a:cubicBezTo>
                    <a:pt x="5165" y="1348"/>
                    <a:pt x="5049" y="1232"/>
                    <a:pt x="4907" y="1232"/>
                  </a:cubicBezTo>
                  <a:lnTo>
                    <a:pt x="2462" y="1232"/>
                  </a:lnTo>
                  <a:cubicBezTo>
                    <a:pt x="2444" y="1232"/>
                    <a:pt x="2427" y="1241"/>
                    <a:pt x="2418" y="1250"/>
                  </a:cubicBezTo>
                  <a:cubicBezTo>
                    <a:pt x="2195" y="1473"/>
                    <a:pt x="2346" y="1731"/>
                    <a:pt x="2560" y="1731"/>
                  </a:cubicBezTo>
                  <a:lnTo>
                    <a:pt x="4229" y="1731"/>
                  </a:lnTo>
                  <a:cubicBezTo>
                    <a:pt x="4470" y="1731"/>
                    <a:pt x="4666" y="1928"/>
                    <a:pt x="4666" y="2177"/>
                  </a:cubicBezTo>
                  <a:lnTo>
                    <a:pt x="4666" y="4390"/>
                  </a:lnTo>
                  <a:cubicBezTo>
                    <a:pt x="4666" y="4640"/>
                    <a:pt x="4470" y="4836"/>
                    <a:pt x="4229" y="4836"/>
                  </a:cubicBezTo>
                  <a:lnTo>
                    <a:pt x="946" y="4836"/>
                  </a:lnTo>
                  <a:cubicBezTo>
                    <a:pt x="696" y="4836"/>
                    <a:pt x="500" y="4640"/>
                    <a:pt x="500" y="4390"/>
                  </a:cubicBezTo>
                  <a:lnTo>
                    <a:pt x="500" y="1999"/>
                  </a:lnTo>
                  <a:cubicBezTo>
                    <a:pt x="500" y="1847"/>
                    <a:pt x="616" y="1731"/>
                    <a:pt x="758" y="1731"/>
                  </a:cubicBezTo>
                  <a:lnTo>
                    <a:pt x="1410" y="1731"/>
                  </a:lnTo>
                  <a:cubicBezTo>
                    <a:pt x="1454" y="1731"/>
                    <a:pt x="1499" y="1714"/>
                    <a:pt x="1535" y="1678"/>
                  </a:cubicBezTo>
                  <a:cubicBezTo>
                    <a:pt x="1704" y="1473"/>
                    <a:pt x="1561" y="1232"/>
                    <a:pt x="1356" y="1232"/>
                  </a:cubicBezTo>
                  <a:lnTo>
                    <a:pt x="946" y="1232"/>
                  </a:lnTo>
                  <a:cubicBezTo>
                    <a:pt x="419" y="1232"/>
                    <a:pt x="0" y="1651"/>
                    <a:pt x="0" y="2177"/>
                  </a:cubicBezTo>
                  <a:lnTo>
                    <a:pt x="0" y="4390"/>
                  </a:lnTo>
                  <a:cubicBezTo>
                    <a:pt x="0" y="4907"/>
                    <a:pt x="419" y="5336"/>
                    <a:pt x="946" y="5336"/>
                  </a:cubicBezTo>
                  <a:lnTo>
                    <a:pt x="2302" y="5336"/>
                  </a:lnTo>
                  <a:lnTo>
                    <a:pt x="2302" y="8351"/>
                  </a:lnTo>
                  <a:cubicBezTo>
                    <a:pt x="2302" y="8422"/>
                    <a:pt x="2329" y="8485"/>
                    <a:pt x="2373" y="8529"/>
                  </a:cubicBezTo>
                  <a:lnTo>
                    <a:pt x="3997" y="10153"/>
                  </a:lnTo>
                  <a:cubicBezTo>
                    <a:pt x="3729" y="12993"/>
                    <a:pt x="6090" y="15102"/>
                    <a:pt x="8585" y="15102"/>
                  </a:cubicBezTo>
                  <a:cubicBezTo>
                    <a:pt x="9499" y="15102"/>
                    <a:pt x="10431" y="14819"/>
                    <a:pt x="11258" y="14185"/>
                  </a:cubicBezTo>
                  <a:cubicBezTo>
                    <a:pt x="11374" y="14105"/>
                    <a:pt x="11392" y="13944"/>
                    <a:pt x="11312" y="13837"/>
                  </a:cubicBezTo>
                  <a:cubicBezTo>
                    <a:pt x="11258" y="13772"/>
                    <a:pt x="11181" y="13737"/>
                    <a:pt x="11103" y="13737"/>
                  </a:cubicBezTo>
                  <a:cubicBezTo>
                    <a:pt x="11052" y="13737"/>
                    <a:pt x="11001" y="13752"/>
                    <a:pt x="10955" y="13784"/>
                  </a:cubicBezTo>
                  <a:cubicBezTo>
                    <a:pt x="10224" y="14345"/>
                    <a:pt x="9394" y="14597"/>
                    <a:pt x="8577" y="14597"/>
                  </a:cubicBezTo>
                  <a:cubicBezTo>
                    <a:pt x="6472" y="14597"/>
                    <a:pt x="4459" y="12923"/>
                    <a:pt x="4478" y="10545"/>
                  </a:cubicBezTo>
                  <a:cubicBezTo>
                    <a:pt x="4478" y="8315"/>
                    <a:pt x="6298" y="6504"/>
                    <a:pt x="8529" y="6504"/>
                  </a:cubicBezTo>
                  <a:cubicBezTo>
                    <a:pt x="8544" y="6504"/>
                    <a:pt x="8559" y="6504"/>
                    <a:pt x="8573" y="6504"/>
                  </a:cubicBezTo>
                  <a:cubicBezTo>
                    <a:pt x="11856" y="6504"/>
                    <a:pt x="13774" y="10406"/>
                    <a:pt x="11749" y="13008"/>
                  </a:cubicBezTo>
                  <a:cubicBezTo>
                    <a:pt x="11606" y="13202"/>
                    <a:pt x="11770" y="13411"/>
                    <a:pt x="11949" y="13411"/>
                  </a:cubicBezTo>
                  <a:cubicBezTo>
                    <a:pt x="12016" y="13411"/>
                    <a:pt x="12086" y="13381"/>
                    <a:pt x="12142" y="13311"/>
                  </a:cubicBezTo>
                  <a:cubicBezTo>
                    <a:pt x="12846" y="12401"/>
                    <a:pt x="13168" y="11250"/>
                    <a:pt x="13052" y="10099"/>
                  </a:cubicBezTo>
                  <a:cubicBezTo>
                    <a:pt x="13061" y="10099"/>
                    <a:pt x="14622" y="8538"/>
                    <a:pt x="14622" y="8529"/>
                  </a:cubicBezTo>
                  <a:cubicBezTo>
                    <a:pt x="14675" y="8485"/>
                    <a:pt x="14702" y="8422"/>
                    <a:pt x="14702" y="8351"/>
                  </a:cubicBezTo>
                  <a:lnTo>
                    <a:pt x="14702" y="5336"/>
                  </a:lnTo>
                  <a:lnTo>
                    <a:pt x="16120" y="5336"/>
                  </a:lnTo>
                  <a:cubicBezTo>
                    <a:pt x="16647" y="5336"/>
                    <a:pt x="17066" y="4907"/>
                    <a:pt x="17066" y="4390"/>
                  </a:cubicBezTo>
                  <a:lnTo>
                    <a:pt x="17066" y="2177"/>
                  </a:lnTo>
                  <a:cubicBezTo>
                    <a:pt x="17066" y="1660"/>
                    <a:pt x="16638" y="1232"/>
                    <a:pt x="16120" y="1232"/>
                  </a:cubicBezTo>
                  <a:lnTo>
                    <a:pt x="12838" y="1232"/>
                  </a:lnTo>
                  <a:cubicBezTo>
                    <a:pt x="12320" y="1232"/>
                    <a:pt x="11901" y="1651"/>
                    <a:pt x="11901" y="2177"/>
                  </a:cubicBezTo>
                  <a:lnTo>
                    <a:pt x="11901" y="4390"/>
                  </a:lnTo>
                  <a:cubicBezTo>
                    <a:pt x="11901" y="4907"/>
                    <a:pt x="12320" y="5336"/>
                    <a:pt x="12838" y="5336"/>
                  </a:cubicBezTo>
                  <a:lnTo>
                    <a:pt x="14202" y="5336"/>
                  </a:lnTo>
                  <a:lnTo>
                    <a:pt x="14202" y="8253"/>
                  </a:lnTo>
                  <a:lnTo>
                    <a:pt x="12953" y="9502"/>
                  </a:lnTo>
                  <a:cubicBezTo>
                    <a:pt x="12499" y="7566"/>
                    <a:pt x="10804" y="6103"/>
                    <a:pt x="8770" y="6005"/>
                  </a:cubicBezTo>
                  <a:lnTo>
                    <a:pt x="8770" y="4104"/>
                  </a:lnTo>
                  <a:lnTo>
                    <a:pt x="10188" y="4104"/>
                  </a:lnTo>
                  <a:cubicBezTo>
                    <a:pt x="10714" y="4104"/>
                    <a:pt x="11134" y="3676"/>
                    <a:pt x="11134" y="3159"/>
                  </a:cubicBezTo>
                  <a:lnTo>
                    <a:pt x="11134" y="946"/>
                  </a:lnTo>
                  <a:cubicBezTo>
                    <a:pt x="11134" y="420"/>
                    <a:pt x="10714" y="1"/>
                    <a:pt x="1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92"/>
            <p:cNvSpPr/>
            <p:nvPr/>
          </p:nvSpPr>
          <p:spPr>
            <a:xfrm>
              <a:off x="3130619" y="3680142"/>
              <a:ext cx="47141" cy="11404"/>
            </a:xfrm>
            <a:custGeom>
              <a:avLst/>
              <a:gdLst/>
              <a:ahLst/>
              <a:cxnLst/>
              <a:rect l="l" t="t" r="r" b="b"/>
              <a:pathLst>
                <a:path w="2071" h="501" extrusionOk="0">
                  <a:moveTo>
                    <a:pt x="268" y="1"/>
                  </a:moveTo>
                  <a:cubicBezTo>
                    <a:pt x="117" y="1"/>
                    <a:pt x="1" y="126"/>
                    <a:pt x="18" y="278"/>
                  </a:cubicBezTo>
                  <a:cubicBezTo>
                    <a:pt x="36" y="402"/>
                    <a:pt x="152" y="501"/>
                    <a:pt x="277" y="501"/>
                  </a:cubicBezTo>
                  <a:lnTo>
                    <a:pt x="1740" y="501"/>
                  </a:lnTo>
                  <a:cubicBezTo>
                    <a:pt x="2070" y="492"/>
                    <a:pt x="2070" y="10"/>
                    <a:pt x="1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92"/>
            <p:cNvSpPr/>
            <p:nvPr/>
          </p:nvSpPr>
          <p:spPr>
            <a:xfrm>
              <a:off x="3129208" y="3701266"/>
              <a:ext cx="76983" cy="11404"/>
            </a:xfrm>
            <a:custGeom>
              <a:avLst/>
              <a:gdLst/>
              <a:ahLst/>
              <a:cxnLst/>
              <a:rect l="l" t="t" r="r" b="b"/>
              <a:pathLst>
                <a:path w="3382" h="501" extrusionOk="0">
                  <a:moveTo>
                    <a:pt x="330" y="1"/>
                  </a:moveTo>
                  <a:cubicBezTo>
                    <a:pt x="0" y="10"/>
                    <a:pt x="0" y="491"/>
                    <a:pt x="330" y="500"/>
                  </a:cubicBezTo>
                  <a:lnTo>
                    <a:pt x="3051" y="500"/>
                  </a:lnTo>
                  <a:cubicBezTo>
                    <a:pt x="3381" y="491"/>
                    <a:pt x="3381" y="10"/>
                    <a:pt x="3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0" name="Google Shape;11600;p92"/>
            <p:cNvSpPr/>
            <p:nvPr/>
          </p:nvSpPr>
          <p:spPr>
            <a:xfrm>
              <a:off x="2952115" y="3781071"/>
              <a:ext cx="161477" cy="160976"/>
            </a:xfrm>
            <a:custGeom>
              <a:avLst/>
              <a:gdLst/>
              <a:ahLst/>
              <a:cxnLst/>
              <a:rect l="l" t="t" r="r" b="b"/>
              <a:pathLst>
                <a:path w="7094" h="7072" extrusionOk="0">
                  <a:moveTo>
                    <a:pt x="3547" y="518"/>
                  </a:moveTo>
                  <a:cubicBezTo>
                    <a:pt x="5032" y="518"/>
                    <a:pt x="6518" y="1526"/>
                    <a:pt x="6594" y="3542"/>
                  </a:cubicBezTo>
                  <a:cubicBezTo>
                    <a:pt x="6594" y="5228"/>
                    <a:pt x="5229" y="6593"/>
                    <a:pt x="3552" y="6593"/>
                  </a:cubicBezTo>
                  <a:cubicBezTo>
                    <a:pt x="1865" y="6593"/>
                    <a:pt x="501" y="5228"/>
                    <a:pt x="501" y="3542"/>
                  </a:cubicBezTo>
                  <a:cubicBezTo>
                    <a:pt x="576" y="1526"/>
                    <a:pt x="2062" y="518"/>
                    <a:pt x="3547" y="518"/>
                  </a:cubicBezTo>
                  <a:close/>
                  <a:moveTo>
                    <a:pt x="3552" y="1"/>
                  </a:moveTo>
                  <a:cubicBezTo>
                    <a:pt x="1589" y="1"/>
                    <a:pt x="1" y="1589"/>
                    <a:pt x="1" y="3542"/>
                  </a:cubicBezTo>
                  <a:cubicBezTo>
                    <a:pt x="90" y="5896"/>
                    <a:pt x="1817" y="7072"/>
                    <a:pt x="3545" y="7072"/>
                  </a:cubicBezTo>
                  <a:cubicBezTo>
                    <a:pt x="5274" y="7072"/>
                    <a:pt x="7004" y="5894"/>
                    <a:pt x="7093" y="3542"/>
                  </a:cubicBezTo>
                  <a:cubicBezTo>
                    <a:pt x="7093" y="1589"/>
                    <a:pt x="5505" y="1"/>
                    <a:pt x="3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1" name="Google Shape;11601;p92"/>
            <p:cNvSpPr/>
            <p:nvPr/>
          </p:nvSpPr>
          <p:spPr>
            <a:xfrm>
              <a:off x="3000873" y="3802559"/>
              <a:ext cx="67832" cy="114632"/>
            </a:xfrm>
            <a:custGeom>
              <a:avLst/>
              <a:gdLst/>
              <a:ahLst/>
              <a:cxnLst/>
              <a:rect l="l" t="t" r="r" b="b"/>
              <a:pathLst>
                <a:path w="2980" h="5036" extrusionOk="0">
                  <a:moveTo>
                    <a:pt x="1142" y="1028"/>
                  </a:moveTo>
                  <a:lnTo>
                    <a:pt x="1142" y="1965"/>
                  </a:lnTo>
                  <a:cubicBezTo>
                    <a:pt x="1062" y="1920"/>
                    <a:pt x="990" y="1876"/>
                    <a:pt x="928" y="1831"/>
                  </a:cubicBezTo>
                  <a:cubicBezTo>
                    <a:pt x="696" y="1626"/>
                    <a:pt x="812" y="1153"/>
                    <a:pt x="1142" y="1028"/>
                  </a:cubicBezTo>
                  <a:close/>
                  <a:moveTo>
                    <a:pt x="1642" y="2714"/>
                  </a:moveTo>
                  <a:cubicBezTo>
                    <a:pt x="2114" y="2848"/>
                    <a:pt x="2141" y="3267"/>
                    <a:pt x="2105" y="3410"/>
                  </a:cubicBezTo>
                  <a:cubicBezTo>
                    <a:pt x="2070" y="3642"/>
                    <a:pt x="1909" y="3883"/>
                    <a:pt x="1642" y="3981"/>
                  </a:cubicBezTo>
                  <a:lnTo>
                    <a:pt x="1642" y="2714"/>
                  </a:lnTo>
                  <a:close/>
                  <a:moveTo>
                    <a:pt x="1388" y="1"/>
                  </a:moveTo>
                  <a:cubicBezTo>
                    <a:pt x="1250" y="1"/>
                    <a:pt x="1142" y="111"/>
                    <a:pt x="1142" y="252"/>
                  </a:cubicBezTo>
                  <a:lnTo>
                    <a:pt x="1142" y="511"/>
                  </a:lnTo>
                  <a:cubicBezTo>
                    <a:pt x="366" y="636"/>
                    <a:pt x="0" y="1724"/>
                    <a:pt x="625" y="2224"/>
                  </a:cubicBezTo>
                  <a:cubicBezTo>
                    <a:pt x="749" y="2322"/>
                    <a:pt x="919" y="2420"/>
                    <a:pt x="1142" y="2518"/>
                  </a:cubicBezTo>
                  <a:lnTo>
                    <a:pt x="1142" y="4017"/>
                  </a:lnTo>
                  <a:cubicBezTo>
                    <a:pt x="946" y="4008"/>
                    <a:pt x="812" y="3954"/>
                    <a:pt x="589" y="3812"/>
                  </a:cubicBezTo>
                  <a:cubicBezTo>
                    <a:pt x="542" y="3783"/>
                    <a:pt x="496" y="3771"/>
                    <a:pt x="453" y="3771"/>
                  </a:cubicBezTo>
                  <a:cubicBezTo>
                    <a:pt x="238" y="3771"/>
                    <a:pt x="91" y="4075"/>
                    <a:pt x="321" y="4231"/>
                  </a:cubicBezTo>
                  <a:cubicBezTo>
                    <a:pt x="642" y="4436"/>
                    <a:pt x="856" y="4499"/>
                    <a:pt x="1142" y="4516"/>
                  </a:cubicBezTo>
                  <a:lnTo>
                    <a:pt x="1142" y="4775"/>
                  </a:lnTo>
                  <a:cubicBezTo>
                    <a:pt x="1142" y="4909"/>
                    <a:pt x="1231" y="5025"/>
                    <a:pt x="1356" y="5034"/>
                  </a:cubicBezTo>
                  <a:cubicBezTo>
                    <a:pt x="1366" y="5035"/>
                    <a:pt x="1377" y="5036"/>
                    <a:pt x="1387" y="5036"/>
                  </a:cubicBezTo>
                  <a:cubicBezTo>
                    <a:pt x="1525" y="5036"/>
                    <a:pt x="1642" y="4926"/>
                    <a:pt x="1642" y="4793"/>
                  </a:cubicBezTo>
                  <a:lnTo>
                    <a:pt x="1642" y="4499"/>
                  </a:lnTo>
                  <a:cubicBezTo>
                    <a:pt x="2801" y="4258"/>
                    <a:pt x="2980" y="2634"/>
                    <a:pt x="1856" y="2268"/>
                  </a:cubicBezTo>
                  <a:cubicBezTo>
                    <a:pt x="1784" y="2242"/>
                    <a:pt x="1713" y="2215"/>
                    <a:pt x="1642" y="2179"/>
                  </a:cubicBezTo>
                  <a:lnTo>
                    <a:pt x="1642" y="1002"/>
                  </a:lnTo>
                  <a:cubicBezTo>
                    <a:pt x="1829" y="1046"/>
                    <a:pt x="1936" y="1144"/>
                    <a:pt x="1945" y="1144"/>
                  </a:cubicBezTo>
                  <a:cubicBezTo>
                    <a:pt x="2000" y="1191"/>
                    <a:pt x="2058" y="1211"/>
                    <a:pt x="2113" y="1211"/>
                  </a:cubicBezTo>
                  <a:cubicBezTo>
                    <a:pt x="2309" y="1211"/>
                    <a:pt x="2465" y="960"/>
                    <a:pt x="2284" y="778"/>
                  </a:cubicBezTo>
                  <a:cubicBezTo>
                    <a:pt x="2266" y="770"/>
                    <a:pt x="2025" y="555"/>
                    <a:pt x="1642" y="493"/>
                  </a:cubicBezTo>
                  <a:lnTo>
                    <a:pt x="1642" y="261"/>
                  </a:lnTo>
                  <a:cubicBezTo>
                    <a:pt x="1642" y="136"/>
                    <a:pt x="1543" y="20"/>
                    <a:pt x="1418" y="2"/>
                  </a:cubicBezTo>
                  <a:cubicBezTo>
                    <a:pt x="1408" y="1"/>
                    <a:pt x="1398" y="1"/>
                    <a:pt x="1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2" name="Google Shape;11602;p92"/>
          <p:cNvGrpSpPr/>
          <p:nvPr/>
        </p:nvGrpSpPr>
        <p:grpSpPr>
          <a:xfrm>
            <a:off x="6777750" y="1327098"/>
            <a:ext cx="388488" cy="388488"/>
            <a:chOff x="3450250" y="3599336"/>
            <a:chExt cx="388488" cy="388488"/>
          </a:xfrm>
        </p:grpSpPr>
        <p:sp>
          <p:nvSpPr>
            <p:cNvPr id="11603" name="Google Shape;11603;p92"/>
            <p:cNvSpPr/>
            <p:nvPr/>
          </p:nvSpPr>
          <p:spPr>
            <a:xfrm>
              <a:off x="3738196" y="3638737"/>
              <a:ext cx="43886" cy="11381"/>
            </a:xfrm>
            <a:custGeom>
              <a:avLst/>
              <a:gdLst/>
              <a:ahLst/>
              <a:cxnLst/>
              <a:rect l="l" t="t" r="r" b="b"/>
              <a:pathLst>
                <a:path w="1928" h="500" extrusionOk="0">
                  <a:moveTo>
                    <a:pt x="268" y="0"/>
                  </a:moveTo>
                  <a:cubicBezTo>
                    <a:pt x="116" y="0"/>
                    <a:pt x="0" y="134"/>
                    <a:pt x="18" y="286"/>
                  </a:cubicBezTo>
                  <a:cubicBezTo>
                    <a:pt x="27" y="410"/>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92"/>
            <p:cNvSpPr/>
            <p:nvPr/>
          </p:nvSpPr>
          <p:spPr>
            <a:xfrm>
              <a:off x="3736557" y="3660043"/>
              <a:ext cx="71110" cy="11404"/>
            </a:xfrm>
            <a:custGeom>
              <a:avLst/>
              <a:gdLst/>
              <a:ahLst/>
              <a:cxnLst/>
              <a:rect l="l" t="t" r="r" b="b"/>
              <a:pathLst>
                <a:path w="3124" h="501" extrusionOk="0">
                  <a:moveTo>
                    <a:pt x="340" y="1"/>
                  </a:moveTo>
                  <a:cubicBezTo>
                    <a:pt x="10" y="10"/>
                    <a:pt x="1" y="491"/>
                    <a:pt x="340" y="500"/>
                  </a:cubicBezTo>
                  <a:lnTo>
                    <a:pt x="2793" y="500"/>
                  </a:lnTo>
                  <a:cubicBezTo>
                    <a:pt x="3123" y="491"/>
                    <a:pt x="3123" y="10"/>
                    <a:pt x="2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92"/>
            <p:cNvSpPr/>
            <p:nvPr/>
          </p:nvSpPr>
          <p:spPr>
            <a:xfrm>
              <a:off x="3738196" y="3923223"/>
              <a:ext cx="43886" cy="11381"/>
            </a:xfrm>
            <a:custGeom>
              <a:avLst/>
              <a:gdLst/>
              <a:ahLst/>
              <a:cxnLst/>
              <a:rect l="l" t="t" r="r" b="b"/>
              <a:pathLst>
                <a:path w="1928" h="500" extrusionOk="0">
                  <a:moveTo>
                    <a:pt x="268" y="0"/>
                  </a:moveTo>
                  <a:cubicBezTo>
                    <a:pt x="116" y="0"/>
                    <a:pt x="0" y="134"/>
                    <a:pt x="18" y="286"/>
                  </a:cubicBezTo>
                  <a:cubicBezTo>
                    <a:pt x="27" y="411"/>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92"/>
            <p:cNvSpPr/>
            <p:nvPr/>
          </p:nvSpPr>
          <p:spPr>
            <a:xfrm>
              <a:off x="3738196" y="3944552"/>
              <a:ext cx="68037" cy="11381"/>
            </a:xfrm>
            <a:custGeom>
              <a:avLst/>
              <a:gdLst/>
              <a:ahLst/>
              <a:cxnLst/>
              <a:rect l="l" t="t" r="r" b="b"/>
              <a:pathLst>
                <a:path w="2989" h="500" extrusionOk="0">
                  <a:moveTo>
                    <a:pt x="268" y="0"/>
                  </a:moveTo>
                  <a:cubicBezTo>
                    <a:pt x="116" y="0"/>
                    <a:pt x="0" y="125"/>
                    <a:pt x="18" y="277"/>
                  </a:cubicBezTo>
                  <a:cubicBezTo>
                    <a:pt x="27" y="411"/>
                    <a:pt x="143" y="500"/>
                    <a:pt x="277" y="500"/>
                  </a:cubicBezTo>
                  <a:lnTo>
                    <a:pt x="2712" y="500"/>
                  </a:lnTo>
                  <a:cubicBezTo>
                    <a:pt x="2837" y="500"/>
                    <a:pt x="2953" y="411"/>
                    <a:pt x="2971" y="277"/>
                  </a:cubicBezTo>
                  <a:cubicBezTo>
                    <a:pt x="2989" y="125"/>
                    <a:pt x="2864" y="0"/>
                    <a:pt x="2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7" name="Google Shape;11607;p92"/>
            <p:cNvSpPr/>
            <p:nvPr/>
          </p:nvSpPr>
          <p:spPr>
            <a:xfrm>
              <a:off x="3478066" y="3649481"/>
              <a:ext cx="53424" cy="11404"/>
            </a:xfrm>
            <a:custGeom>
              <a:avLst/>
              <a:gdLst/>
              <a:ahLst/>
              <a:cxnLst/>
              <a:rect l="l" t="t" r="r" b="b"/>
              <a:pathLst>
                <a:path w="2347" h="501" extrusionOk="0">
                  <a:moveTo>
                    <a:pt x="268" y="1"/>
                  </a:moveTo>
                  <a:cubicBezTo>
                    <a:pt x="116" y="1"/>
                    <a:pt x="1" y="126"/>
                    <a:pt x="18" y="277"/>
                  </a:cubicBezTo>
                  <a:cubicBezTo>
                    <a:pt x="36" y="402"/>
                    <a:pt x="152" y="501"/>
                    <a:pt x="277" y="501"/>
                  </a:cubicBezTo>
                  <a:lnTo>
                    <a:pt x="2017" y="501"/>
                  </a:lnTo>
                  <a:cubicBezTo>
                    <a:pt x="2347" y="492"/>
                    <a:pt x="2347" y="10"/>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8" name="Google Shape;11608;p92"/>
            <p:cNvSpPr/>
            <p:nvPr/>
          </p:nvSpPr>
          <p:spPr>
            <a:xfrm>
              <a:off x="3476655" y="3673655"/>
              <a:ext cx="87135" cy="11404"/>
            </a:xfrm>
            <a:custGeom>
              <a:avLst/>
              <a:gdLst/>
              <a:ahLst/>
              <a:cxnLst/>
              <a:rect l="l" t="t" r="r" b="b"/>
              <a:pathLst>
                <a:path w="3828" h="501" extrusionOk="0">
                  <a:moveTo>
                    <a:pt x="330" y="1"/>
                  </a:moveTo>
                  <a:cubicBezTo>
                    <a:pt x="0" y="9"/>
                    <a:pt x="0" y="491"/>
                    <a:pt x="330" y="500"/>
                  </a:cubicBezTo>
                  <a:lnTo>
                    <a:pt x="3497" y="500"/>
                  </a:lnTo>
                  <a:cubicBezTo>
                    <a:pt x="3827" y="491"/>
                    <a:pt x="3827" y="9"/>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92"/>
            <p:cNvSpPr/>
            <p:nvPr/>
          </p:nvSpPr>
          <p:spPr>
            <a:xfrm>
              <a:off x="3476655" y="3697214"/>
              <a:ext cx="87135" cy="11381"/>
            </a:xfrm>
            <a:custGeom>
              <a:avLst/>
              <a:gdLst/>
              <a:ahLst/>
              <a:cxnLst/>
              <a:rect l="l" t="t" r="r" b="b"/>
              <a:pathLst>
                <a:path w="3828" h="500" extrusionOk="0">
                  <a:moveTo>
                    <a:pt x="330" y="0"/>
                  </a:moveTo>
                  <a:cubicBezTo>
                    <a:pt x="0" y="9"/>
                    <a:pt x="0" y="491"/>
                    <a:pt x="330" y="500"/>
                  </a:cubicBezTo>
                  <a:lnTo>
                    <a:pt x="3497" y="500"/>
                  </a:lnTo>
                  <a:cubicBezTo>
                    <a:pt x="3827" y="491"/>
                    <a:pt x="3827" y="9"/>
                    <a:pt x="3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92"/>
            <p:cNvSpPr/>
            <p:nvPr/>
          </p:nvSpPr>
          <p:spPr>
            <a:xfrm>
              <a:off x="3452686" y="3599336"/>
              <a:ext cx="386052" cy="388488"/>
            </a:xfrm>
            <a:custGeom>
              <a:avLst/>
              <a:gdLst/>
              <a:ahLst/>
              <a:cxnLst/>
              <a:rect l="l" t="t" r="r" b="b"/>
              <a:pathLst>
                <a:path w="16960" h="17067" extrusionOk="0">
                  <a:moveTo>
                    <a:pt x="16308" y="500"/>
                  </a:moveTo>
                  <a:cubicBezTo>
                    <a:pt x="16388" y="500"/>
                    <a:pt x="16460" y="571"/>
                    <a:pt x="16460" y="652"/>
                  </a:cubicBezTo>
                  <a:lnTo>
                    <a:pt x="16460" y="4113"/>
                  </a:lnTo>
                  <a:cubicBezTo>
                    <a:pt x="16460" y="4202"/>
                    <a:pt x="16388" y="4265"/>
                    <a:pt x="16308" y="4265"/>
                  </a:cubicBezTo>
                  <a:lnTo>
                    <a:pt x="11972" y="4265"/>
                  </a:lnTo>
                  <a:cubicBezTo>
                    <a:pt x="11892" y="4265"/>
                    <a:pt x="11821" y="4202"/>
                    <a:pt x="11821" y="4113"/>
                  </a:cubicBezTo>
                  <a:lnTo>
                    <a:pt x="11821" y="652"/>
                  </a:lnTo>
                  <a:cubicBezTo>
                    <a:pt x="11821" y="571"/>
                    <a:pt x="11892" y="500"/>
                    <a:pt x="11972" y="500"/>
                  </a:cubicBezTo>
                  <a:close/>
                  <a:moveTo>
                    <a:pt x="3703" y="9064"/>
                  </a:moveTo>
                  <a:cubicBezTo>
                    <a:pt x="3792" y="9064"/>
                    <a:pt x="3854" y="9136"/>
                    <a:pt x="3854" y="9216"/>
                  </a:cubicBezTo>
                  <a:lnTo>
                    <a:pt x="3854" y="11714"/>
                  </a:lnTo>
                  <a:cubicBezTo>
                    <a:pt x="3854" y="11794"/>
                    <a:pt x="3792" y="11865"/>
                    <a:pt x="3703" y="11865"/>
                  </a:cubicBezTo>
                  <a:lnTo>
                    <a:pt x="2623" y="11865"/>
                  </a:lnTo>
                  <a:cubicBezTo>
                    <a:pt x="1838" y="11865"/>
                    <a:pt x="1205" y="11223"/>
                    <a:pt x="1223" y="10438"/>
                  </a:cubicBezTo>
                  <a:cubicBezTo>
                    <a:pt x="1231" y="9689"/>
                    <a:pt x="1892" y="9064"/>
                    <a:pt x="2650" y="9064"/>
                  </a:cubicBezTo>
                  <a:close/>
                  <a:moveTo>
                    <a:pt x="4291" y="11999"/>
                  </a:moveTo>
                  <a:cubicBezTo>
                    <a:pt x="4470" y="12062"/>
                    <a:pt x="4639" y="12115"/>
                    <a:pt x="4809" y="12187"/>
                  </a:cubicBezTo>
                  <a:cubicBezTo>
                    <a:pt x="4818" y="12222"/>
                    <a:pt x="4818" y="12267"/>
                    <a:pt x="4818" y="12311"/>
                  </a:cubicBezTo>
                  <a:cubicBezTo>
                    <a:pt x="4824" y="12648"/>
                    <a:pt x="4542" y="12876"/>
                    <a:pt x="4250" y="12876"/>
                  </a:cubicBezTo>
                  <a:cubicBezTo>
                    <a:pt x="4110" y="12876"/>
                    <a:pt x="3967" y="12823"/>
                    <a:pt x="3854" y="12704"/>
                  </a:cubicBezTo>
                  <a:lnTo>
                    <a:pt x="3854" y="12338"/>
                  </a:lnTo>
                  <a:cubicBezTo>
                    <a:pt x="4051" y="12294"/>
                    <a:pt x="4202" y="12169"/>
                    <a:pt x="4291" y="11999"/>
                  </a:cubicBezTo>
                  <a:close/>
                  <a:moveTo>
                    <a:pt x="8261" y="7253"/>
                  </a:moveTo>
                  <a:lnTo>
                    <a:pt x="8261" y="13667"/>
                  </a:lnTo>
                  <a:cubicBezTo>
                    <a:pt x="7637" y="13105"/>
                    <a:pt x="6370" y="12151"/>
                    <a:pt x="4363" y="11500"/>
                  </a:cubicBezTo>
                  <a:lnTo>
                    <a:pt x="4363" y="9403"/>
                  </a:lnTo>
                  <a:cubicBezTo>
                    <a:pt x="6370" y="8814"/>
                    <a:pt x="7637" y="7833"/>
                    <a:pt x="8261" y="7253"/>
                  </a:cubicBezTo>
                  <a:close/>
                  <a:moveTo>
                    <a:pt x="2222" y="12302"/>
                  </a:moveTo>
                  <a:cubicBezTo>
                    <a:pt x="2380" y="12341"/>
                    <a:pt x="2670" y="12346"/>
                    <a:pt x="2932" y="12346"/>
                  </a:cubicBezTo>
                  <a:cubicBezTo>
                    <a:pt x="3018" y="12346"/>
                    <a:pt x="3101" y="12345"/>
                    <a:pt x="3176" y="12345"/>
                  </a:cubicBezTo>
                  <a:cubicBezTo>
                    <a:pt x="3244" y="12345"/>
                    <a:pt x="3305" y="12345"/>
                    <a:pt x="3355" y="12347"/>
                  </a:cubicBezTo>
                  <a:lnTo>
                    <a:pt x="3355" y="13899"/>
                  </a:lnTo>
                  <a:cubicBezTo>
                    <a:pt x="3355" y="14212"/>
                    <a:pt x="3105" y="14470"/>
                    <a:pt x="2793" y="14470"/>
                  </a:cubicBezTo>
                  <a:cubicBezTo>
                    <a:pt x="2480" y="14470"/>
                    <a:pt x="2222" y="14212"/>
                    <a:pt x="2222" y="13899"/>
                  </a:cubicBezTo>
                  <a:lnTo>
                    <a:pt x="2222" y="12302"/>
                  </a:lnTo>
                  <a:close/>
                  <a:moveTo>
                    <a:pt x="16308" y="13435"/>
                  </a:moveTo>
                  <a:cubicBezTo>
                    <a:pt x="16388" y="13435"/>
                    <a:pt x="16460" y="13498"/>
                    <a:pt x="16460" y="13578"/>
                  </a:cubicBezTo>
                  <a:lnTo>
                    <a:pt x="16460" y="16415"/>
                  </a:lnTo>
                  <a:cubicBezTo>
                    <a:pt x="16460" y="16495"/>
                    <a:pt x="16388" y="16567"/>
                    <a:pt x="16308" y="16567"/>
                  </a:cubicBezTo>
                  <a:lnTo>
                    <a:pt x="11972" y="16567"/>
                  </a:lnTo>
                  <a:cubicBezTo>
                    <a:pt x="11892" y="16567"/>
                    <a:pt x="11821" y="16495"/>
                    <a:pt x="11821" y="16415"/>
                  </a:cubicBezTo>
                  <a:lnTo>
                    <a:pt x="11821" y="13578"/>
                  </a:lnTo>
                  <a:cubicBezTo>
                    <a:pt x="11821" y="13498"/>
                    <a:pt x="11892" y="13435"/>
                    <a:pt x="11972" y="13435"/>
                  </a:cubicBezTo>
                  <a:close/>
                  <a:moveTo>
                    <a:pt x="11972" y="0"/>
                  </a:moveTo>
                  <a:cubicBezTo>
                    <a:pt x="11616" y="0"/>
                    <a:pt x="11321" y="295"/>
                    <a:pt x="11321" y="652"/>
                  </a:cubicBezTo>
                  <a:lnTo>
                    <a:pt x="11321" y="4113"/>
                  </a:lnTo>
                  <a:cubicBezTo>
                    <a:pt x="11321" y="4479"/>
                    <a:pt x="11616" y="4764"/>
                    <a:pt x="11972" y="4764"/>
                  </a:cubicBezTo>
                  <a:lnTo>
                    <a:pt x="13890" y="4764"/>
                  </a:lnTo>
                  <a:lnTo>
                    <a:pt x="13890" y="7771"/>
                  </a:lnTo>
                  <a:lnTo>
                    <a:pt x="9760" y="7771"/>
                  </a:lnTo>
                  <a:lnTo>
                    <a:pt x="9760" y="6388"/>
                  </a:lnTo>
                  <a:cubicBezTo>
                    <a:pt x="9742" y="5902"/>
                    <a:pt x="9376" y="5659"/>
                    <a:pt x="9011" y="5659"/>
                  </a:cubicBezTo>
                  <a:cubicBezTo>
                    <a:pt x="8645" y="5659"/>
                    <a:pt x="8279" y="5902"/>
                    <a:pt x="8261" y="6388"/>
                  </a:cubicBezTo>
                  <a:lnTo>
                    <a:pt x="8261" y="6575"/>
                  </a:lnTo>
                  <a:cubicBezTo>
                    <a:pt x="7985" y="6870"/>
                    <a:pt x="6700" y="8172"/>
                    <a:pt x="4300" y="8886"/>
                  </a:cubicBezTo>
                  <a:cubicBezTo>
                    <a:pt x="4193" y="8681"/>
                    <a:pt x="3979" y="8529"/>
                    <a:pt x="3720" y="8529"/>
                  </a:cubicBezTo>
                  <a:lnTo>
                    <a:pt x="2623" y="8529"/>
                  </a:lnTo>
                  <a:cubicBezTo>
                    <a:pt x="634" y="8547"/>
                    <a:pt x="0" y="11187"/>
                    <a:pt x="1722" y="12115"/>
                  </a:cubicBezTo>
                  <a:lnTo>
                    <a:pt x="1722" y="13882"/>
                  </a:lnTo>
                  <a:cubicBezTo>
                    <a:pt x="1749" y="14585"/>
                    <a:pt x="2267" y="14935"/>
                    <a:pt x="2786" y="14935"/>
                  </a:cubicBezTo>
                  <a:cubicBezTo>
                    <a:pt x="3306" y="14935"/>
                    <a:pt x="3827" y="14583"/>
                    <a:pt x="3854" y="13882"/>
                  </a:cubicBezTo>
                  <a:lnTo>
                    <a:pt x="3854" y="13293"/>
                  </a:lnTo>
                  <a:cubicBezTo>
                    <a:pt x="3983" y="13349"/>
                    <a:pt x="4118" y="13375"/>
                    <a:pt x="4250" y="13375"/>
                  </a:cubicBezTo>
                  <a:cubicBezTo>
                    <a:pt x="4784" y="13375"/>
                    <a:pt x="5289" y="12949"/>
                    <a:pt x="5317" y="12392"/>
                  </a:cubicBezTo>
                  <a:cubicBezTo>
                    <a:pt x="7057" y="13159"/>
                    <a:pt x="8020" y="14096"/>
                    <a:pt x="8252" y="14354"/>
                  </a:cubicBezTo>
                  <a:cubicBezTo>
                    <a:pt x="8229" y="14896"/>
                    <a:pt x="8622" y="15178"/>
                    <a:pt x="9013" y="15178"/>
                  </a:cubicBezTo>
                  <a:cubicBezTo>
                    <a:pt x="9374" y="15178"/>
                    <a:pt x="9734" y="14936"/>
                    <a:pt x="9760" y="14435"/>
                  </a:cubicBezTo>
                  <a:lnTo>
                    <a:pt x="9760" y="13971"/>
                  </a:lnTo>
                  <a:cubicBezTo>
                    <a:pt x="9756" y="13806"/>
                    <a:pt x="9633" y="13723"/>
                    <a:pt x="9510" y="13723"/>
                  </a:cubicBezTo>
                  <a:cubicBezTo>
                    <a:pt x="9388" y="13723"/>
                    <a:pt x="9265" y="13806"/>
                    <a:pt x="9260" y="13971"/>
                  </a:cubicBezTo>
                  <a:lnTo>
                    <a:pt x="9260" y="14435"/>
                  </a:lnTo>
                  <a:cubicBezTo>
                    <a:pt x="9256" y="14600"/>
                    <a:pt x="9133" y="14682"/>
                    <a:pt x="9011" y="14682"/>
                  </a:cubicBezTo>
                  <a:cubicBezTo>
                    <a:pt x="8888" y="14682"/>
                    <a:pt x="8765" y="14600"/>
                    <a:pt x="8761" y="14435"/>
                  </a:cubicBezTo>
                  <a:lnTo>
                    <a:pt x="8761" y="6361"/>
                  </a:lnTo>
                  <a:cubicBezTo>
                    <a:pt x="8765" y="6199"/>
                    <a:pt x="8887" y="6117"/>
                    <a:pt x="9010" y="6117"/>
                  </a:cubicBezTo>
                  <a:cubicBezTo>
                    <a:pt x="9131" y="6117"/>
                    <a:pt x="9252" y="6197"/>
                    <a:pt x="9260" y="6361"/>
                  </a:cubicBezTo>
                  <a:lnTo>
                    <a:pt x="9260" y="12793"/>
                  </a:lnTo>
                  <a:cubicBezTo>
                    <a:pt x="9260" y="12927"/>
                    <a:pt x="9350" y="13043"/>
                    <a:pt x="9475" y="13052"/>
                  </a:cubicBezTo>
                  <a:cubicBezTo>
                    <a:pt x="9485" y="13053"/>
                    <a:pt x="9495" y="13054"/>
                    <a:pt x="9505" y="13054"/>
                  </a:cubicBezTo>
                  <a:cubicBezTo>
                    <a:pt x="9644" y="13054"/>
                    <a:pt x="9760" y="12944"/>
                    <a:pt x="9760" y="12811"/>
                  </a:cubicBezTo>
                  <a:lnTo>
                    <a:pt x="9760" y="11000"/>
                  </a:lnTo>
                  <a:lnTo>
                    <a:pt x="13890" y="11000"/>
                  </a:lnTo>
                  <a:lnTo>
                    <a:pt x="13890" y="12936"/>
                  </a:lnTo>
                  <a:lnTo>
                    <a:pt x="11972" y="12936"/>
                  </a:lnTo>
                  <a:cubicBezTo>
                    <a:pt x="11616" y="12936"/>
                    <a:pt x="11321" y="13221"/>
                    <a:pt x="11321" y="13578"/>
                  </a:cubicBezTo>
                  <a:lnTo>
                    <a:pt x="11321" y="16415"/>
                  </a:lnTo>
                  <a:cubicBezTo>
                    <a:pt x="11321" y="16772"/>
                    <a:pt x="11616" y="17066"/>
                    <a:pt x="11972" y="17066"/>
                  </a:cubicBezTo>
                  <a:lnTo>
                    <a:pt x="16308" y="17066"/>
                  </a:lnTo>
                  <a:cubicBezTo>
                    <a:pt x="16665" y="17066"/>
                    <a:pt x="16959" y="16772"/>
                    <a:pt x="16959" y="16415"/>
                  </a:cubicBezTo>
                  <a:lnTo>
                    <a:pt x="16959" y="13578"/>
                  </a:lnTo>
                  <a:cubicBezTo>
                    <a:pt x="16959" y="13221"/>
                    <a:pt x="16665" y="12936"/>
                    <a:pt x="16308" y="12936"/>
                  </a:cubicBezTo>
                  <a:lnTo>
                    <a:pt x="14390" y="12936"/>
                  </a:lnTo>
                  <a:lnTo>
                    <a:pt x="14390" y="10750"/>
                  </a:lnTo>
                  <a:cubicBezTo>
                    <a:pt x="14390" y="10608"/>
                    <a:pt x="14283" y="10500"/>
                    <a:pt x="14140" y="10500"/>
                  </a:cubicBezTo>
                  <a:lnTo>
                    <a:pt x="9760" y="10500"/>
                  </a:lnTo>
                  <a:lnTo>
                    <a:pt x="9760" y="8270"/>
                  </a:lnTo>
                  <a:lnTo>
                    <a:pt x="14140" y="8270"/>
                  </a:lnTo>
                  <a:cubicBezTo>
                    <a:pt x="14283" y="8270"/>
                    <a:pt x="14390" y="8154"/>
                    <a:pt x="14390" y="8011"/>
                  </a:cubicBezTo>
                  <a:lnTo>
                    <a:pt x="14390" y="4764"/>
                  </a:lnTo>
                  <a:lnTo>
                    <a:pt x="16308" y="4764"/>
                  </a:lnTo>
                  <a:cubicBezTo>
                    <a:pt x="16665" y="4764"/>
                    <a:pt x="16959" y="4479"/>
                    <a:pt x="16959" y="4113"/>
                  </a:cubicBezTo>
                  <a:lnTo>
                    <a:pt x="16959" y="652"/>
                  </a:lnTo>
                  <a:cubicBezTo>
                    <a:pt x="16959" y="295"/>
                    <a:pt x="16665" y="0"/>
                    <a:pt x="1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92"/>
            <p:cNvSpPr/>
            <p:nvPr/>
          </p:nvSpPr>
          <p:spPr>
            <a:xfrm>
              <a:off x="3450250" y="3619025"/>
              <a:ext cx="164709" cy="159064"/>
            </a:xfrm>
            <a:custGeom>
              <a:avLst/>
              <a:gdLst/>
              <a:ahLst/>
              <a:cxnLst/>
              <a:rect l="l" t="t" r="r" b="b"/>
              <a:pathLst>
                <a:path w="7236" h="6988" extrusionOk="0">
                  <a:moveTo>
                    <a:pt x="652" y="1"/>
                  </a:moveTo>
                  <a:cubicBezTo>
                    <a:pt x="286" y="1"/>
                    <a:pt x="0" y="295"/>
                    <a:pt x="0" y="652"/>
                  </a:cubicBezTo>
                  <a:lnTo>
                    <a:pt x="0" y="4622"/>
                  </a:lnTo>
                  <a:cubicBezTo>
                    <a:pt x="0" y="4979"/>
                    <a:pt x="286" y="5264"/>
                    <a:pt x="652" y="5264"/>
                  </a:cubicBezTo>
                  <a:lnTo>
                    <a:pt x="3364" y="5264"/>
                  </a:lnTo>
                  <a:lnTo>
                    <a:pt x="3364" y="6727"/>
                  </a:lnTo>
                  <a:cubicBezTo>
                    <a:pt x="3364" y="6852"/>
                    <a:pt x="3462" y="6968"/>
                    <a:pt x="3587" y="6986"/>
                  </a:cubicBezTo>
                  <a:cubicBezTo>
                    <a:pt x="3597" y="6987"/>
                    <a:pt x="3607" y="6988"/>
                    <a:pt x="3617" y="6988"/>
                  </a:cubicBezTo>
                  <a:cubicBezTo>
                    <a:pt x="3755" y="6988"/>
                    <a:pt x="3863" y="6877"/>
                    <a:pt x="3863" y="6736"/>
                  </a:cubicBezTo>
                  <a:lnTo>
                    <a:pt x="3863" y="5264"/>
                  </a:lnTo>
                  <a:lnTo>
                    <a:pt x="6584" y="5264"/>
                  </a:lnTo>
                  <a:cubicBezTo>
                    <a:pt x="6941" y="5264"/>
                    <a:pt x="7235" y="4979"/>
                    <a:pt x="7235" y="4622"/>
                  </a:cubicBezTo>
                  <a:lnTo>
                    <a:pt x="7235" y="268"/>
                  </a:lnTo>
                  <a:cubicBezTo>
                    <a:pt x="7235" y="117"/>
                    <a:pt x="7110" y="1"/>
                    <a:pt x="6968" y="1"/>
                  </a:cubicBezTo>
                  <a:lnTo>
                    <a:pt x="5897" y="1"/>
                  </a:lnTo>
                  <a:cubicBezTo>
                    <a:pt x="5861" y="1"/>
                    <a:pt x="5835" y="10"/>
                    <a:pt x="5817" y="36"/>
                  </a:cubicBezTo>
                  <a:cubicBezTo>
                    <a:pt x="5621" y="251"/>
                    <a:pt x="5763" y="500"/>
                    <a:pt x="5969" y="500"/>
                  </a:cubicBezTo>
                  <a:lnTo>
                    <a:pt x="6584" y="500"/>
                  </a:lnTo>
                  <a:cubicBezTo>
                    <a:pt x="6664" y="500"/>
                    <a:pt x="6736" y="572"/>
                    <a:pt x="6736" y="652"/>
                  </a:cubicBezTo>
                  <a:lnTo>
                    <a:pt x="6736" y="4622"/>
                  </a:lnTo>
                  <a:cubicBezTo>
                    <a:pt x="6736" y="4702"/>
                    <a:pt x="6664" y="4765"/>
                    <a:pt x="6584" y="4765"/>
                  </a:cubicBezTo>
                  <a:lnTo>
                    <a:pt x="652" y="4765"/>
                  </a:lnTo>
                  <a:cubicBezTo>
                    <a:pt x="562" y="4765"/>
                    <a:pt x="500" y="4702"/>
                    <a:pt x="500" y="4622"/>
                  </a:cubicBezTo>
                  <a:lnTo>
                    <a:pt x="500" y="652"/>
                  </a:lnTo>
                  <a:cubicBezTo>
                    <a:pt x="500" y="572"/>
                    <a:pt x="562" y="500"/>
                    <a:pt x="652" y="500"/>
                  </a:cubicBezTo>
                  <a:lnTo>
                    <a:pt x="4818" y="500"/>
                  </a:lnTo>
                  <a:cubicBezTo>
                    <a:pt x="4943" y="500"/>
                    <a:pt x="5059" y="411"/>
                    <a:pt x="5067" y="286"/>
                  </a:cubicBezTo>
                  <a:cubicBezTo>
                    <a:pt x="5094" y="135"/>
                    <a:pt x="4969" y="1"/>
                    <a:pt x="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2" name="Google Shape;11612;p92"/>
          <p:cNvSpPr/>
          <p:nvPr/>
        </p:nvSpPr>
        <p:spPr>
          <a:xfrm>
            <a:off x="8291538" y="25729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9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14" name="Google Shape;11614;p9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524"/>
                                        </p:tgtEl>
                                        <p:attrNameLst>
                                          <p:attrName>style.visibility</p:attrName>
                                        </p:attrNameLst>
                                      </p:cBhvr>
                                      <p:to>
                                        <p:strVal val="visible"/>
                                      </p:to>
                                    </p:set>
                                    <p:anim calcmode="lin" valueType="num">
                                      <p:cBhvr additive="base">
                                        <p:cTn id="7" dur="1000"/>
                                        <p:tgtEl>
                                          <p:spTgt spid="1152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566"/>
                                        </p:tgtEl>
                                        <p:attrNameLst>
                                          <p:attrName>style.visibility</p:attrName>
                                        </p:attrNameLst>
                                      </p:cBhvr>
                                      <p:to>
                                        <p:strVal val="visible"/>
                                      </p:to>
                                    </p:set>
                                    <p:anim calcmode="lin" valueType="num">
                                      <p:cBhvr additive="base">
                                        <p:cTn id="10" dur="1000"/>
                                        <p:tgtEl>
                                          <p:spTgt spid="1156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567"/>
                                        </p:tgtEl>
                                        <p:attrNameLst>
                                          <p:attrName>style.visibility</p:attrName>
                                        </p:attrNameLst>
                                      </p:cBhvr>
                                      <p:to>
                                        <p:strVal val="visible"/>
                                      </p:to>
                                    </p:set>
                                    <p:anim calcmode="lin" valueType="num">
                                      <p:cBhvr additive="base">
                                        <p:cTn id="13" dur="1000"/>
                                        <p:tgtEl>
                                          <p:spTgt spid="11567"/>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1574"/>
                                        </p:tgtEl>
                                        <p:attrNameLst>
                                          <p:attrName>style.visibility</p:attrName>
                                        </p:attrNameLst>
                                      </p:cBhvr>
                                      <p:to>
                                        <p:strVal val="visible"/>
                                      </p:to>
                                    </p:set>
                                    <p:anim calcmode="lin" valueType="num">
                                      <p:cBhvr additive="base">
                                        <p:cTn id="16" dur="1000"/>
                                        <p:tgtEl>
                                          <p:spTgt spid="11574"/>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577"/>
                                        </p:tgtEl>
                                        <p:attrNameLst>
                                          <p:attrName>style.visibility</p:attrName>
                                        </p:attrNameLst>
                                      </p:cBhvr>
                                      <p:to>
                                        <p:strVal val="visible"/>
                                      </p:to>
                                    </p:set>
                                    <p:anim calcmode="lin" valueType="num">
                                      <p:cBhvr additive="base">
                                        <p:cTn id="19" dur="1000"/>
                                        <p:tgtEl>
                                          <p:spTgt spid="11577"/>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587"/>
                                        </p:tgtEl>
                                        <p:attrNameLst>
                                          <p:attrName>style.visibility</p:attrName>
                                        </p:attrNameLst>
                                      </p:cBhvr>
                                      <p:to>
                                        <p:strVal val="visible"/>
                                      </p:to>
                                    </p:set>
                                    <p:anim calcmode="lin" valueType="num">
                                      <p:cBhvr additive="base">
                                        <p:cTn id="22" dur="1000"/>
                                        <p:tgtEl>
                                          <p:spTgt spid="11587"/>
                                        </p:tgtEl>
                                        <p:attrNameLst>
                                          <p:attrName>ppt_x</p:attrName>
                                        </p:attrNameLst>
                                      </p:cBhvr>
                                      <p:tavLst>
                                        <p:tav tm="0">
                                          <p:val>
                                            <p:strVal val="#ppt_x-1"/>
                                          </p:val>
                                        </p:tav>
                                        <p:tav tm="100000">
                                          <p:val>
                                            <p:strVal val="#ppt_x"/>
                                          </p:val>
                                        </p:tav>
                                      </p:tavLst>
                                    </p:anim>
                                  </p:childTnLst>
                                </p:cTn>
                              </p:par>
                              <p:par>
                                <p:cTn id="23" presetID="2" presetClass="entr" presetSubtype="1" fill="hold" nodeType="withEffect">
                                  <p:stCondLst>
                                    <p:cond delay="0"/>
                                  </p:stCondLst>
                                  <p:childTnLst>
                                    <p:set>
                                      <p:cBhvr>
                                        <p:cTn id="24" dur="1" fill="hold">
                                          <p:stCondLst>
                                            <p:cond delay="0"/>
                                          </p:stCondLst>
                                        </p:cTn>
                                        <p:tgtEl>
                                          <p:spTgt spid="11535"/>
                                        </p:tgtEl>
                                        <p:attrNameLst>
                                          <p:attrName>style.visibility</p:attrName>
                                        </p:attrNameLst>
                                      </p:cBhvr>
                                      <p:to>
                                        <p:strVal val="visible"/>
                                      </p:to>
                                    </p:set>
                                    <p:anim calcmode="lin" valueType="num">
                                      <p:cBhvr additive="base">
                                        <p:cTn id="25" dur="1000"/>
                                        <p:tgtEl>
                                          <p:spTgt spid="11535"/>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11568"/>
                                        </p:tgtEl>
                                        <p:attrNameLst>
                                          <p:attrName>style.visibility</p:attrName>
                                        </p:attrNameLst>
                                      </p:cBhvr>
                                      <p:to>
                                        <p:strVal val="visible"/>
                                      </p:to>
                                    </p:set>
                                    <p:anim calcmode="lin" valueType="num">
                                      <p:cBhvr additive="base">
                                        <p:cTn id="28" dur="1000"/>
                                        <p:tgtEl>
                                          <p:spTgt spid="11568"/>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11569"/>
                                        </p:tgtEl>
                                        <p:attrNameLst>
                                          <p:attrName>style.visibility</p:attrName>
                                        </p:attrNameLst>
                                      </p:cBhvr>
                                      <p:to>
                                        <p:strVal val="visible"/>
                                      </p:to>
                                    </p:set>
                                    <p:anim calcmode="lin" valueType="num">
                                      <p:cBhvr additive="base">
                                        <p:cTn id="31" dur="1000"/>
                                        <p:tgtEl>
                                          <p:spTgt spid="11569"/>
                                        </p:tgtEl>
                                        <p:attrNameLst>
                                          <p:attrName>ppt_y</p:attrName>
                                        </p:attrNameLst>
                                      </p:cBhvr>
                                      <p:tavLst>
                                        <p:tav tm="0">
                                          <p:val>
                                            <p:strVal val="#ppt_y-1"/>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1575"/>
                                        </p:tgtEl>
                                        <p:attrNameLst>
                                          <p:attrName>style.visibility</p:attrName>
                                        </p:attrNameLst>
                                      </p:cBhvr>
                                      <p:to>
                                        <p:strVal val="visible"/>
                                      </p:to>
                                    </p:set>
                                    <p:anim calcmode="lin" valueType="num">
                                      <p:cBhvr additive="base">
                                        <p:cTn id="34" dur="1000"/>
                                        <p:tgtEl>
                                          <p:spTgt spid="11575"/>
                                        </p:tgtEl>
                                        <p:attrNameLst>
                                          <p:attrName>ppt_y</p:attrName>
                                        </p:attrNameLst>
                                      </p:cBhvr>
                                      <p:tavLst>
                                        <p:tav tm="0">
                                          <p:val>
                                            <p:strVal val="#ppt_y-1"/>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1578"/>
                                        </p:tgtEl>
                                        <p:attrNameLst>
                                          <p:attrName>style.visibility</p:attrName>
                                        </p:attrNameLst>
                                      </p:cBhvr>
                                      <p:to>
                                        <p:strVal val="visible"/>
                                      </p:to>
                                    </p:set>
                                    <p:anim calcmode="lin" valueType="num">
                                      <p:cBhvr additive="base">
                                        <p:cTn id="37" dur="1000"/>
                                        <p:tgtEl>
                                          <p:spTgt spid="11578"/>
                                        </p:tgtEl>
                                        <p:attrNameLst>
                                          <p:attrName>ppt_y</p:attrName>
                                        </p:attrNameLst>
                                      </p:cBhvr>
                                      <p:tavLst>
                                        <p:tav tm="0">
                                          <p:val>
                                            <p:strVal val="#ppt_y-1"/>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1592"/>
                                        </p:tgtEl>
                                        <p:attrNameLst>
                                          <p:attrName>style.visibility</p:attrName>
                                        </p:attrNameLst>
                                      </p:cBhvr>
                                      <p:to>
                                        <p:strVal val="visible"/>
                                      </p:to>
                                    </p:set>
                                    <p:anim calcmode="lin" valueType="num">
                                      <p:cBhvr additive="base">
                                        <p:cTn id="40" dur="1000"/>
                                        <p:tgtEl>
                                          <p:spTgt spid="11592"/>
                                        </p:tgtEl>
                                        <p:attrNameLst>
                                          <p:attrName>ppt_y</p:attrName>
                                        </p:attrNameLst>
                                      </p:cBhvr>
                                      <p:tavLst>
                                        <p:tav tm="0">
                                          <p:val>
                                            <p:strVal val="#ppt_y-1"/>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1546"/>
                                        </p:tgtEl>
                                        <p:attrNameLst>
                                          <p:attrName>style.visibility</p:attrName>
                                        </p:attrNameLst>
                                      </p:cBhvr>
                                      <p:to>
                                        <p:strVal val="visible"/>
                                      </p:to>
                                    </p:set>
                                    <p:anim calcmode="lin" valueType="num">
                                      <p:cBhvr additive="base">
                                        <p:cTn id="43" dur="1000"/>
                                        <p:tgtEl>
                                          <p:spTgt spid="11546"/>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570"/>
                                        </p:tgtEl>
                                        <p:attrNameLst>
                                          <p:attrName>style.visibility</p:attrName>
                                        </p:attrNameLst>
                                      </p:cBhvr>
                                      <p:to>
                                        <p:strVal val="visible"/>
                                      </p:to>
                                    </p:set>
                                    <p:anim calcmode="lin" valueType="num">
                                      <p:cBhvr additive="base">
                                        <p:cTn id="46" dur="1000"/>
                                        <p:tgtEl>
                                          <p:spTgt spid="11570"/>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11571"/>
                                        </p:tgtEl>
                                        <p:attrNameLst>
                                          <p:attrName>style.visibility</p:attrName>
                                        </p:attrNameLst>
                                      </p:cBhvr>
                                      <p:to>
                                        <p:strVal val="visible"/>
                                      </p:to>
                                    </p:set>
                                    <p:anim calcmode="lin" valueType="num">
                                      <p:cBhvr additive="base">
                                        <p:cTn id="49" dur="1000"/>
                                        <p:tgtEl>
                                          <p:spTgt spid="11571"/>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11576"/>
                                        </p:tgtEl>
                                        <p:attrNameLst>
                                          <p:attrName>style.visibility</p:attrName>
                                        </p:attrNameLst>
                                      </p:cBhvr>
                                      <p:to>
                                        <p:strVal val="visible"/>
                                      </p:to>
                                    </p:set>
                                    <p:anim calcmode="lin" valueType="num">
                                      <p:cBhvr additive="base">
                                        <p:cTn id="52" dur="1000"/>
                                        <p:tgtEl>
                                          <p:spTgt spid="11576"/>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11579"/>
                                        </p:tgtEl>
                                        <p:attrNameLst>
                                          <p:attrName>style.visibility</p:attrName>
                                        </p:attrNameLst>
                                      </p:cBhvr>
                                      <p:to>
                                        <p:strVal val="visible"/>
                                      </p:to>
                                    </p:set>
                                    <p:anim calcmode="lin" valueType="num">
                                      <p:cBhvr additive="base">
                                        <p:cTn id="55" dur="1000"/>
                                        <p:tgtEl>
                                          <p:spTgt spid="11579"/>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11602"/>
                                        </p:tgtEl>
                                        <p:attrNameLst>
                                          <p:attrName>style.visibility</p:attrName>
                                        </p:attrNameLst>
                                      </p:cBhvr>
                                      <p:to>
                                        <p:strVal val="visible"/>
                                      </p:to>
                                    </p:set>
                                    <p:anim calcmode="lin" valueType="num">
                                      <p:cBhvr additive="base">
                                        <p:cTn id="58" dur="1000"/>
                                        <p:tgtEl>
                                          <p:spTgt spid="116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18"/>
        <p:cNvGrpSpPr/>
        <p:nvPr/>
      </p:nvGrpSpPr>
      <p:grpSpPr>
        <a:xfrm>
          <a:off x="0" y="0"/>
          <a:ext cx="0" cy="0"/>
          <a:chOff x="0" y="0"/>
          <a:chExt cx="0" cy="0"/>
        </a:xfrm>
      </p:grpSpPr>
      <p:sp>
        <p:nvSpPr>
          <p:cNvPr id="11619" name="Google Shape;11619;p93">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20" name="Google Shape;11620;p93">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621" name="Google Shape;11621;p93"/>
          <p:cNvGrpSpPr/>
          <p:nvPr/>
        </p:nvGrpSpPr>
        <p:grpSpPr>
          <a:xfrm>
            <a:off x="722138" y="539400"/>
            <a:ext cx="2652612" cy="2624550"/>
            <a:chOff x="722138" y="539400"/>
            <a:chExt cx="2652612" cy="2624550"/>
          </a:xfrm>
        </p:grpSpPr>
        <p:sp>
          <p:nvSpPr>
            <p:cNvPr id="11622" name="Google Shape;11622;p93"/>
            <p:cNvSpPr/>
            <p:nvPr/>
          </p:nvSpPr>
          <p:spPr>
            <a:xfrm>
              <a:off x="722138" y="539400"/>
              <a:ext cx="2652600" cy="4044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sp>
          <p:nvSpPr>
            <p:cNvPr id="11623" name="Google Shape;11623;p93"/>
            <p:cNvSpPr/>
            <p:nvPr/>
          </p:nvSpPr>
          <p:spPr>
            <a:xfrm>
              <a:off x="722150" y="943650"/>
              <a:ext cx="2652600" cy="22203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624" name="Google Shape;11624;p93"/>
            <p:cNvGrpSpPr/>
            <p:nvPr/>
          </p:nvGrpSpPr>
          <p:grpSpPr>
            <a:xfrm>
              <a:off x="2546407" y="669125"/>
              <a:ext cx="655400" cy="157800"/>
              <a:chOff x="7968325" y="355525"/>
              <a:chExt cx="655400" cy="157800"/>
            </a:xfrm>
          </p:grpSpPr>
          <p:sp>
            <p:nvSpPr>
              <p:cNvPr id="11625" name="Google Shape;11625;p93"/>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6" name="Google Shape;11626;p93"/>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627" name="Google Shape;11627;p93"/>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8" name="Google Shape;11628;p93"/>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629" name="Google Shape;11629;p93"/>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93"/>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31" name="Google Shape;11631;p93"/>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1632" name="Google Shape;11632;p93"/>
          <p:cNvSpPr txBox="1">
            <a:spLocks noGrp="1"/>
          </p:cNvSpPr>
          <p:nvPr>
            <p:ph type="body" idx="1"/>
          </p:nvPr>
        </p:nvSpPr>
        <p:spPr>
          <a:xfrm>
            <a:off x="897350" y="1083255"/>
            <a:ext cx="2302200" cy="194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11644" name="Google Shape;11644;p93"/>
          <p:cNvGrpSpPr/>
          <p:nvPr/>
        </p:nvGrpSpPr>
        <p:grpSpPr>
          <a:xfrm>
            <a:off x="8290351" y="863900"/>
            <a:ext cx="123600" cy="3239150"/>
            <a:chOff x="8290351" y="863900"/>
            <a:chExt cx="123600" cy="3239150"/>
          </a:xfrm>
        </p:grpSpPr>
        <p:sp>
          <p:nvSpPr>
            <p:cNvPr id="11645" name="Google Shape;11645;p9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9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9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9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9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0" name="Google Shape;11650;p93">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651" name="Google Shape;11651;p93">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652" name="Google Shape;11652;p93"/>
          <p:cNvSpPr/>
          <p:nvPr/>
        </p:nvSpPr>
        <p:spPr>
          <a:xfrm>
            <a:off x="8291538" y="261593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93">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54" name="Google Shape;11654;p93">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41"/>
        <p:cNvGrpSpPr/>
        <p:nvPr/>
      </p:nvGrpSpPr>
      <p:grpSpPr>
        <a:xfrm>
          <a:off x="0" y="0"/>
          <a:ext cx="0" cy="0"/>
          <a:chOff x="0" y="0"/>
          <a:chExt cx="0" cy="0"/>
        </a:xfrm>
      </p:grpSpPr>
      <p:sp>
        <p:nvSpPr>
          <p:cNvPr id="8042" name="Google Shape;8042;p56">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43" name="Google Shape;8043;p56">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44" name="Google Shape;8044;p5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Contents of this template</a:t>
            </a:r>
            <a:endParaRPr/>
          </a:p>
        </p:txBody>
      </p:sp>
      <p:sp>
        <p:nvSpPr>
          <p:cNvPr id="8045" name="Google Shape;8045;p56"/>
          <p:cNvSpPr txBox="1">
            <a:spLocks noGrp="1"/>
          </p:cNvSpPr>
          <p:nvPr>
            <p:ph type="body" idx="1"/>
          </p:nvPr>
        </p:nvSpPr>
        <p:spPr>
          <a:xfrm>
            <a:off x="713100" y="1152475"/>
            <a:ext cx="7524000" cy="313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Here’s what you’ll find in this </a:t>
            </a:r>
            <a:r>
              <a:rPr lang="en" b="1" dirty="0">
                <a:solidFill>
                  <a:schemeClr val="hlink"/>
                </a:solidFill>
                <a:uFill>
                  <a:noFill/>
                </a:uFill>
                <a:hlinkClick r:id="rId3"/>
              </a:rPr>
              <a:t>Slidesgo</a:t>
            </a:r>
            <a:r>
              <a:rPr lang="en" dirty="0"/>
              <a:t> template: </a:t>
            </a:r>
            <a:endParaRPr dirty="0"/>
          </a:p>
          <a:p>
            <a:pPr marL="342900" lvl="0" indent="-184150" algn="l" rtl="0">
              <a:spcBef>
                <a:spcPts val="1000"/>
              </a:spcBef>
              <a:spcAft>
                <a:spcPts val="0"/>
              </a:spcAft>
              <a:buSzPts val="1100"/>
              <a:buChar char="●"/>
            </a:pPr>
            <a:r>
              <a:rPr lang="en" dirty="0"/>
              <a:t>A slide structure based on a multi-purpose presentation for marketing, which you can easily adapt to your needs. For more info on how to edit the template, please visit </a:t>
            </a:r>
            <a:r>
              <a:rPr lang="en" b="1" dirty="0">
                <a:solidFill>
                  <a:schemeClr val="hlink"/>
                </a:solidFill>
                <a:uFill>
                  <a:noFill/>
                </a:uFill>
                <a:hlinkClick r:id="rId4"/>
              </a:rPr>
              <a:t>Slidesgo School</a:t>
            </a:r>
            <a:r>
              <a:rPr lang="en" dirty="0"/>
              <a:t> or read our </a:t>
            </a:r>
            <a:r>
              <a:rPr lang="en" b="1" dirty="0">
                <a:solidFill>
                  <a:schemeClr val="hlink"/>
                </a:solidFill>
                <a:uFill>
                  <a:noFill/>
                </a:uFill>
                <a:hlinkClick r:id="rId5"/>
              </a:rPr>
              <a:t>FAQs</a:t>
            </a:r>
            <a:r>
              <a:rPr lang="en" dirty="0"/>
              <a:t>.</a:t>
            </a:r>
            <a:endParaRPr dirty="0"/>
          </a:p>
          <a:p>
            <a:pPr marL="342900" lvl="0" indent="-184150" algn="l" rtl="0">
              <a:spcBef>
                <a:spcPts val="0"/>
              </a:spcBef>
              <a:spcAft>
                <a:spcPts val="0"/>
              </a:spcAft>
              <a:buSzPts val="1100"/>
              <a:buChar char="●"/>
            </a:pPr>
            <a:r>
              <a:rPr lang="en" dirty="0"/>
              <a:t>To view this template in PowerPoint with the correct fonts, download and install </a:t>
            </a:r>
            <a:r>
              <a:rPr lang="en" b="1" dirty="0">
                <a:solidFill>
                  <a:schemeClr val="hlink"/>
                </a:solidFill>
                <a:uFill>
                  <a:noFill/>
                </a:uFill>
                <a:hlinkClick r:id="" action="ppaction://noaction"/>
              </a:rPr>
              <a:t>the fonts that we have used</a:t>
            </a:r>
            <a:r>
              <a:rPr lang="en" dirty="0"/>
              <a:t> on your computer. You can learn how to download and install fonts </a:t>
            </a:r>
            <a:r>
              <a:rPr lang="en" b="1" dirty="0">
                <a:solidFill>
                  <a:schemeClr val="hlink"/>
                </a:solidFill>
                <a:uFill>
                  <a:noFill/>
                </a:uFill>
                <a:hlinkClick r:id="rId6"/>
              </a:rPr>
              <a:t>here</a:t>
            </a:r>
            <a:r>
              <a:rPr lang="en" dirty="0"/>
              <a:t>.</a:t>
            </a:r>
            <a:endParaRPr dirty="0"/>
          </a:p>
          <a:p>
            <a:pPr marL="342900" lvl="0" indent="-184150" algn="l" rtl="0">
              <a:spcBef>
                <a:spcPts val="0"/>
              </a:spcBef>
              <a:spcAft>
                <a:spcPts val="0"/>
              </a:spcAft>
              <a:buSzPts val="1100"/>
              <a:buChar char="●"/>
            </a:pPr>
            <a:r>
              <a:rPr lang="en" dirty="0"/>
              <a:t>An assortment of graphic resources that are suitable for use in the presentation can be found in the </a:t>
            </a:r>
            <a:r>
              <a:rPr lang="en" b="1" dirty="0">
                <a:solidFill>
                  <a:schemeClr val="hlink"/>
                </a:solidFill>
                <a:uFill>
                  <a:noFill/>
                </a:uFill>
                <a:hlinkClick r:id="rId7" action="ppaction://hlinksldjump"/>
              </a:rPr>
              <a:t>alternative resources slide</a:t>
            </a:r>
            <a:r>
              <a:rPr lang="en" b="1" dirty="0"/>
              <a:t>s.</a:t>
            </a:r>
            <a:endParaRPr b="1" dirty="0"/>
          </a:p>
          <a:p>
            <a:pPr marL="342900" lvl="0" indent="-184150" algn="l" rtl="0">
              <a:spcBef>
                <a:spcPts val="0"/>
              </a:spcBef>
              <a:spcAft>
                <a:spcPts val="0"/>
              </a:spcAft>
              <a:buSzPts val="1100"/>
              <a:buChar char="●"/>
            </a:pPr>
            <a:r>
              <a:rPr lang="en" dirty="0"/>
              <a:t>A </a:t>
            </a:r>
            <a:r>
              <a:rPr lang="en" b="1" dirty="0">
                <a:solidFill>
                  <a:schemeClr val="hlink"/>
                </a:solidFill>
                <a:uFill>
                  <a:noFill/>
                </a:uFill>
                <a:hlinkClick r:id="rId8" action="ppaction://hlinksldjump"/>
              </a:rPr>
              <a:t>thanks slide</a:t>
            </a:r>
            <a:r>
              <a:rPr lang="en" dirty="0"/>
              <a:t>, which you must keep so that proper credits for our design are given.</a:t>
            </a:r>
            <a:endParaRPr dirty="0"/>
          </a:p>
          <a:p>
            <a:pPr marL="342900" lvl="0" indent="-184150" algn="l" rtl="0">
              <a:spcBef>
                <a:spcPts val="0"/>
              </a:spcBef>
              <a:spcAft>
                <a:spcPts val="0"/>
              </a:spcAft>
              <a:buSzPts val="1100"/>
              <a:buChar char="●"/>
            </a:pPr>
            <a:r>
              <a:rPr lang="en" dirty="0"/>
              <a:t>Two </a:t>
            </a:r>
            <a:r>
              <a:rPr lang="en" b="1" dirty="0">
                <a:solidFill>
                  <a:schemeClr val="hlink"/>
                </a:solidFill>
                <a:uFill>
                  <a:noFill/>
                </a:uFill>
                <a:hlinkClick r:id="rId9" action="ppaction://hlinksldjump"/>
              </a:rPr>
              <a:t>resources slide</a:t>
            </a:r>
            <a:r>
              <a:rPr lang="en" b="1" dirty="0"/>
              <a:t>s</a:t>
            </a:r>
            <a:r>
              <a:rPr lang="en" dirty="0"/>
              <a:t>, where you’ll find links to all the elements used in the template.</a:t>
            </a:r>
            <a:endParaRPr dirty="0"/>
          </a:p>
          <a:p>
            <a:pPr marL="342900" lvl="0" indent="-184150" algn="l" rtl="0">
              <a:spcBef>
                <a:spcPts val="0"/>
              </a:spcBef>
              <a:spcAft>
                <a:spcPts val="0"/>
              </a:spcAft>
              <a:buSzPts val="1100"/>
              <a:buChar char="●"/>
            </a:pPr>
            <a:r>
              <a:rPr lang="en" b="1" dirty="0">
                <a:solidFill>
                  <a:schemeClr val="hlink"/>
                </a:solidFill>
                <a:uFill>
                  <a:noFill/>
                </a:uFill>
                <a:hlinkClick r:id="" action="ppaction://noaction"/>
              </a:rPr>
              <a:t>Instructions for use</a:t>
            </a:r>
            <a:r>
              <a:rPr lang="en" dirty="0"/>
              <a:t>.</a:t>
            </a:r>
            <a:endParaRPr lang="en-US" dirty="0"/>
          </a:p>
          <a:p>
            <a:pPr marL="342900" lvl="0" indent="-184150" algn="l" rtl="0">
              <a:spcBef>
                <a:spcPts val="0"/>
              </a:spcBef>
              <a:spcAft>
                <a:spcPts val="0"/>
              </a:spcAft>
              <a:buSzPts val="1100"/>
              <a:buChar char="●"/>
            </a:pPr>
            <a:r>
              <a:rPr lang="en-US" dirty="0"/>
              <a:t>Final slides with:</a:t>
            </a:r>
          </a:p>
          <a:p>
            <a:pPr marL="571500" lvl="0" indent="-184150" algn="l" rtl="0">
              <a:spcBef>
                <a:spcPts val="0"/>
              </a:spcBef>
              <a:spcAft>
                <a:spcPts val="0"/>
              </a:spcAft>
              <a:buClr>
                <a:schemeClr val="lt2"/>
              </a:buClr>
              <a:buSzPts val="1100"/>
              <a:buChar char="●"/>
            </a:pPr>
            <a:r>
              <a:rPr lang="en" dirty="0"/>
              <a:t>The </a:t>
            </a:r>
            <a:r>
              <a:rPr lang="en" b="1" dirty="0">
                <a:solidFill>
                  <a:schemeClr val="hlink"/>
                </a:solidFill>
                <a:uFill>
                  <a:noFill/>
                </a:uFill>
                <a:hlinkClick r:id="" action="ppaction://noaction"/>
              </a:rPr>
              <a:t>fonts and colors</a:t>
            </a:r>
            <a:r>
              <a:rPr lang="en" dirty="0"/>
              <a:t> used in the template.</a:t>
            </a:r>
            <a:endParaRPr dirty="0"/>
          </a:p>
          <a:p>
            <a:pPr marL="571500" lvl="0" indent="-184150" algn="l" rtl="0">
              <a:spcBef>
                <a:spcPts val="0"/>
              </a:spcBef>
              <a:spcAft>
                <a:spcPts val="0"/>
              </a:spcAft>
              <a:buClr>
                <a:schemeClr val="lt2"/>
              </a:buClr>
              <a:buSzPts val="1100"/>
              <a:buChar char="●"/>
            </a:pPr>
            <a:r>
              <a:rPr lang="en" dirty="0"/>
              <a:t>A </a:t>
            </a:r>
            <a:r>
              <a:rPr lang="en" b="1" dirty="0">
                <a:solidFill>
                  <a:schemeClr val="hlink"/>
                </a:solidFill>
                <a:uFill>
                  <a:noFill/>
                </a:uFill>
                <a:hlinkClick r:id="" action="ppaction://noaction"/>
              </a:rPr>
              <a:t>selection of illustrations</a:t>
            </a:r>
            <a:r>
              <a:rPr lang="en" dirty="0"/>
              <a:t>. You can also customize and animate them as you wish with the online editor. Visit </a:t>
            </a:r>
            <a:r>
              <a:rPr lang="en" b="1" dirty="0">
                <a:solidFill>
                  <a:schemeClr val="hlink"/>
                </a:solidFill>
                <a:uFill>
                  <a:noFill/>
                </a:uFill>
                <a:hlinkClick r:id="rId10"/>
              </a:rPr>
              <a:t>Storyset</a:t>
            </a:r>
            <a:r>
              <a:rPr lang="en" dirty="0"/>
              <a:t> to find more. </a:t>
            </a:r>
            <a:endParaRPr dirty="0"/>
          </a:p>
          <a:p>
            <a:pPr marL="571500" lvl="0" indent="-184150" algn="l" rtl="0">
              <a:spcBef>
                <a:spcPts val="0"/>
              </a:spcBef>
              <a:spcAft>
                <a:spcPts val="0"/>
              </a:spcAft>
              <a:buClr>
                <a:schemeClr val="lt2"/>
              </a:buClr>
              <a:buSzPts val="1100"/>
              <a:buChar char="●"/>
            </a:pPr>
            <a:r>
              <a:rPr lang="en" dirty="0"/>
              <a:t>More </a:t>
            </a:r>
            <a:r>
              <a:rPr lang="en" b="1" dirty="0">
                <a:solidFill>
                  <a:schemeClr val="hlink"/>
                </a:solidFill>
                <a:uFill>
                  <a:noFill/>
                </a:uFill>
                <a:hlinkClick r:id="" action="ppaction://noaction"/>
              </a:rPr>
              <a:t>infographic resources</a:t>
            </a:r>
            <a:r>
              <a:rPr lang="en" dirty="0"/>
              <a:t>, whose size and color can be edited. </a:t>
            </a:r>
            <a:endParaRPr dirty="0"/>
          </a:p>
          <a:p>
            <a:pPr marL="571500" lvl="0" indent="-184150" algn="l" rtl="0">
              <a:spcBef>
                <a:spcPts val="0"/>
              </a:spcBef>
              <a:spcAft>
                <a:spcPts val="0"/>
              </a:spcAft>
              <a:buClr>
                <a:schemeClr val="lt2"/>
              </a:buClr>
              <a:buSzPts val="1100"/>
              <a:buChar char="●"/>
            </a:pPr>
            <a:r>
              <a:rPr lang="en" dirty="0"/>
              <a:t>Sets of </a:t>
            </a:r>
            <a:r>
              <a:rPr lang="en" b="1" dirty="0">
                <a:solidFill>
                  <a:schemeClr val="hlink"/>
                </a:solidFill>
                <a:uFill>
                  <a:noFill/>
                </a:uFill>
                <a:hlinkClick r:id="" action="ppaction://noaction"/>
              </a:rPr>
              <a:t>customizable icons</a:t>
            </a:r>
            <a:r>
              <a:rPr lang="en" dirty="0"/>
              <a:t> of the following themes: general, business, avatar, creative process, education, help &amp; support, medical, nature, performing arts, SEO &amp; marketing, and teamwork.</a:t>
            </a:r>
            <a:endParaRPr dirty="0"/>
          </a:p>
          <a:p>
            <a:pPr marL="0" lvl="0" indent="0" algn="l" rtl="0">
              <a:spcBef>
                <a:spcPts val="0"/>
              </a:spcBef>
              <a:spcAft>
                <a:spcPts val="0"/>
              </a:spcAft>
              <a:buClr>
                <a:schemeClr val="dk1"/>
              </a:buClr>
              <a:buSzPts val="1100"/>
              <a:buFont typeface="Arial"/>
              <a:buNone/>
            </a:pPr>
            <a:r>
              <a:rPr lang="en" dirty="0"/>
              <a:t>You can delete this slide when you’re done editing the presentation.</a:t>
            </a:r>
            <a:endParaRPr dirty="0"/>
          </a:p>
        </p:txBody>
      </p:sp>
      <p:grpSp>
        <p:nvGrpSpPr>
          <p:cNvPr id="8046" name="Google Shape;8046;p56"/>
          <p:cNvGrpSpPr/>
          <p:nvPr/>
        </p:nvGrpSpPr>
        <p:grpSpPr>
          <a:xfrm>
            <a:off x="8290351" y="863900"/>
            <a:ext cx="123600" cy="3239150"/>
            <a:chOff x="8290351" y="863900"/>
            <a:chExt cx="123600" cy="3239150"/>
          </a:xfrm>
        </p:grpSpPr>
        <p:sp>
          <p:nvSpPr>
            <p:cNvPr id="8047" name="Google Shape;8047;p5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5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8" name="Google Shape;8058;p56">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059" name="Google Shape;8059;p56">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endParaRPr dirty="0"/>
          </a:p>
        </p:txBody>
      </p:sp>
      <p:sp>
        <p:nvSpPr>
          <p:cNvPr id="8060" name="Google Shape;8060;p56"/>
          <p:cNvSpPr/>
          <p:nvPr/>
        </p:nvSpPr>
        <p:spPr>
          <a:xfrm>
            <a:off x="8291538" y="10252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a:hlinkClick r:id="rId11"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062" name="Google Shape;8062;p56">
            <a:hlinkClick r:id="rId11"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58"/>
        <p:cNvGrpSpPr/>
        <p:nvPr/>
      </p:nvGrpSpPr>
      <p:grpSpPr>
        <a:xfrm>
          <a:off x="0" y="0"/>
          <a:ext cx="0" cy="0"/>
          <a:chOff x="0" y="0"/>
          <a:chExt cx="0" cy="0"/>
        </a:xfrm>
      </p:grpSpPr>
      <p:grpSp>
        <p:nvGrpSpPr>
          <p:cNvPr id="11659" name="Google Shape;11659;p94"/>
          <p:cNvGrpSpPr/>
          <p:nvPr/>
        </p:nvGrpSpPr>
        <p:grpSpPr>
          <a:xfrm>
            <a:off x="8290351" y="863900"/>
            <a:ext cx="123600" cy="3239150"/>
            <a:chOff x="8290351" y="863900"/>
            <a:chExt cx="123600" cy="3239150"/>
          </a:xfrm>
        </p:grpSpPr>
        <p:sp>
          <p:nvSpPr>
            <p:cNvPr id="11660" name="Google Shape;11660;p9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9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9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9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9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5" name="Google Shape;11665;p94"/>
          <p:cNvGrpSpPr/>
          <p:nvPr/>
        </p:nvGrpSpPr>
        <p:grpSpPr>
          <a:xfrm>
            <a:off x="1910975" y="2699725"/>
            <a:ext cx="5322050" cy="1472700"/>
            <a:chOff x="1910975" y="2699725"/>
            <a:chExt cx="5322050" cy="1472700"/>
          </a:xfrm>
        </p:grpSpPr>
        <p:sp>
          <p:nvSpPr>
            <p:cNvPr id="11666" name="Google Shape;11666;p94"/>
            <p:cNvSpPr/>
            <p:nvPr/>
          </p:nvSpPr>
          <p:spPr>
            <a:xfrm>
              <a:off x="1910975" y="2699725"/>
              <a:ext cx="53220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1667" name="Google Shape;11667;p94"/>
            <p:cNvGrpSpPr/>
            <p:nvPr/>
          </p:nvGrpSpPr>
          <p:grpSpPr>
            <a:xfrm>
              <a:off x="6449100" y="2805780"/>
              <a:ext cx="655400" cy="157800"/>
              <a:chOff x="7968325" y="355525"/>
              <a:chExt cx="655400" cy="157800"/>
            </a:xfrm>
          </p:grpSpPr>
          <p:sp>
            <p:nvSpPr>
              <p:cNvPr id="11668" name="Google Shape;11668;p94"/>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69" name="Google Shape;11669;p94"/>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1670" name="Google Shape;11670;p94"/>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1" name="Google Shape;11671;p94"/>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1672" name="Google Shape;11672;p94"/>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3" name="Google Shape;11673;p94"/>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74" name="Google Shape;11674;p94"/>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1675" name="Google Shape;11675;p94"/>
            <p:cNvSpPr/>
            <p:nvPr/>
          </p:nvSpPr>
          <p:spPr>
            <a:xfrm>
              <a:off x="1911025" y="3069625"/>
              <a:ext cx="5322000" cy="1102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1676" name="Google Shape;11676;p94">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77" name="Google Shape;11677;p94">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78" name="Google Shape;11678;p94"/>
          <p:cNvSpPr txBox="1">
            <a:spLocks noGrp="1"/>
          </p:cNvSpPr>
          <p:nvPr>
            <p:ph type="body" idx="1"/>
          </p:nvPr>
        </p:nvSpPr>
        <p:spPr>
          <a:xfrm>
            <a:off x="2151125" y="3012175"/>
            <a:ext cx="4841700" cy="10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thousand words</a:t>
            </a:r>
            <a:endParaRPr/>
          </a:p>
        </p:txBody>
      </p:sp>
      <p:sp>
        <p:nvSpPr>
          <p:cNvPr id="11679" name="Google Shape;11679;p9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680" name="Google Shape;11680;p9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694" name="Google Shape;11694;p94"/>
          <p:cNvSpPr/>
          <p:nvPr/>
        </p:nvSpPr>
        <p:spPr>
          <a:xfrm>
            <a:off x="8291538" y="265892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94">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696" name="Google Shape;11696;p94">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665"/>
                                        </p:tgtEl>
                                        <p:attrNameLst>
                                          <p:attrName>style.visibility</p:attrName>
                                        </p:attrNameLst>
                                      </p:cBhvr>
                                      <p:to>
                                        <p:strVal val="visible"/>
                                      </p:to>
                                    </p:set>
                                    <p:anim calcmode="lin" valueType="num">
                                      <p:cBhvr additive="base">
                                        <p:cTn id="7" dur="1000"/>
                                        <p:tgtEl>
                                          <p:spTgt spid="116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678"/>
                                        </p:tgtEl>
                                        <p:attrNameLst>
                                          <p:attrName>style.visibility</p:attrName>
                                        </p:attrNameLst>
                                      </p:cBhvr>
                                      <p:to>
                                        <p:strVal val="visible"/>
                                      </p:to>
                                    </p:set>
                                    <p:anim calcmode="lin" valueType="num">
                                      <p:cBhvr additive="base">
                                        <p:cTn id="10" dur="1000"/>
                                        <p:tgtEl>
                                          <p:spTgt spid="116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00"/>
        <p:cNvGrpSpPr/>
        <p:nvPr/>
      </p:nvGrpSpPr>
      <p:grpSpPr>
        <a:xfrm>
          <a:off x="0" y="0"/>
          <a:ext cx="0" cy="0"/>
          <a:chOff x="0" y="0"/>
          <a:chExt cx="0" cy="0"/>
        </a:xfrm>
      </p:grpSpPr>
      <p:sp>
        <p:nvSpPr>
          <p:cNvPr id="11701" name="Google Shape;11701;p95">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02" name="Google Shape;11702;p95">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03" name="Google Shape;11703;p9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Sales funnel</a:t>
            </a:r>
            <a:endParaRPr/>
          </a:p>
        </p:txBody>
      </p:sp>
      <p:sp>
        <p:nvSpPr>
          <p:cNvPr id="11704" name="Google Shape;11704;p95"/>
          <p:cNvSpPr txBox="1"/>
          <p:nvPr/>
        </p:nvSpPr>
        <p:spPr>
          <a:xfrm>
            <a:off x="6251850" y="1528066"/>
            <a:ext cx="18912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Awareness</a:t>
            </a:r>
            <a:endParaRPr sz="2000">
              <a:solidFill>
                <a:schemeClr val="dk1"/>
              </a:solidFill>
              <a:latin typeface="Nanum Gothic Coding"/>
              <a:ea typeface="Nanum Gothic Coding"/>
              <a:cs typeface="Nanum Gothic Coding"/>
              <a:sym typeface="Nanum Gothic Coding"/>
            </a:endParaRPr>
          </a:p>
        </p:txBody>
      </p:sp>
      <p:sp>
        <p:nvSpPr>
          <p:cNvPr id="11705" name="Google Shape;11705;p95"/>
          <p:cNvSpPr txBox="1"/>
          <p:nvPr/>
        </p:nvSpPr>
        <p:spPr>
          <a:xfrm>
            <a:off x="6251850" y="1865546"/>
            <a:ext cx="18912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1706" name="Google Shape;11706;p95"/>
          <p:cNvSpPr txBox="1"/>
          <p:nvPr/>
        </p:nvSpPr>
        <p:spPr>
          <a:xfrm>
            <a:off x="6251850" y="2684934"/>
            <a:ext cx="1891200" cy="31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Decision</a:t>
            </a:r>
            <a:endParaRPr sz="2000">
              <a:solidFill>
                <a:schemeClr val="dk1"/>
              </a:solidFill>
              <a:latin typeface="Nanum Gothic Coding"/>
              <a:ea typeface="Nanum Gothic Coding"/>
              <a:cs typeface="Nanum Gothic Coding"/>
              <a:sym typeface="Nanum Gothic Coding"/>
            </a:endParaRPr>
          </a:p>
        </p:txBody>
      </p:sp>
      <p:sp>
        <p:nvSpPr>
          <p:cNvPr id="11707" name="Google Shape;11707;p95"/>
          <p:cNvSpPr txBox="1"/>
          <p:nvPr/>
        </p:nvSpPr>
        <p:spPr>
          <a:xfrm>
            <a:off x="6251850" y="3022328"/>
            <a:ext cx="18912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smallest planet of them all</a:t>
            </a:r>
            <a:endParaRPr>
              <a:solidFill>
                <a:schemeClr val="dk1"/>
              </a:solidFill>
              <a:latin typeface="Dosis"/>
              <a:ea typeface="Dosis"/>
              <a:cs typeface="Dosis"/>
              <a:sym typeface="Dosis"/>
            </a:endParaRPr>
          </a:p>
        </p:txBody>
      </p:sp>
      <p:sp>
        <p:nvSpPr>
          <p:cNvPr id="11708" name="Google Shape;11708;p95"/>
          <p:cNvSpPr txBox="1"/>
          <p:nvPr/>
        </p:nvSpPr>
        <p:spPr>
          <a:xfrm>
            <a:off x="1000951" y="2102016"/>
            <a:ext cx="18912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Interest</a:t>
            </a:r>
            <a:endParaRPr sz="2000">
              <a:solidFill>
                <a:schemeClr val="dk1"/>
              </a:solidFill>
              <a:latin typeface="Nanum Gothic Coding"/>
              <a:ea typeface="Nanum Gothic Coding"/>
              <a:cs typeface="Nanum Gothic Coding"/>
              <a:sym typeface="Nanum Gothic Coding"/>
            </a:endParaRPr>
          </a:p>
        </p:txBody>
      </p:sp>
      <p:sp>
        <p:nvSpPr>
          <p:cNvPr id="11709" name="Google Shape;11709;p95"/>
          <p:cNvSpPr txBox="1"/>
          <p:nvPr/>
        </p:nvSpPr>
        <p:spPr>
          <a:xfrm>
            <a:off x="1000950" y="2439401"/>
            <a:ext cx="1891200" cy="5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Venus is the second planet from the Sun</a:t>
            </a:r>
            <a:endParaRPr>
              <a:solidFill>
                <a:schemeClr val="dk1"/>
              </a:solidFill>
              <a:latin typeface="Dosis"/>
              <a:ea typeface="Dosis"/>
              <a:cs typeface="Dosis"/>
              <a:sym typeface="Dosis"/>
            </a:endParaRPr>
          </a:p>
        </p:txBody>
      </p:sp>
      <p:sp>
        <p:nvSpPr>
          <p:cNvPr id="11710" name="Google Shape;11710;p95"/>
          <p:cNvSpPr txBox="1"/>
          <p:nvPr/>
        </p:nvSpPr>
        <p:spPr>
          <a:xfrm>
            <a:off x="1000951" y="3260057"/>
            <a:ext cx="1891200" cy="318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Purchase</a:t>
            </a:r>
            <a:endParaRPr sz="2000">
              <a:solidFill>
                <a:schemeClr val="dk1"/>
              </a:solidFill>
              <a:latin typeface="Nanum Gothic Coding"/>
              <a:ea typeface="Nanum Gothic Coding"/>
              <a:cs typeface="Nanum Gothic Coding"/>
              <a:sym typeface="Nanum Gothic Coding"/>
            </a:endParaRPr>
          </a:p>
        </p:txBody>
      </p:sp>
      <p:sp>
        <p:nvSpPr>
          <p:cNvPr id="11711" name="Google Shape;11711;p95"/>
          <p:cNvSpPr txBox="1"/>
          <p:nvPr/>
        </p:nvSpPr>
        <p:spPr>
          <a:xfrm>
            <a:off x="1000950" y="3597453"/>
            <a:ext cx="1891200" cy="582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11712" name="Google Shape;11712;p95"/>
          <p:cNvSpPr/>
          <p:nvPr/>
        </p:nvSpPr>
        <p:spPr>
          <a:xfrm>
            <a:off x="4343400" y="3784424"/>
            <a:ext cx="457200" cy="4434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grpSp>
        <p:nvGrpSpPr>
          <p:cNvPr id="11713" name="Google Shape;11713;p95"/>
          <p:cNvGrpSpPr/>
          <p:nvPr/>
        </p:nvGrpSpPr>
        <p:grpSpPr>
          <a:xfrm>
            <a:off x="3429000" y="1464371"/>
            <a:ext cx="2286000" cy="443400"/>
            <a:chOff x="3429000" y="1464371"/>
            <a:chExt cx="2286000" cy="443400"/>
          </a:xfrm>
          <a:solidFill>
            <a:schemeClr val="bg1">
              <a:lumMod val="85000"/>
            </a:schemeClr>
          </a:solidFill>
        </p:grpSpPr>
        <p:sp>
          <p:nvSpPr>
            <p:cNvPr id="11714" name="Google Shape;11714;p95"/>
            <p:cNvSpPr/>
            <p:nvPr/>
          </p:nvSpPr>
          <p:spPr>
            <a:xfrm>
              <a:off x="3429000" y="1464371"/>
              <a:ext cx="2286000" cy="443400"/>
            </a:xfrm>
            <a:prstGeom prst="rect">
              <a:avLst/>
            </a:prstGeom>
            <a:grp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15" name="Google Shape;11715;p95"/>
            <p:cNvSpPr/>
            <p:nvPr/>
          </p:nvSpPr>
          <p:spPr>
            <a:xfrm>
              <a:off x="4639200" y="1600717"/>
              <a:ext cx="170700" cy="1707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6" name="Google Shape;11716;p95"/>
          <p:cNvGrpSpPr/>
          <p:nvPr/>
        </p:nvGrpSpPr>
        <p:grpSpPr>
          <a:xfrm>
            <a:off x="3657600" y="2044385"/>
            <a:ext cx="1828800" cy="443400"/>
            <a:chOff x="3657600" y="2044385"/>
            <a:chExt cx="1828800" cy="443400"/>
          </a:xfrm>
          <a:solidFill>
            <a:schemeClr val="bg1">
              <a:lumMod val="85000"/>
            </a:schemeClr>
          </a:solidFill>
        </p:grpSpPr>
        <p:sp>
          <p:nvSpPr>
            <p:cNvPr id="11717" name="Google Shape;11717;p95"/>
            <p:cNvSpPr/>
            <p:nvPr/>
          </p:nvSpPr>
          <p:spPr>
            <a:xfrm>
              <a:off x="3657600" y="2044385"/>
              <a:ext cx="1828800" cy="443400"/>
            </a:xfrm>
            <a:prstGeom prst="rect">
              <a:avLst/>
            </a:prstGeom>
            <a:grp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18" name="Google Shape;11718;p95"/>
            <p:cNvSpPr/>
            <p:nvPr/>
          </p:nvSpPr>
          <p:spPr>
            <a:xfrm>
              <a:off x="4334400" y="2180742"/>
              <a:ext cx="170700" cy="1707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9" name="Google Shape;11719;p95"/>
          <p:cNvGrpSpPr/>
          <p:nvPr/>
        </p:nvGrpSpPr>
        <p:grpSpPr>
          <a:xfrm>
            <a:off x="3886200" y="2624398"/>
            <a:ext cx="1371600" cy="443400"/>
            <a:chOff x="3886200" y="2624398"/>
            <a:chExt cx="1371600" cy="443400"/>
          </a:xfrm>
        </p:grpSpPr>
        <p:sp>
          <p:nvSpPr>
            <p:cNvPr id="11720" name="Google Shape;11720;p95"/>
            <p:cNvSpPr/>
            <p:nvPr/>
          </p:nvSpPr>
          <p:spPr>
            <a:xfrm>
              <a:off x="3886200" y="2624398"/>
              <a:ext cx="1371600" cy="443400"/>
            </a:xfrm>
            <a:prstGeom prst="rect">
              <a:avLst/>
            </a:prstGeom>
            <a:solidFill>
              <a:schemeClr val="lt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21" name="Google Shape;11721;p95"/>
            <p:cNvSpPr/>
            <p:nvPr/>
          </p:nvSpPr>
          <p:spPr>
            <a:xfrm>
              <a:off x="4639200" y="276075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2" name="Google Shape;11722;p95"/>
          <p:cNvGrpSpPr/>
          <p:nvPr/>
        </p:nvGrpSpPr>
        <p:grpSpPr>
          <a:xfrm>
            <a:off x="4114800" y="3204411"/>
            <a:ext cx="914400" cy="443400"/>
            <a:chOff x="4114800" y="3204411"/>
            <a:chExt cx="914400" cy="443400"/>
          </a:xfrm>
        </p:grpSpPr>
        <p:sp>
          <p:nvSpPr>
            <p:cNvPr id="11723" name="Google Shape;11723;p95"/>
            <p:cNvSpPr/>
            <p:nvPr/>
          </p:nvSpPr>
          <p:spPr>
            <a:xfrm>
              <a:off x="4114800" y="3204411"/>
              <a:ext cx="914400" cy="443400"/>
            </a:xfrm>
            <a:prstGeom prst="rect">
              <a:avLst/>
            </a:prstGeom>
            <a:solidFill>
              <a:schemeClr val="dk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724" name="Google Shape;11724;p95"/>
            <p:cNvSpPr/>
            <p:nvPr/>
          </p:nvSpPr>
          <p:spPr>
            <a:xfrm>
              <a:off x="4334400" y="334075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725" name="Google Shape;11725;p95"/>
          <p:cNvCxnSpPr>
            <a:stCxn id="11704" idx="1"/>
            <a:endCxn id="11715" idx="6"/>
          </p:cNvCxnSpPr>
          <p:nvPr/>
        </p:nvCxnSpPr>
        <p:spPr>
          <a:xfrm rot="10800000">
            <a:off x="4810050" y="1686166"/>
            <a:ext cx="1441800" cy="900"/>
          </a:xfrm>
          <a:prstGeom prst="straightConnector1">
            <a:avLst/>
          </a:prstGeom>
          <a:noFill/>
          <a:ln w="9525" cap="flat" cmpd="sng">
            <a:solidFill>
              <a:schemeClr val="dk1"/>
            </a:solidFill>
            <a:prstDash val="solid"/>
            <a:round/>
            <a:headEnd type="none" w="med" len="med"/>
            <a:tailEnd type="oval" w="med" len="med"/>
          </a:ln>
        </p:spPr>
      </p:cxnSp>
      <p:cxnSp>
        <p:nvCxnSpPr>
          <p:cNvPr id="11726" name="Google Shape;11726;p95"/>
          <p:cNvCxnSpPr/>
          <p:nvPr/>
        </p:nvCxnSpPr>
        <p:spPr>
          <a:xfrm>
            <a:off x="2892175" y="2263530"/>
            <a:ext cx="1443000" cy="5100"/>
          </a:xfrm>
          <a:prstGeom prst="straightConnector1">
            <a:avLst/>
          </a:prstGeom>
          <a:noFill/>
          <a:ln w="9525" cap="flat" cmpd="sng">
            <a:solidFill>
              <a:schemeClr val="dk1"/>
            </a:solidFill>
            <a:prstDash val="solid"/>
            <a:round/>
            <a:headEnd type="none" w="med" len="med"/>
            <a:tailEnd type="oval" w="med" len="med"/>
          </a:ln>
        </p:spPr>
      </p:cxnSp>
      <p:cxnSp>
        <p:nvCxnSpPr>
          <p:cNvPr id="11727" name="Google Shape;11727;p95"/>
          <p:cNvCxnSpPr>
            <a:stCxn id="11706" idx="1"/>
            <a:endCxn id="11721" idx="6"/>
          </p:cNvCxnSpPr>
          <p:nvPr/>
        </p:nvCxnSpPr>
        <p:spPr>
          <a:xfrm flipH="1">
            <a:off x="4810050" y="2843934"/>
            <a:ext cx="1441800" cy="2100"/>
          </a:xfrm>
          <a:prstGeom prst="straightConnector1">
            <a:avLst/>
          </a:prstGeom>
          <a:noFill/>
          <a:ln w="9525" cap="flat" cmpd="sng">
            <a:solidFill>
              <a:schemeClr val="dk1"/>
            </a:solidFill>
            <a:prstDash val="solid"/>
            <a:round/>
            <a:headEnd type="none" w="med" len="med"/>
            <a:tailEnd type="oval" w="med" len="med"/>
          </a:ln>
        </p:spPr>
      </p:cxnSp>
      <p:cxnSp>
        <p:nvCxnSpPr>
          <p:cNvPr id="11728" name="Google Shape;11728;p95"/>
          <p:cNvCxnSpPr>
            <a:stCxn id="11710" idx="3"/>
            <a:endCxn id="11724" idx="2"/>
          </p:cNvCxnSpPr>
          <p:nvPr/>
        </p:nvCxnSpPr>
        <p:spPr>
          <a:xfrm>
            <a:off x="2892151" y="3419057"/>
            <a:ext cx="1442100" cy="6900"/>
          </a:xfrm>
          <a:prstGeom prst="straightConnector1">
            <a:avLst/>
          </a:prstGeom>
          <a:noFill/>
          <a:ln w="9525" cap="flat" cmpd="sng">
            <a:solidFill>
              <a:schemeClr val="dk1"/>
            </a:solidFill>
            <a:prstDash val="solid"/>
            <a:round/>
            <a:headEnd type="none" w="med" len="med"/>
            <a:tailEnd type="oval" w="med" len="med"/>
          </a:ln>
        </p:spPr>
      </p:cxnSp>
      <p:grpSp>
        <p:nvGrpSpPr>
          <p:cNvPr id="11729" name="Google Shape;11729;p95"/>
          <p:cNvGrpSpPr/>
          <p:nvPr/>
        </p:nvGrpSpPr>
        <p:grpSpPr>
          <a:xfrm>
            <a:off x="4428360" y="3868278"/>
            <a:ext cx="287293" cy="275697"/>
            <a:chOff x="4710065" y="2775338"/>
            <a:chExt cx="408434" cy="391948"/>
          </a:xfrm>
        </p:grpSpPr>
        <p:sp>
          <p:nvSpPr>
            <p:cNvPr id="11730" name="Google Shape;11730;p95"/>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95"/>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95"/>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95"/>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95"/>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95"/>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95"/>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5" name="Google Shape;11745;p95"/>
          <p:cNvGrpSpPr/>
          <p:nvPr/>
        </p:nvGrpSpPr>
        <p:grpSpPr>
          <a:xfrm>
            <a:off x="8290351" y="863900"/>
            <a:ext cx="123600" cy="3239150"/>
            <a:chOff x="8290351" y="863900"/>
            <a:chExt cx="123600" cy="3239150"/>
          </a:xfrm>
        </p:grpSpPr>
        <p:sp>
          <p:nvSpPr>
            <p:cNvPr id="11746" name="Google Shape;11746;p9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9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9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9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9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1" name="Google Shape;11751;p9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752" name="Google Shape;11752;p9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753" name="Google Shape;11753;p95"/>
          <p:cNvSpPr/>
          <p:nvPr/>
        </p:nvSpPr>
        <p:spPr>
          <a:xfrm>
            <a:off x="8291538" y="270191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95">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55" name="Google Shape;11755;p95">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759"/>
        <p:cNvGrpSpPr/>
        <p:nvPr/>
      </p:nvGrpSpPr>
      <p:grpSpPr>
        <a:xfrm>
          <a:off x="0" y="0"/>
          <a:ext cx="0" cy="0"/>
          <a:chOff x="0" y="0"/>
          <a:chExt cx="0" cy="0"/>
        </a:xfrm>
      </p:grpSpPr>
      <p:sp>
        <p:nvSpPr>
          <p:cNvPr id="11760" name="Google Shape;11760;p96"/>
          <p:cNvSpPr/>
          <p:nvPr/>
        </p:nvSpPr>
        <p:spPr>
          <a:xfrm rot="10800000">
            <a:off x="5764236" y="1329694"/>
            <a:ext cx="2285964" cy="601363"/>
          </a:xfrm>
          <a:custGeom>
            <a:avLst/>
            <a:gdLst/>
            <a:ahLst/>
            <a:cxnLst/>
            <a:rect l="l" t="t" r="r" b="b"/>
            <a:pathLst>
              <a:path w="81041" h="13182" extrusionOk="0">
                <a:moveTo>
                  <a:pt x="5859" y="1"/>
                </a:moveTo>
                <a:lnTo>
                  <a:pt x="1" y="13182"/>
                </a:lnTo>
                <a:lnTo>
                  <a:pt x="81040" y="13182"/>
                </a:lnTo>
                <a:lnTo>
                  <a:pt x="75182" y="1"/>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96"/>
          <p:cNvSpPr/>
          <p:nvPr/>
        </p:nvSpPr>
        <p:spPr>
          <a:xfrm rot="10800000">
            <a:off x="5957443" y="1931209"/>
            <a:ext cx="1899549" cy="602367"/>
          </a:xfrm>
          <a:custGeom>
            <a:avLst/>
            <a:gdLst/>
            <a:ahLst/>
            <a:cxnLst/>
            <a:rect l="l" t="t" r="r" b="b"/>
            <a:pathLst>
              <a:path w="67342" h="13191" extrusionOk="0">
                <a:moveTo>
                  <a:pt x="5858" y="1"/>
                </a:moveTo>
                <a:lnTo>
                  <a:pt x="0" y="13191"/>
                </a:lnTo>
                <a:lnTo>
                  <a:pt x="67341" y="13191"/>
                </a:lnTo>
                <a:lnTo>
                  <a:pt x="61483" y="1"/>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96"/>
          <p:cNvSpPr/>
          <p:nvPr/>
        </p:nvSpPr>
        <p:spPr>
          <a:xfrm rot="10800000">
            <a:off x="6150651" y="2533232"/>
            <a:ext cx="1513135" cy="603488"/>
          </a:xfrm>
          <a:custGeom>
            <a:avLst/>
            <a:gdLst/>
            <a:ahLst/>
            <a:cxnLst/>
            <a:rect l="l" t="t" r="r" b="b"/>
            <a:pathLst>
              <a:path w="53643" h="13191" extrusionOk="0">
                <a:moveTo>
                  <a:pt x="5850" y="1"/>
                </a:moveTo>
                <a:lnTo>
                  <a:pt x="0" y="13191"/>
                </a:lnTo>
                <a:lnTo>
                  <a:pt x="53643" y="13191"/>
                </a:lnTo>
                <a:lnTo>
                  <a:pt x="47785" y="1"/>
                </a:lnTo>
                <a:close/>
              </a:path>
            </a:pathLst>
          </a:custGeom>
          <a:solidFill>
            <a:schemeClr val="lt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96"/>
          <p:cNvSpPr/>
          <p:nvPr/>
        </p:nvSpPr>
        <p:spPr>
          <a:xfrm>
            <a:off x="6898075" y="2749626"/>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96"/>
          <p:cNvSpPr/>
          <p:nvPr/>
        </p:nvSpPr>
        <p:spPr>
          <a:xfrm>
            <a:off x="6898075" y="2147042"/>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96"/>
          <p:cNvSpPr/>
          <p:nvPr/>
        </p:nvSpPr>
        <p:spPr>
          <a:xfrm>
            <a:off x="6898075" y="1545025"/>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66" name="Google Shape;11766;p96"/>
          <p:cNvGrpSpPr/>
          <p:nvPr/>
        </p:nvGrpSpPr>
        <p:grpSpPr>
          <a:xfrm>
            <a:off x="8290351" y="863900"/>
            <a:ext cx="123600" cy="3239150"/>
            <a:chOff x="8290351" y="863900"/>
            <a:chExt cx="123600" cy="3239150"/>
          </a:xfrm>
        </p:grpSpPr>
        <p:sp>
          <p:nvSpPr>
            <p:cNvPr id="11767" name="Google Shape;11767;p9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9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9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9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9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2" name="Google Shape;11772;p9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73" name="Google Shape;11773;p9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74" name="Google Shape;11774;p9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Sales funnel</a:t>
            </a:r>
            <a:endParaRPr/>
          </a:p>
        </p:txBody>
      </p:sp>
      <p:sp>
        <p:nvSpPr>
          <p:cNvPr id="11775" name="Google Shape;11775;p9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776" name="Google Shape;11776;p9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777" name="Google Shape;11777;p96"/>
          <p:cNvSpPr txBox="1"/>
          <p:nvPr/>
        </p:nvSpPr>
        <p:spPr>
          <a:xfrm flipH="1">
            <a:off x="725189" y="1366525"/>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1778" name="Google Shape;11778;p96"/>
          <p:cNvSpPr txBox="1"/>
          <p:nvPr/>
        </p:nvSpPr>
        <p:spPr>
          <a:xfrm flipH="1">
            <a:off x="2019700" y="1366525"/>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closest planet to the Sun and the smallest one </a:t>
            </a:r>
            <a:endParaRPr>
              <a:solidFill>
                <a:schemeClr val="dk1"/>
              </a:solidFill>
              <a:latin typeface="Dosis"/>
              <a:ea typeface="Dosis"/>
              <a:cs typeface="Dosis"/>
              <a:sym typeface="Dosis"/>
            </a:endParaRPr>
          </a:p>
        </p:txBody>
      </p:sp>
      <p:cxnSp>
        <p:nvCxnSpPr>
          <p:cNvPr id="11779" name="Google Shape;11779;p96"/>
          <p:cNvCxnSpPr>
            <a:stCxn id="11778" idx="1"/>
            <a:endCxn id="11765" idx="2"/>
          </p:cNvCxnSpPr>
          <p:nvPr/>
        </p:nvCxnSpPr>
        <p:spPr>
          <a:xfrm>
            <a:off x="4807900" y="1630375"/>
            <a:ext cx="2090100" cy="0"/>
          </a:xfrm>
          <a:prstGeom prst="straightConnector1">
            <a:avLst/>
          </a:prstGeom>
          <a:noFill/>
          <a:ln w="9525" cap="flat" cmpd="sng">
            <a:solidFill>
              <a:schemeClr val="dk1"/>
            </a:solidFill>
            <a:prstDash val="solid"/>
            <a:round/>
            <a:headEnd type="none" w="med" len="med"/>
            <a:tailEnd type="oval" w="med" len="med"/>
          </a:ln>
        </p:spPr>
      </p:cxnSp>
      <p:sp>
        <p:nvSpPr>
          <p:cNvPr id="11780" name="Google Shape;11780;p96"/>
          <p:cNvSpPr txBox="1"/>
          <p:nvPr/>
        </p:nvSpPr>
        <p:spPr>
          <a:xfrm flipH="1">
            <a:off x="716664" y="1968542"/>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1781" name="Google Shape;11781;p96"/>
          <p:cNvSpPr txBox="1"/>
          <p:nvPr/>
        </p:nvSpPr>
        <p:spPr>
          <a:xfrm flipH="1">
            <a:off x="2019700" y="1968923"/>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 cold place full of iron oxide dust</a:t>
            </a:r>
            <a:endParaRPr>
              <a:solidFill>
                <a:schemeClr val="dk1"/>
              </a:solidFill>
              <a:latin typeface="Dosis"/>
              <a:ea typeface="Dosis"/>
              <a:cs typeface="Dosis"/>
              <a:sym typeface="Dosis"/>
            </a:endParaRPr>
          </a:p>
        </p:txBody>
      </p:sp>
      <p:cxnSp>
        <p:nvCxnSpPr>
          <p:cNvPr id="11782" name="Google Shape;11782;p96"/>
          <p:cNvCxnSpPr>
            <a:stCxn id="11781" idx="1"/>
            <a:endCxn id="11764" idx="2"/>
          </p:cNvCxnSpPr>
          <p:nvPr/>
        </p:nvCxnSpPr>
        <p:spPr>
          <a:xfrm rot="10800000" flipH="1">
            <a:off x="4807900" y="2232473"/>
            <a:ext cx="2090100" cy="300"/>
          </a:xfrm>
          <a:prstGeom prst="straightConnector1">
            <a:avLst/>
          </a:prstGeom>
          <a:noFill/>
          <a:ln w="9525" cap="flat" cmpd="sng">
            <a:solidFill>
              <a:schemeClr val="dk1"/>
            </a:solidFill>
            <a:prstDash val="solid"/>
            <a:round/>
            <a:headEnd type="none" w="med" len="med"/>
            <a:tailEnd type="oval" w="med" len="med"/>
          </a:ln>
        </p:spPr>
      </p:cxnSp>
      <p:sp>
        <p:nvSpPr>
          <p:cNvPr id="11783" name="Google Shape;11783;p96"/>
          <p:cNvSpPr txBox="1"/>
          <p:nvPr/>
        </p:nvSpPr>
        <p:spPr>
          <a:xfrm flipH="1">
            <a:off x="716676" y="2571126"/>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1784" name="Google Shape;11784;p96"/>
          <p:cNvSpPr txBox="1"/>
          <p:nvPr/>
        </p:nvSpPr>
        <p:spPr>
          <a:xfrm flipH="1">
            <a:off x="2019700" y="2571320"/>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Dosis"/>
                <a:ea typeface="Dosis"/>
                <a:cs typeface="Dosis"/>
                <a:sym typeface="Dosis"/>
              </a:rPr>
              <a:t>Earth is the third planet from the Sun and the only one that harbors life</a:t>
            </a:r>
            <a:endParaRPr>
              <a:solidFill>
                <a:schemeClr val="dk1"/>
              </a:solidFill>
              <a:latin typeface="Dosis"/>
              <a:ea typeface="Dosis"/>
              <a:cs typeface="Dosis"/>
              <a:sym typeface="Dosis"/>
            </a:endParaRPr>
          </a:p>
        </p:txBody>
      </p:sp>
      <p:cxnSp>
        <p:nvCxnSpPr>
          <p:cNvPr id="11785" name="Google Shape;11785;p96"/>
          <p:cNvCxnSpPr>
            <a:stCxn id="11784" idx="1"/>
            <a:endCxn id="11763" idx="2"/>
          </p:cNvCxnSpPr>
          <p:nvPr/>
        </p:nvCxnSpPr>
        <p:spPr>
          <a:xfrm rot="10800000" flipH="1">
            <a:off x="4807900" y="2834870"/>
            <a:ext cx="2090100" cy="300"/>
          </a:xfrm>
          <a:prstGeom prst="straightConnector1">
            <a:avLst/>
          </a:prstGeom>
          <a:noFill/>
          <a:ln w="9525" cap="flat" cmpd="sng">
            <a:solidFill>
              <a:schemeClr val="dk1"/>
            </a:solidFill>
            <a:prstDash val="solid"/>
            <a:round/>
            <a:headEnd type="none" w="med" len="med"/>
            <a:tailEnd type="oval" w="med" len="med"/>
          </a:ln>
        </p:spPr>
      </p:cxnSp>
      <p:sp>
        <p:nvSpPr>
          <p:cNvPr id="11786" name="Google Shape;11786;p96"/>
          <p:cNvSpPr txBox="1"/>
          <p:nvPr/>
        </p:nvSpPr>
        <p:spPr>
          <a:xfrm flipH="1">
            <a:off x="725189" y="3173717"/>
            <a:ext cx="12945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1787" name="Google Shape;11787;p96"/>
          <p:cNvSpPr txBox="1"/>
          <p:nvPr/>
        </p:nvSpPr>
        <p:spPr>
          <a:xfrm flipH="1">
            <a:off x="2019700" y="3173717"/>
            <a:ext cx="27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Venus has a beautiful name and is the second planet from the Sun</a:t>
            </a:r>
            <a:endParaRPr>
              <a:solidFill>
                <a:schemeClr val="dk1"/>
              </a:solidFill>
              <a:latin typeface="Dosis"/>
              <a:ea typeface="Dosis"/>
              <a:cs typeface="Dosis"/>
              <a:sym typeface="Dosis"/>
            </a:endParaRPr>
          </a:p>
        </p:txBody>
      </p:sp>
      <p:sp>
        <p:nvSpPr>
          <p:cNvPr id="11796" name="Google Shape;11796;p96"/>
          <p:cNvSpPr/>
          <p:nvPr/>
        </p:nvSpPr>
        <p:spPr>
          <a:xfrm>
            <a:off x="8291538" y="274490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9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798" name="Google Shape;11798;p9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96"/>
          <p:cNvSpPr/>
          <p:nvPr/>
        </p:nvSpPr>
        <p:spPr>
          <a:xfrm rot="10800000">
            <a:off x="6343717" y="3135815"/>
            <a:ext cx="1127002" cy="603505"/>
          </a:xfrm>
          <a:custGeom>
            <a:avLst/>
            <a:gdLst/>
            <a:ahLst/>
            <a:cxnLst/>
            <a:rect l="l" t="t" r="r" b="b"/>
            <a:pathLst>
              <a:path w="39954" h="13182" extrusionOk="0">
                <a:moveTo>
                  <a:pt x="5859" y="1"/>
                </a:moveTo>
                <a:lnTo>
                  <a:pt x="1" y="13181"/>
                </a:lnTo>
                <a:lnTo>
                  <a:pt x="39954" y="13181"/>
                </a:lnTo>
                <a:lnTo>
                  <a:pt x="34095" y="1"/>
                </a:lnTo>
                <a:close/>
              </a:path>
            </a:pathLst>
          </a:custGeom>
          <a:solidFill>
            <a:schemeClr val="dk2"/>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96"/>
          <p:cNvSpPr/>
          <p:nvPr/>
        </p:nvSpPr>
        <p:spPr>
          <a:xfrm>
            <a:off x="6898075" y="3352217"/>
            <a:ext cx="170700" cy="170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96"/>
          <p:cNvSpPr/>
          <p:nvPr/>
        </p:nvSpPr>
        <p:spPr>
          <a:xfrm rot="10800000">
            <a:off x="6536924" y="3738530"/>
            <a:ext cx="740588" cy="603488"/>
          </a:xfrm>
          <a:custGeom>
            <a:avLst/>
            <a:gdLst/>
            <a:ahLst/>
            <a:cxnLst/>
            <a:rect l="l" t="t" r="r" b="b"/>
            <a:pathLst>
              <a:path w="26255" h="13191" extrusionOk="0">
                <a:moveTo>
                  <a:pt x="5858" y="1"/>
                </a:moveTo>
                <a:lnTo>
                  <a:pt x="0" y="13190"/>
                </a:lnTo>
                <a:lnTo>
                  <a:pt x="26254" y="13190"/>
                </a:lnTo>
                <a:lnTo>
                  <a:pt x="20396" y="1"/>
                </a:lnTo>
                <a:close/>
              </a:path>
            </a:pathLst>
          </a:cu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02" name="Google Shape;11802;p96"/>
          <p:cNvCxnSpPr>
            <a:stCxn id="11787" idx="1"/>
            <a:endCxn id="11800" idx="2"/>
          </p:cNvCxnSpPr>
          <p:nvPr/>
        </p:nvCxnSpPr>
        <p:spPr>
          <a:xfrm>
            <a:off x="4807900" y="3437567"/>
            <a:ext cx="2090100" cy="0"/>
          </a:xfrm>
          <a:prstGeom prst="straightConnector1">
            <a:avLst/>
          </a:prstGeom>
          <a:noFill/>
          <a:ln w="9525" cap="flat" cmpd="sng">
            <a:solidFill>
              <a:schemeClr val="dk1"/>
            </a:solidFill>
            <a:prstDash val="solid"/>
            <a:round/>
            <a:headEnd type="none" w="med" len="med"/>
            <a:tailEnd type="oval" w="med" len="med"/>
          </a:ln>
        </p:spPr>
      </p:cxnSp>
      <p:grpSp>
        <p:nvGrpSpPr>
          <p:cNvPr id="11803" name="Google Shape;11803;p96"/>
          <p:cNvGrpSpPr/>
          <p:nvPr/>
        </p:nvGrpSpPr>
        <p:grpSpPr>
          <a:xfrm>
            <a:off x="6732213" y="3838997"/>
            <a:ext cx="350115" cy="277036"/>
            <a:chOff x="4673507" y="1436693"/>
            <a:chExt cx="388283" cy="307271"/>
          </a:xfrm>
        </p:grpSpPr>
        <p:sp>
          <p:nvSpPr>
            <p:cNvPr id="11804" name="Google Shape;11804;p96"/>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96"/>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96"/>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96"/>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96"/>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96"/>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13"/>
        <p:cNvGrpSpPr/>
        <p:nvPr/>
      </p:nvGrpSpPr>
      <p:grpSpPr>
        <a:xfrm>
          <a:off x="0" y="0"/>
          <a:ext cx="0" cy="0"/>
          <a:chOff x="0" y="0"/>
          <a:chExt cx="0" cy="0"/>
        </a:xfrm>
      </p:grpSpPr>
      <p:sp>
        <p:nvSpPr>
          <p:cNvPr id="11814" name="Google Shape;11814;p97">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15" name="Google Shape;11815;p97">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16" name="Google Shape;11816;p9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segmentation</a:t>
            </a:r>
            <a:endParaRPr/>
          </a:p>
        </p:txBody>
      </p:sp>
      <p:sp>
        <p:nvSpPr>
          <p:cNvPr id="11817" name="Google Shape;11817;p97"/>
          <p:cNvSpPr txBox="1"/>
          <p:nvPr/>
        </p:nvSpPr>
        <p:spPr>
          <a:xfrm>
            <a:off x="1438950" y="4073796"/>
            <a:ext cx="62661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Dosis"/>
                <a:ea typeface="Dosis"/>
                <a:cs typeface="Dosis"/>
                <a:sym typeface="Dosis"/>
              </a:rPr>
              <a:t>Follow the link in the graph to modify its data and then paste the new one here. For more info,</a:t>
            </a:r>
            <a:r>
              <a:rPr lang="en" sz="1200" b="1">
                <a:solidFill>
                  <a:schemeClr val="dk1"/>
                </a:solidFill>
                <a:latin typeface="Dosis"/>
                <a:ea typeface="Dosis"/>
                <a:cs typeface="Dosis"/>
                <a:sym typeface="Dosis"/>
              </a:rPr>
              <a:t> </a:t>
            </a:r>
            <a:r>
              <a:rPr lang="en" sz="1200" b="1">
                <a:solidFill>
                  <a:schemeClr val="hlink"/>
                </a:solidFill>
                <a:uFill>
                  <a:noFill/>
                </a:uFill>
                <a:latin typeface="Dosis"/>
                <a:ea typeface="Dosis"/>
                <a:cs typeface="Dosis"/>
                <a:sym typeface="Dosis"/>
                <a:hlinkClick r:id="rId3"/>
              </a:rPr>
              <a:t>click here</a:t>
            </a:r>
            <a:endParaRPr sz="1200" b="1">
              <a:solidFill>
                <a:schemeClr val="dk1"/>
              </a:solidFill>
              <a:latin typeface="Dosis"/>
              <a:ea typeface="Dosis"/>
              <a:cs typeface="Dosis"/>
              <a:sym typeface="Dosis"/>
            </a:endParaRPr>
          </a:p>
        </p:txBody>
      </p:sp>
      <p:sp>
        <p:nvSpPr>
          <p:cNvPr id="11818" name="Google Shape;11818;p97"/>
          <p:cNvSpPr txBox="1"/>
          <p:nvPr/>
        </p:nvSpPr>
        <p:spPr>
          <a:xfrm>
            <a:off x="4630350" y="3195324"/>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1819" name="Google Shape;11819;p97"/>
          <p:cNvSpPr txBox="1"/>
          <p:nvPr/>
        </p:nvSpPr>
        <p:spPr>
          <a:xfrm>
            <a:off x="4630350" y="3508843"/>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closest planet to the Sun</a:t>
            </a:r>
            <a:endParaRPr>
              <a:solidFill>
                <a:schemeClr val="dk1"/>
              </a:solidFill>
              <a:latin typeface="Dosis"/>
              <a:ea typeface="Dosis"/>
              <a:cs typeface="Dosis"/>
              <a:sym typeface="Dosis"/>
            </a:endParaRPr>
          </a:p>
        </p:txBody>
      </p:sp>
      <p:sp>
        <p:nvSpPr>
          <p:cNvPr id="11820" name="Google Shape;11820;p97"/>
          <p:cNvSpPr txBox="1"/>
          <p:nvPr/>
        </p:nvSpPr>
        <p:spPr>
          <a:xfrm>
            <a:off x="6565900" y="3195324"/>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1821" name="Google Shape;11821;p97"/>
          <p:cNvSpPr txBox="1"/>
          <p:nvPr/>
        </p:nvSpPr>
        <p:spPr>
          <a:xfrm>
            <a:off x="6565900" y="3508843"/>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a gas giant and has several rings</a:t>
            </a:r>
            <a:endParaRPr>
              <a:solidFill>
                <a:schemeClr val="dk1"/>
              </a:solidFill>
              <a:latin typeface="Dosis"/>
              <a:ea typeface="Dosis"/>
              <a:cs typeface="Dosis"/>
              <a:sym typeface="Dosis"/>
            </a:endParaRPr>
          </a:p>
        </p:txBody>
      </p:sp>
      <p:sp>
        <p:nvSpPr>
          <p:cNvPr id="11822" name="Google Shape;11822;p97"/>
          <p:cNvSpPr/>
          <p:nvPr/>
        </p:nvSpPr>
        <p:spPr>
          <a:xfrm>
            <a:off x="4321814" y="2935052"/>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97"/>
          <p:cNvSpPr/>
          <p:nvPr/>
        </p:nvSpPr>
        <p:spPr>
          <a:xfrm>
            <a:off x="6266573" y="2935052"/>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24" name="Google Shape;11824;p97" title="Gráfico">
            <a:hlinkClick r:id="rId4"/>
          </p:cNvPr>
          <p:cNvPicPr preferRelativeResize="0"/>
          <p:nvPr/>
        </p:nvPicPr>
        <p:blipFill>
          <a:blip r:embed="rId5">
            <a:alphaModFix/>
          </a:blip>
          <a:stretch>
            <a:fillRect/>
          </a:stretch>
        </p:blipFill>
        <p:spPr>
          <a:xfrm>
            <a:off x="586909" y="1511507"/>
            <a:ext cx="3660575" cy="2601669"/>
          </a:xfrm>
          <a:prstGeom prst="rect">
            <a:avLst/>
          </a:prstGeom>
          <a:noFill/>
          <a:ln>
            <a:noFill/>
          </a:ln>
        </p:spPr>
      </p:pic>
      <p:cxnSp>
        <p:nvCxnSpPr>
          <p:cNvPr id="11825" name="Google Shape;11825;p97"/>
          <p:cNvCxnSpPr/>
          <p:nvPr/>
        </p:nvCxnSpPr>
        <p:spPr>
          <a:xfrm>
            <a:off x="1123388" y="3940100"/>
            <a:ext cx="2882700" cy="0"/>
          </a:xfrm>
          <a:prstGeom prst="straightConnector1">
            <a:avLst/>
          </a:prstGeom>
          <a:noFill/>
          <a:ln w="9525" cap="flat" cmpd="sng">
            <a:solidFill>
              <a:schemeClr val="dk1"/>
            </a:solidFill>
            <a:prstDash val="solid"/>
            <a:round/>
            <a:headEnd type="none" w="med" len="med"/>
            <a:tailEnd type="none" w="med" len="med"/>
          </a:ln>
        </p:spPr>
      </p:cxnSp>
      <p:grpSp>
        <p:nvGrpSpPr>
          <p:cNvPr id="11832" name="Google Shape;11832;p97"/>
          <p:cNvGrpSpPr/>
          <p:nvPr/>
        </p:nvGrpSpPr>
        <p:grpSpPr>
          <a:xfrm>
            <a:off x="8290351" y="863900"/>
            <a:ext cx="123600" cy="3239150"/>
            <a:chOff x="8290351" y="863900"/>
            <a:chExt cx="123600" cy="3239150"/>
          </a:xfrm>
        </p:grpSpPr>
        <p:sp>
          <p:nvSpPr>
            <p:cNvPr id="11833" name="Google Shape;11833;p9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9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9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9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9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8" name="Google Shape;11838;p97">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839" name="Google Shape;11839;p97">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840" name="Google Shape;11840;p97"/>
          <p:cNvSpPr txBox="1"/>
          <p:nvPr/>
        </p:nvSpPr>
        <p:spPr>
          <a:xfrm>
            <a:off x="4630350" y="2883549"/>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69%</a:t>
            </a:r>
            <a:endParaRPr sz="2500">
              <a:solidFill>
                <a:schemeClr val="dk1"/>
              </a:solidFill>
              <a:latin typeface="Nanum Gothic Coding"/>
              <a:ea typeface="Nanum Gothic Coding"/>
              <a:cs typeface="Nanum Gothic Coding"/>
              <a:sym typeface="Nanum Gothic Coding"/>
            </a:endParaRPr>
          </a:p>
        </p:txBody>
      </p:sp>
      <p:sp>
        <p:nvSpPr>
          <p:cNvPr id="11841" name="Google Shape;11841;p97"/>
          <p:cNvSpPr txBox="1"/>
          <p:nvPr/>
        </p:nvSpPr>
        <p:spPr>
          <a:xfrm>
            <a:off x="6565900" y="2883549"/>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44%</a:t>
            </a:r>
            <a:endParaRPr sz="2500">
              <a:solidFill>
                <a:schemeClr val="dk1"/>
              </a:solidFill>
              <a:latin typeface="Nanum Gothic Coding"/>
              <a:ea typeface="Nanum Gothic Coding"/>
              <a:cs typeface="Nanum Gothic Coding"/>
              <a:sym typeface="Nanum Gothic Coding"/>
            </a:endParaRPr>
          </a:p>
        </p:txBody>
      </p:sp>
      <p:sp>
        <p:nvSpPr>
          <p:cNvPr id="11842" name="Google Shape;11842;p97"/>
          <p:cNvSpPr txBox="1"/>
          <p:nvPr/>
        </p:nvSpPr>
        <p:spPr>
          <a:xfrm>
            <a:off x="4630350" y="1903205"/>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1843" name="Google Shape;11843;p97"/>
          <p:cNvSpPr txBox="1"/>
          <p:nvPr/>
        </p:nvSpPr>
        <p:spPr>
          <a:xfrm>
            <a:off x="4630350" y="2216717"/>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Mars is full of iron oxide dust</a:t>
            </a:r>
            <a:endParaRPr>
              <a:solidFill>
                <a:schemeClr val="dk1"/>
              </a:solidFill>
              <a:latin typeface="Dosis"/>
              <a:ea typeface="Dosis"/>
              <a:cs typeface="Dosis"/>
              <a:sym typeface="Dosis"/>
            </a:endParaRPr>
          </a:p>
        </p:txBody>
      </p:sp>
      <p:sp>
        <p:nvSpPr>
          <p:cNvPr id="11844" name="Google Shape;11844;p97"/>
          <p:cNvSpPr txBox="1"/>
          <p:nvPr/>
        </p:nvSpPr>
        <p:spPr>
          <a:xfrm>
            <a:off x="6565900" y="1903205"/>
            <a:ext cx="15510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1845" name="Google Shape;11845;p97"/>
          <p:cNvSpPr txBox="1"/>
          <p:nvPr/>
        </p:nvSpPr>
        <p:spPr>
          <a:xfrm>
            <a:off x="6565900" y="2216717"/>
            <a:ext cx="15510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also known as the blue planet</a:t>
            </a:r>
            <a:endParaRPr>
              <a:solidFill>
                <a:schemeClr val="dk1"/>
              </a:solidFill>
              <a:latin typeface="Dosis"/>
              <a:ea typeface="Dosis"/>
              <a:cs typeface="Dosis"/>
              <a:sym typeface="Dosis"/>
            </a:endParaRPr>
          </a:p>
        </p:txBody>
      </p:sp>
      <p:sp>
        <p:nvSpPr>
          <p:cNvPr id="11846" name="Google Shape;11846;p97"/>
          <p:cNvSpPr/>
          <p:nvPr/>
        </p:nvSpPr>
        <p:spPr>
          <a:xfrm>
            <a:off x="4321814" y="1642933"/>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97"/>
          <p:cNvSpPr/>
          <p:nvPr/>
        </p:nvSpPr>
        <p:spPr>
          <a:xfrm>
            <a:off x="6266573" y="1642933"/>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97"/>
          <p:cNvSpPr txBox="1"/>
          <p:nvPr/>
        </p:nvSpPr>
        <p:spPr>
          <a:xfrm>
            <a:off x="4630350" y="1591431"/>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51%</a:t>
            </a:r>
            <a:endParaRPr sz="2500">
              <a:solidFill>
                <a:schemeClr val="dk1"/>
              </a:solidFill>
              <a:latin typeface="Nanum Gothic Coding"/>
              <a:ea typeface="Nanum Gothic Coding"/>
              <a:cs typeface="Nanum Gothic Coding"/>
              <a:sym typeface="Nanum Gothic Coding"/>
            </a:endParaRPr>
          </a:p>
        </p:txBody>
      </p:sp>
      <p:sp>
        <p:nvSpPr>
          <p:cNvPr id="11849" name="Google Shape;11849;p97"/>
          <p:cNvSpPr txBox="1"/>
          <p:nvPr/>
        </p:nvSpPr>
        <p:spPr>
          <a:xfrm>
            <a:off x="6565900" y="1591431"/>
            <a:ext cx="1551000" cy="31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25%</a:t>
            </a:r>
            <a:endParaRPr sz="2500">
              <a:solidFill>
                <a:schemeClr val="dk1"/>
              </a:solidFill>
              <a:latin typeface="Nanum Gothic Coding"/>
              <a:ea typeface="Nanum Gothic Coding"/>
              <a:cs typeface="Nanum Gothic Coding"/>
              <a:sym typeface="Nanum Gothic Coding"/>
            </a:endParaRPr>
          </a:p>
        </p:txBody>
      </p:sp>
      <p:sp>
        <p:nvSpPr>
          <p:cNvPr id="11850" name="Google Shape;11850;p97"/>
          <p:cNvSpPr/>
          <p:nvPr/>
        </p:nvSpPr>
        <p:spPr>
          <a:xfrm>
            <a:off x="8291538" y="278790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97">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52" name="Google Shape;11852;p97">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56"/>
        <p:cNvGrpSpPr/>
        <p:nvPr/>
      </p:nvGrpSpPr>
      <p:grpSpPr>
        <a:xfrm>
          <a:off x="0" y="0"/>
          <a:ext cx="0" cy="0"/>
          <a:chOff x="0" y="0"/>
          <a:chExt cx="0" cy="0"/>
        </a:xfrm>
      </p:grpSpPr>
      <p:grpSp>
        <p:nvGrpSpPr>
          <p:cNvPr id="11857" name="Google Shape;11857;p98"/>
          <p:cNvGrpSpPr/>
          <p:nvPr/>
        </p:nvGrpSpPr>
        <p:grpSpPr>
          <a:xfrm>
            <a:off x="8290351" y="863900"/>
            <a:ext cx="123600" cy="3239150"/>
            <a:chOff x="8290351" y="863900"/>
            <a:chExt cx="123600" cy="3239150"/>
          </a:xfrm>
        </p:grpSpPr>
        <p:sp>
          <p:nvSpPr>
            <p:cNvPr id="11858" name="Google Shape;11858;p9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9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9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9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9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63" name="Google Shape;11863;p9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64" name="Google Shape;11864;p9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65" name="Google Shape;11865;p9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share</a:t>
            </a:r>
            <a:endParaRPr/>
          </a:p>
        </p:txBody>
      </p:sp>
      <p:sp>
        <p:nvSpPr>
          <p:cNvPr id="11866" name="Google Shape;11866;p98">
            <a:hlinkClick r:id="" action="ppaction://hlinkshowjump?jump=previousslide"/>
          </p:cNvPr>
          <p:cNvSpPr txBox="1">
            <a:spLocks noGrp="1"/>
          </p:cNvSpPr>
          <p:nvPr>
            <p:ph type="subTitle" idx="1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867" name="Google Shape;11867;p98">
            <a:hlinkClick r:id="" action="ppaction://hlinkshowjump?jump=nextslide"/>
          </p:cNvPr>
          <p:cNvSpPr txBox="1">
            <a:spLocks noGrp="1"/>
          </p:cNvSpPr>
          <p:nvPr>
            <p:ph type="subTitle" idx="1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868" name="Google Shape;11868;p98"/>
          <p:cNvSpPr txBox="1">
            <a:spLocks noGrp="1"/>
          </p:cNvSpPr>
          <p:nvPr>
            <p:ph type="title" idx="2"/>
          </p:nvPr>
        </p:nvSpPr>
        <p:spPr>
          <a:xfrm>
            <a:off x="1491775"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1869" name="Google Shape;11869;p98"/>
          <p:cNvSpPr txBox="1">
            <a:spLocks noGrp="1"/>
          </p:cNvSpPr>
          <p:nvPr>
            <p:ph type="subTitle" idx="1"/>
          </p:nvPr>
        </p:nvSpPr>
        <p:spPr>
          <a:xfrm>
            <a:off x="1056650" y="2232977"/>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11870" name="Google Shape;11870;p98"/>
          <p:cNvSpPr txBox="1">
            <a:spLocks noGrp="1"/>
          </p:cNvSpPr>
          <p:nvPr>
            <p:ph type="subTitle" idx="3"/>
          </p:nvPr>
        </p:nvSpPr>
        <p:spPr>
          <a:xfrm>
            <a:off x="1056655"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871" name="Google Shape;11871;p98"/>
          <p:cNvSpPr txBox="1">
            <a:spLocks noGrp="1"/>
          </p:cNvSpPr>
          <p:nvPr>
            <p:ph type="title" idx="4"/>
          </p:nvPr>
        </p:nvSpPr>
        <p:spPr>
          <a:xfrm>
            <a:off x="4045572"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a:t>
            </a:r>
            <a:endParaRPr/>
          </a:p>
        </p:txBody>
      </p:sp>
      <p:sp>
        <p:nvSpPr>
          <p:cNvPr id="11872" name="Google Shape;11872;p98"/>
          <p:cNvSpPr txBox="1">
            <a:spLocks noGrp="1"/>
          </p:cNvSpPr>
          <p:nvPr>
            <p:ph type="subTitle" idx="5"/>
          </p:nvPr>
        </p:nvSpPr>
        <p:spPr>
          <a:xfrm>
            <a:off x="3602987" y="2232976"/>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873" name="Google Shape;11873;p98"/>
          <p:cNvSpPr txBox="1">
            <a:spLocks noGrp="1"/>
          </p:cNvSpPr>
          <p:nvPr>
            <p:ph type="subTitle" idx="6"/>
          </p:nvPr>
        </p:nvSpPr>
        <p:spPr>
          <a:xfrm>
            <a:off x="3603063"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874" name="Google Shape;11874;p98"/>
          <p:cNvSpPr txBox="1">
            <a:spLocks noGrp="1"/>
          </p:cNvSpPr>
          <p:nvPr>
            <p:ph type="title" idx="7"/>
          </p:nvPr>
        </p:nvSpPr>
        <p:spPr>
          <a:xfrm>
            <a:off x="6581028" y="3578423"/>
            <a:ext cx="1059900" cy="49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80%</a:t>
            </a:r>
            <a:endParaRPr/>
          </a:p>
        </p:txBody>
      </p:sp>
      <p:sp>
        <p:nvSpPr>
          <p:cNvPr id="11875" name="Google Shape;11875;p98"/>
          <p:cNvSpPr txBox="1">
            <a:spLocks noGrp="1"/>
          </p:cNvSpPr>
          <p:nvPr>
            <p:ph type="subTitle" idx="8"/>
          </p:nvPr>
        </p:nvSpPr>
        <p:spPr>
          <a:xfrm>
            <a:off x="6149325" y="2232976"/>
            <a:ext cx="19380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876" name="Google Shape;11876;p98"/>
          <p:cNvSpPr txBox="1">
            <a:spLocks noGrp="1"/>
          </p:cNvSpPr>
          <p:nvPr>
            <p:ph type="subTitle" idx="9"/>
          </p:nvPr>
        </p:nvSpPr>
        <p:spPr>
          <a:xfrm>
            <a:off x="6149334" y="1970225"/>
            <a:ext cx="1938000" cy="35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877" name="Google Shape;11877;p98"/>
          <p:cNvSpPr/>
          <p:nvPr/>
        </p:nvSpPr>
        <p:spPr>
          <a:xfrm>
            <a:off x="1747374"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78" name="Google Shape;11878;p98"/>
          <p:cNvSpPr/>
          <p:nvPr/>
        </p:nvSpPr>
        <p:spPr>
          <a:xfrm>
            <a:off x="4297649"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79" name="Google Shape;11879;p98"/>
          <p:cNvSpPr/>
          <p:nvPr/>
        </p:nvSpPr>
        <p:spPr>
          <a:xfrm>
            <a:off x="6847924" y="1300925"/>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880" name="Google Shape;11880;p98"/>
          <p:cNvSpPr/>
          <p:nvPr/>
        </p:nvSpPr>
        <p:spPr>
          <a:xfrm>
            <a:off x="133985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1" name="Google Shape;11881;p98"/>
          <p:cNvSpPr/>
          <p:nvPr/>
        </p:nvSpPr>
        <p:spPr>
          <a:xfrm>
            <a:off x="1339850" y="3077125"/>
            <a:ext cx="882600" cy="445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2" name="Google Shape;11882;p98"/>
          <p:cNvSpPr/>
          <p:nvPr/>
        </p:nvSpPr>
        <p:spPr>
          <a:xfrm>
            <a:off x="388620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3" name="Google Shape;11883;p98"/>
          <p:cNvSpPr/>
          <p:nvPr/>
        </p:nvSpPr>
        <p:spPr>
          <a:xfrm>
            <a:off x="3886200" y="3077125"/>
            <a:ext cx="685800" cy="4452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4" name="Google Shape;11884;p98"/>
          <p:cNvSpPr/>
          <p:nvPr/>
        </p:nvSpPr>
        <p:spPr>
          <a:xfrm>
            <a:off x="6432550" y="3077125"/>
            <a:ext cx="1371600" cy="445200"/>
          </a:xfrm>
          <a:prstGeom prst="rect">
            <a:avLst/>
          </a:prstGeom>
          <a:solidFill>
            <a:schemeClr val="lt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sp>
        <p:nvSpPr>
          <p:cNvPr id="11885" name="Google Shape;11885;p98"/>
          <p:cNvSpPr/>
          <p:nvPr/>
        </p:nvSpPr>
        <p:spPr>
          <a:xfrm>
            <a:off x="6432550" y="3077125"/>
            <a:ext cx="1190100" cy="4452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a:solidFill>
                <a:schemeClr val="dk1"/>
              </a:solidFill>
              <a:latin typeface="Carter One"/>
              <a:ea typeface="Carter One"/>
              <a:cs typeface="Carter One"/>
              <a:sym typeface="Carter One"/>
            </a:endParaRPr>
          </a:p>
        </p:txBody>
      </p:sp>
      <p:grpSp>
        <p:nvGrpSpPr>
          <p:cNvPr id="11894" name="Google Shape;11894;p98"/>
          <p:cNvGrpSpPr/>
          <p:nvPr/>
        </p:nvGrpSpPr>
        <p:grpSpPr>
          <a:xfrm>
            <a:off x="4375608" y="1420107"/>
            <a:ext cx="399846" cy="310298"/>
            <a:chOff x="5891096" y="1435282"/>
            <a:chExt cx="399846" cy="310298"/>
          </a:xfrm>
        </p:grpSpPr>
        <p:sp>
          <p:nvSpPr>
            <p:cNvPr id="11895" name="Google Shape;11895;p98"/>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98"/>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7" name="Google Shape;11897;p98"/>
          <p:cNvSpPr/>
          <p:nvPr/>
        </p:nvSpPr>
        <p:spPr>
          <a:xfrm>
            <a:off x="1770579" y="1381342"/>
            <a:ext cx="502300" cy="38785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98" name="Google Shape;11898;p98"/>
          <p:cNvGrpSpPr/>
          <p:nvPr/>
        </p:nvGrpSpPr>
        <p:grpSpPr>
          <a:xfrm>
            <a:off x="6928026" y="1395136"/>
            <a:ext cx="388488" cy="360239"/>
            <a:chOff x="7119838" y="1410311"/>
            <a:chExt cx="388488" cy="360239"/>
          </a:xfrm>
        </p:grpSpPr>
        <p:sp>
          <p:nvSpPr>
            <p:cNvPr id="11899" name="Google Shape;11899;p98"/>
            <p:cNvSpPr/>
            <p:nvPr/>
          </p:nvSpPr>
          <p:spPr>
            <a:xfrm>
              <a:off x="7178520" y="1477711"/>
              <a:ext cx="130588" cy="11404"/>
            </a:xfrm>
            <a:custGeom>
              <a:avLst/>
              <a:gdLst/>
              <a:ahLst/>
              <a:cxnLst/>
              <a:rect l="l" t="t" r="r" b="b"/>
              <a:pathLst>
                <a:path w="5737" h="501" extrusionOk="0">
                  <a:moveTo>
                    <a:pt x="331" y="1"/>
                  </a:moveTo>
                  <a:cubicBezTo>
                    <a:pt x="10" y="10"/>
                    <a:pt x="1" y="492"/>
                    <a:pt x="331" y="500"/>
                  </a:cubicBezTo>
                  <a:lnTo>
                    <a:pt x="5460" y="500"/>
                  </a:lnTo>
                  <a:cubicBezTo>
                    <a:pt x="5585" y="500"/>
                    <a:pt x="5701" y="411"/>
                    <a:pt x="5719" y="286"/>
                  </a:cubicBezTo>
                  <a:cubicBezTo>
                    <a:pt x="5737" y="135"/>
                    <a:pt x="5621" y="1"/>
                    <a:pt x="5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98"/>
            <p:cNvSpPr/>
            <p:nvPr/>
          </p:nvSpPr>
          <p:spPr>
            <a:xfrm>
              <a:off x="7178520" y="1499040"/>
              <a:ext cx="87340" cy="11404"/>
            </a:xfrm>
            <a:custGeom>
              <a:avLst/>
              <a:gdLst/>
              <a:ahLst/>
              <a:cxnLst/>
              <a:rect l="l" t="t" r="r" b="b"/>
              <a:pathLst>
                <a:path w="3837" h="501" extrusionOk="0">
                  <a:moveTo>
                    <a:pt x="331" y="1"/>
                  </a:moveTo>
                  <a:cubicBezTo>
                    <a:pt x="10" y="9"/>
                    <a:pt x="1" y="491"/>
                    <a:pt x="331" y="500"/>
                  </a:cubicBezTo>
                  <a:lnTo>
                    <a:pt x="3560" y="500"/>
                  </a:lnTo>
                  <a:cubicBezTo>
                    <a:pt x="3685" y="500"/>
                    <a:pt x="3801" y="411"/>
                    <a:pt x="3819" y="277"/>
                  </a:cubicBezTo>
                  <a:cubicBezTo>
                    <a:pt x="3837" y="125"/>
                    <a:pt x="3721"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98"/>
            <p:cNvSpPr/>
            <p:nvPr/>
          </p:nvSpPr>
          <p:spPr>
            <a:xfrm>
              <a:off x="7229098" y="1627989"/>
              <a:ext cx="107644" cy="11381"/>
            </a:xfrm>
            <a:custGeom>
              <a:avLst/>
              <a:gdLst/>
              <a:ahLst/>
              <a:cxnLst/>
              <a:rect l="l" t="t" r="r" b="b"/>
              <a:pathLst>
                <a:path w="4729" h="500" extrusionOk="0">
                  <a:moveTo>
                    <a:pt x="277" y="0"/>
                  </a:moveTo>
                  <a:cubicBezTo>
                    <a:pt x="143" y="0"/>
                    <a:pt x="36" y="90"/>
                    <a:pt x="18" y="215"/>
                  </a:cubicBezTo>
                  <a:cubicBezTo>
                    <a:pt x="0" y="375"/>
                    <a:pt x="116" y="500"/>
                    <a:pt x="268" y="500"/>
                  </a:cubicBezTo>
                  <a:lnTo>
                    <a:pt x="4398" y="500"/>
                  </a:lnTo>
                  <a:cubicBezTo>
                    <a:pt x="4728" y="491"/>
                    <a:pt x="4728" y="9"/>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98"/>
            <p:cNvSpPr/>
            <p:nvPr/>
          </p:nvSpPr>
          <p:spPr>
            <a:xfrm>
              <a:off x="7364945" y="1517933"/>
              <a:ext cx="71907" cy="81239"/>
            </a:xfrm>
            <a:custGeom>
              <a:avLst/>
              <a:gdLst/>
              <a:ahLst/>
              <a:cxnLst/>
              <a:rect l="l" t="t" r="r" b="b"/>
              <a:pathLst>
                <a:path w="3159" h="3569" extrusionOk="0">
                  <a:moveTo>
                    <a:pt x="2659" y="500"/>
                  </a:moveTo>
                  <a:lnTo>
                    <a:pt x="2659" y="3069"/>
                  </a:lnTo>
                  <a:lnTo>
                    <a:pt x="500" y="3069"/>
                  </a:lnTo>
                  <a:lnTo>
                    <a:pt x="500" y="500"/>
                  </a:lnTo>
                  <a:close/>
                  <a:moveTo>
                    <a:pt x="446" y="0"/>
                  </a:moveTo>
                  <a:cubicBezTo>
                    <a:pt x="197" y="0"/>
                    <a:pt x="0" y="205"/>
                    <a:pt x="0" y="455"/>
                  </a:cubicBezTo>
                  <a:lnTo>
                    <a:pt x="0" y="3123"/>
                  </a:lnTo>
                  <a:cubicBezTo>
                    <a:pt x="0" y="3363"/>
                    <a:pt x="197" y="3569"/>
                    <a:pt x="446" y="3569"/>
                  </a:cubicBezTo>
                  <a:lnTo>
                    <a:pt x="2712" y="3569"/>
                  </a:lnTo>
                  <a:cubicBezTo>
                    <a:pt x="2962" y="3569"/>
                    <a:pt x="3158" y="3363"/>
                    <a:pt x="3158" y="3123"/>
                  </a:cubicBezTo>
                  <a:lnTo>
                    <a:pt x="3158" y="455"/>
                  </a:lnTo>
                  <a:cubicBezTo>
                    <a:pt x="3158" y="205"/>
                    <a:pt x="2962"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98"/>
            <p:cNvSpPr/>
            <p:nvPr/>
          </p:nvSpPr>
          <p:spPr>
            <a:xfrm>
              <a:off x="7166137" y="1494373"/>
              <a:ext cx="293659" cy="127538"/>
            </a:xfrm>
            <a:custGeom>
              <a:avLst/>
              <a:gdLst/>
              <a:ahLst/>
              <a:cxnLst/>
              <a:rect l="l" t="t" r="r" b="b"/>
              <a:pathLst>
                <a:path w="12901" h="5603" extrusionOk="0">
                  <a:moveTo>
                    <a:pt x="6566" y="2472"/>
                  </a:moveTo>
                  <a:lnTo>
                    <a:pt x="6566" y="3167"/>
                  </a:lnTo>
                  <a:lnTo>
                    <a:pt x="982" y="3167"/>
                  </a:lnTo>
                  <a:cubicBezTo>
                    <a:pt x="768" y="3167"/>
                    <a:pt x="598" y="2980"/>
                    <a:pt x="634" y="2757"/>
                  </a:cubicBezTo>
                  <a:cubicBezTo>
                    <a:pt x="661" y="2587"/>
                    <a:pt x="821" y="2472"/>
                    <a:pt x="991" y="2472"/>
                  </a:cubicBezTo>
                  <a:close/>
                  <a:moveTo>
                    <a:pt x="7726" y="2008"/>
                  </a:moveTo>
                  <a:lnTo>
                    <a:pt x="7726" y="3640"/>
                  </a:lnTo>
                  <a:lnTo>
                    <a:pt x="7155" y="3640"/>
                  </a:lnTo>
                  <a:cubicBezTo>
                    <a:pt x="7102" y="3640"/>
                    <a:pt x="7066" y="3596"/>
                    <a:pt x="7066" y="3551"/>
                  </a:cubicBezTo>
                  <a:lnTo>
                    <a:pt x="7066" y="2088"/>
                  </a:lnTo>
                  <a:cubicBezTo>
                    <a:pt x="7066" y="2043"/>
                    <a:pt x="7102" y="2008"/>
                    <a:pt x="7155" y="2008"/>
                  </a:cubicBezTo>
                  <a:close/>
                  <a:moveTo>
                    <a:pt x="2730" y="3667"/>
                  </a:moveTo>
                  <a:lnTo>
                    <a:pt x="2730" y="4167"/>
                  </a:lnTo>
                  <a:lnTo>
                    <a:pt x="1660" y="4167"/>
                  </a:lnTo>
                  <a:lnTo>
                    <a:pt x="1660" y="3667"/>
                  </a:lnTo>
                  <a:close/>
                  <a:moveTo>
                    <a:pt x="11509" y="536"/>
                  </a:moveTo>
                  <a:cubicBezTo>
                    <a:pt x="11999" y="536"/>
                    <a:pt x="12401" y="937"/>
                    <a:pt x="12401" y="1419"/>
                  </a:cubicBezTo>
                  <a:lnTo>
                    <a:pt x="12401" y="4220"/>
                  </a:lnTo>
                  <a:cubicBezTo>
                    <a:pt x="12401" y="4711"/>
                    <a:pt x="11999" y="5103"/>
                    <a:pt x="11509" y="5103"/>
                  </a:cubicBezTo>
                  <a:lnTo>
                    <a:pt x="9118" y="5103"/>
                  </a:lnTo>
                  <a:cubicBezTo>
                    <a:pt x="8627" y="5103"/>
                    <a:pt x="8226" y="4711"/>
                    <a:pt x="8226" y="4220"/>
                  </a:cubicBezTo>
                  <a:lnTo>
                    <a:pt x="8226" y="1419"/>
                  </a:lnTo>
                  <a:cubicBezTo>
                    <a:pt x="8226" y="937"/>
                    <a:pt x="8627" y="536"/>
                    <a:pt x="9118" y="536"/>
                  </a:cubicBezTo>
                  <a:close/>
                  <a:moveTo>
                    <a:pt x="9100" y="0"/>
                  </a:moveTo>
                  <a:cubicBezTo>
                    <a:pt x="8306" y="0"/>
                    <a:pt x="7673" y="678"/>
                    <a:pt x="7708" y="1472"/>
                  </a:cubicBezTo>
                  <a:lnTo>
                    <a:pt x="7146" y="1472"/>
                  </a:lnTo>
                  <a:cubicBezTo>
                    <a:pt x="6870" y="1472"/>
                    <a:pt x="6638" y="1669"/>
                    <a:pt x="6584" y="1936"/>
                  </a:cubicBezTo>
                  <a:lnTo>
                    <a:pt x="991" y="1936"/>
                  </a:lnTo>
                  <a:cubicBezTo>
                    <a:pt x="634" y="1936"/>
                    <a:pt x="250" y="2222"/>
                    <a:pt x="161" y="2570"/>
                  </a:cubicBezTo>
                  <a:cubicBezTo>
                    <a:pt x="1" y="3150"/>
                    <a:pt x="438" y="3667"/>
                    <a:pt x="991" y="3667"/>
                  </a:cubicBezTo>
                  <a:lnTo>
                    <a:pt x="1160" y="3667"/>
                  </a:lnTo>
                  <a:lnTo>
                    <a:pt x="1160" y="4416"/>
                  </a:lnTo>
                  <a:cubicBezTo>
                    <a:pt x="1160" y="4559"/>
                    <a:pt x="1276" y="4666"/>
                    <a:pt x="1410" y="4666"/>
                  </a:cubicBezTo>
                  <a:lnTo>
                    <a:pt x="2980" y="4666"/>
                  </a:lnTo>
                  <a:cubicBezTo>
                    <a:pt x="3123" y="4666"/>
                    <a:pt x="3230" y="4559"/>
                    <a:pt x="3230" y="4416"/>
                  </a:cubicBezTo>
                  <a:lnTo>
                    <a:pt x="3230" y="3667"/>
                  </a:lnTo>
                  <a:lnTo>
                    <a:pt x="6540" y="3667"/>
                  </a:lnTo>
                  <a:cubicBezTo>
                    <a:pt x="6593" y="3935"/>
                    <a:pt x="6825" y="4140"/>
                    <a:pt x="7102" y="4140"/>
                  </a:cubicBezTo>
                  <a:lnTo>
                    <a:pt x="7708" y="4140"/>
                  </a:lnTo>
                  <a:cubicBezTo>
                    <a:pt x="7673" y="4925"/>
                    <a:pt x="8297" y="5603"/>
                    <a:pt x="9100" y="5603"/>
                  </a:cubicBezTo>
                  <a:lnTo>
                    <a:pt x="11509" y="5603"/>
                  </a:lnTo>
                  <a:cubicBezTo>
                    <a:pt x="12276" y="5603"/>
                    <a:pt x="12900" y="4987"/>
                    <a:pt x="12900" y="4220"/>
                  </a:cubicBezTo>
                  <a:lnTo>
                    <a:pt x="12900" y="1383"/>
                  </a:lnTo>
                  <a:cubicBezTo>
                    <a:pt x="12900" y="625"/>
                    <a:pt x="12276"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98"/>
            <p:cNvSpPr/>
            <p:nvPr/>
          </p:nvSpPr>
          <p:spPr>
            <a:xfrm>
              <a:off x="7230714" y="1517523"/>
              <a:ext cx="277611" cy="253028"/>
            </a:xfrm>
            <a:custGeom>
              <a:avLst/>
              <a:gdLst/>
              <a:ahLst/>
              <a:cxnLst/>
              <a:rect l="l" t="t" r="r" b="b"/>
              <a:pathLst>
                <a:path w="12196" h="11116" extrusionOk="0">
                  <a:moveTo>
                    <a:pt x="11946" y="0"/>
                  </a:moveTo>
                  <a:cubicBezTo>
                    <a:pt x="11803" y="0"/>
                    <a:pt x="11696" y="116"/>
                    <a:pt x="11696" y="250"/>
                  </a:cubicBezTo>
                  <a:lnTo>
                    <a:pt x="11696" y="6682"/>
                  </a:lnTo>
                  <a:cubicBezTo>
                    <a:pt x="11696" y="7342"/>
                    <a:pt x="11152" y="7887"/>
                    <a:pt x="10483" y="7887"/>
                  </a:cubicBezTo>
                  <a:lnTo>
                    <a:pt x="8172" y="7887"/>
                  </a:lnTo>
                  <a:cubicBezTo>
                    <a:pt x="7976" y="7887"/>
                    <a:pt x="7815" y="8047"/>
                    <a:pt x="7806" y="8243"/>
                  </a:cubicBezTo>
                  <a:cubicBezTo>
                    <a:pt x="7797" y="9359"/>
                    <a:pt x="8020" y="10099"/>
                    <a:pt x="8235" y="10536"/>
                  </a:cubicBezTo>
                  <a:cubicBezTo>
                    <a:pt x="6816" y="10117"/>
                    <a:pt x="6397" y="9055"/>
                    <a:pt x="6299" y="8208"/>
                  </a:cubicBezTo>
                  <a:cubicBezTo>
                    <a:pt x="6281" y="8029"/>
                    <a:pt x="6120" y="7887"/>
                    <a:pt x="5942" y="7887"/>
                  </a:cubicBezTo>
                  <a:lnTo>
                    <a:pt x="277" y="7887"/>
                  </a:lnTo>
                  <a:cubicBezTo>
                    <a:pt x="241" y="7887"/>
                    <a:pt x="215" y="7895"/>
                    <a:pt x="188" y="7922"/>
                  </a:cubicBezTo>
                  <a:cubicBezTo>
                    <a:pt x="0" y="8136"/>
                    <a:pt x="143" y="8386"/>
                    <a:pt x="348" y="8386"/>
                  </a:cubicBezTo>
                  <a:lnTo>
                    <a:pt x="5817" y="8386"/>
                  </a:lnTo>
                  <a:cubicBezTo>
                    <a:pt x="5924" y="9278"/>
                    <a:pt x="6540" y="10786"/>
                    <a:pt x="8538" y="11116"/>
                  </a:cubicBezTo>
                  <a:cubicBezTo>
                    <a:pt x="8725" y="11116"/>
                    <a:pt x="8904" y="10955"/>
                    <a:pt x="8886" y="10706"/>
                  </a:cubicBezTo>
                  <a:cubicBezTo>
                    <a:pt x="8886" y="10679"/>
                    <a:pt x="8877" y="10652"/>
                    <a:pt x="8859" y="10625"/>
                  </a:cubicBezTo>
                  <a:cubicBezTo>
                    <a:pt x="8672" y="10358"/>
                    <a:pt x="8315" y="9680"/>
                    <a:pt x="8306" y="8386"/>
                  </a:cubicBezTo>
                  <a:lnTo>
                    <a:pt x="10759" y="8386"/>
                  </a:lnTo>
                  <a:cubicBezTo>
                    <a:pt x="11553" y="8386"/>
                    <a:pt x="12196" y="7744"/>
                    <a:pt x="12196" y="6950"/>
                  </a:cubicBezTo>
                  <a:lnTo>
                    <a:pt x="12196" y="250"/>
                  </a:lnTo>
                  <a:cubicBezTo>
                    <a:pt x="12196" y="116"/>
                    <a:pt x="12080" y="0"/>
                    <a:pt x="1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98"/>
            <p:cNvSpPr/>
            <p:nvPr/>
          </p:nvSpPr>
          <p:spPr>
            <a:xfrm>
              <a:off x="7119838" y="1410311"/>
              <a:ext cx="388488" cy="298120"/>
            </a:xfrm>
            <a:custGeom>
              <a:avLst/>
              <a:gdLst/>
              <a:ahLst/>
              <a:cxnLst/>
              <a:rect l="l" t="t" r="r" b="b"/>
              <a:pathLst>
                <a:path w="17067" h="13097" extrusionOk="0">
                  <a:moveTo>
                    <a:pt x="15610" y="500"/>
                  </a:moveTo>
                  <a:lnTo>
                    <a:pt x="15610" y="500"/>
                  </a:lnTo>
                  <a:cubicBezTo>
                    <a:pt x="15993" y="746"/>
                    <a:pt x="16320" y="1073"/>
                    <a:pt x="16567" y="1457"/>
                  </a:cubicBezTo>
                  <a:lnTo>
                    <a:pt x="16567" y="1457"/>
                  </a:lnTo>
                  <a:lnTo>
                    <a:pt x="16567" y="758"/>
                  </a:lnTo>
                  <a:cubicBezTo>
                    <a:pt x="16567" y="616"/>
                    <a:pt x="16442" y="500"/>
                    <a:pt x="16299" y="500"/>
                  </a:cubicBezTo>
                  <a:close/>
                  <a:moveTo>
                    <a:pt x="16567" y="1457"/>
                  </a:moveTo>
                  <a:lnTo>
                    <a:pt x="16567" y="3925"/>
                  </a:lnTo>
                  <a:cubicBezTo>
                    <a:pt x="16567" y="3934"/>
                    <a:pt x="16567" y="3934"/>
                    <a:pt x="16567" y="3943"/>
                  </a:cubicBezTo>
                  <a:cubicBezTo>
                    <a:pt x="16648" y="4030"/>
                    <a:pt x="16735" y="4066"/>
                    <a:pt x="16814" y="4066"/>
                  </a:cubicBezTo>
                  <a:cubicBezTo>
                    <a:pt x="16954" y="4066"/>
                    <a:pt x="17067" y="3955"/>
                    <a:pt x="17067" y="3818"/>
                  </a:cubicBezTo>
                  <a:lnTo>
                    <a:pt x="17067" y="3158"/>
                  </a:lnTo>
                  <a:cubicBezTo>
                    <a:pt x="17067" y="2532"/>
                    <a:pt x="16883" y="1948"/>
                    <a:pt x="16567" y="1457"/>
                  </a:cubicBezTo>
                  <a:close/>
                  <a:moveTo>
                    <a:pt x="3159" y="0"/>
                  </a:moveTo>
                  <a:cubicBezTo>
                    <a:pt x="1410" y="0"/>
                    <a:pt x="1" y="1410"/>
                    <a:pt x="1" y="3158"/>
                  </a:cubicBezTo>
                  <a:lnTo>
                    <a:pt x="1" y="9938"/>
                  </a:lnTo>
                  <a:cubicBezTo>
                    <a:pt x="1" y="11678"/>
                    <a:pt x="1410" y="13096"/>
                    <a:pt x="3159" y="13096"/>
                  </a:cubicBezTo>
                  <a:lnTo>
                    <a:pt x="4060" y="13096"/>
                  </a:lnTo>
                  <a:cubicBezTo>
                    <a:pt x="4399" y="13087"/>
                    <a:pt x="4390" y="12605"/>
                    <a:pt x="4060" y="12597"/>
                  </a:cubicBezTo>
                  <a:lnTo>
                    <a:pt x="3159" y="12597"/>
                  </a:lnTo>
                  <a:cubicBezTo>
                    <a:pt x="1687" y="12597"/>
                    <a:pt x="500" y="11410"/>
                    <a:pt x="500" y="9938"/>
                  </a:cubicBezTo>
                  <a:lnTo>
                    <a:pt x="500" y="3158"/>
                  </a:lnTo>
                  <a:cubicBezTo>
                    <a:pt x="500" y="1686"/>
                    <a:pt x="1696" y="500"/>
                    <a:pt x="3159" y="500"/>
                  </a:cubicBezTo>
                  <a:lnTo>
                    <a:pt x="15610" y="500"/>
                  </a:lnTo>
                  <a:cubicBezTo>
                    <a:pt x="15118" y="184"/>
                    <a:pt x="14534" y="0"/>
                    <a:pt x="1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6" name="Google Shape;11906;p98"/>
          <p:cNvSpPr/>
          <p:nvPr/>
        </p:nvSpPr>
        <p:spPr>
          <a:xfrm>
            <a:off x="8291538" y="283089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9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08" name="Google Shape;11908;p9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868"/>
                                        </p:tgtEl>
                                        <p:attrNameLst>
                                          <p:attrName>style.visibility</p:attrName>
                                        </p:attrNameLst>
                                      </p:cBhvr>
                                      <p:to>
                                        <p:strVal val="visible"/>
                                      </p:to>
                                    </p:set>
                                    <p:anim calcmode="lin" valueType="num">
                                      <p:cBhvr additive="base">
                                        <p:cTn id="7" dur="1000"/>
                                        <p:tgtEl>
                                          <p:spTgt spid="118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869"/>
                                        </p:tgtEl>
                                        <p:attrNameLst>
                                          <p:attrName>style.visibility</p:attrName>
                                        </p:attrNameLst>
                                      </p:cBhvr>
                                      <p:to>
                                        <p:strVal val="visible"/>
                                      </p:to>
                                    </p:set>
                                    <p:anim calcmode="lin" valueType="num">
                                      <p:cBhvr additive="base">
                                        <p:cTn id="10" dur="1000"/>
                                        <p:tgtEl>
                                          <p:spTgt spid="118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870"/>
                                        </p:tgtEl>
                                        <p:attrNameLst>
                                          <p:attrName>style.visibility</p:attrName>
                                        </p:attrNameLst>
                                      </p:cBhvr>
                                      <p:to>
                                        <p:strVal val="visible"/>
                                      </p:to>
                                    </p:set>
                                    <p:anim calcmode="lin" valueType="num">
                                      <p:cBhvr additive="base">
                                        <p:cTn id="13" dur="1000"/>
                                        <p:tgtEl>
                                          <p:spTgt spid="1187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1877"/>
                                        </p:tgtEl>
                                        <p:attrNameLst>
                                          <p:attrName>style.visibility</p:attrName>
                                        </p:attrNameLst>
                                      </p:cBhvr>
                                      <p:to>
                                        <p:strVal val="visible"/>
                                      </p:to>
                                    </p:set>
                                    <p:anim calcmode="lin" valueType="num">
                                      <p:cBhvr additive="base">
                                        <p:cTn id="16" dur="1000"/>
                                        <p:tgtEl>
                                          <p:spTgt spid="118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880"/>
                                        </p:tgtEl>
                                        <p:attrNameLst>
                                          <p:attrName>style.visibility</p:attrName>
                                        </p:attrNameLst>
                                      </p:cBhvr>
                                      <p:to>
                                        <p:strVal val="visible"/>
                                      </p:to>
                                    </p:set>
                                    <p:anim calcmode="lin" valueType="num">
                                      <p:cBhvr additive="base">
                                        <p:cTn id="19" dur="1000"/>
                                        <p:tgtEl>
                                          <p:spTgt spid="11880"/>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881"/>
                                        </p:tgtEl>
                                        <p:attrNameLst>
                                          <p:attrName>style.visibility</p:attrName>
                                        </p:attrNameLst>
                                      </p:cBhvr>
                                      <p:to>
                                        <p:strVal val="visible"/>
                                      </p:to>
                                    </p:set>
                                    <p:anim calcmode="lin" valueType="num">
                                      <p:cBhvr additive="base">
                                        <p:cTn id="22" dur="1000"/>
                                        <p:tgtEl>
                                          <p:spTgt spid="11881"/>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1897"/>
                                        </p:tgtEl>
                                        <p:attrNameLst>
                                          <p:attrName>style.visibility</p:attrName>
                                        </p:attrNameLst>
                                      </p:cBhvr>
                                      <p:to>
                                        <p:strVal val="visible"/>
                                      </p:to>
                                    </p:set>
                                    <p:anim calcmode="lin" valueType="num">
                                      <p:cBhvr additive="base">
                                        <p:cTn id="25" dur="1000"/>
                                        <p:tgtEl>
                                          <p:spTgt spid="11897"/>
                                        </p:tgtEl>
                                        <p:attrNameLst>
                                          <p:attrName>ppt_x</p:attrName>
                                        </p:attrNameLst>
                                      </p:cBhvr>
                                      <p:tavLst>
                                        <p:tav tm="0">
                                          <p:val>
                                            <p:strVal val="#ppt_x-1"/>
                                          </p:val>
                                        </p:tav>
                                        <p:tav tm="100000">
                                          <p:val>
                                            <p:strVal val="#ppt_x"/>
                                          </p:val>
                                        </p:tav>
                                      </p:tavLst>
                                    </p:anim>
                                  </p:childTnLst>
                                </p:cTn>
                              </p:par>
                              <p:par>
                                <p:cTn id="26" presetID="2" presetClass="entr" presetSubtype="4" fill="hold" nodeType="withEffect">
                                  <p:stCondLst>
                                    <p:cond delay="0"/>
                                  </p:stCondLst>
                                  <p:childTnLst>
                                    <p:set>
                                      <p:cBhvr>
                                        <p:cTn id="27" dur="1" fill="hold">
                                          <p:stCondLst>
                                            <p:cond delay="0"/>
                                          </p:stCondLst>
                                        </p:cTn>
                                        <p:tgtEl>
                                          <p:spTgt spid="11871"/>
                                        </p:tgtEl>
                                        <p:attrNameLst>
                                          <p:attrName>style.visibility</p:attrName>
                                        </p:attrNameLst>
                                      </p:cBhvr>
                                      <p:to>
                                        <p:strVal val="visible"/>
                                      </p:to>
                                    </p:set>
                                    <p:anim calcmode="lin" valueType="num">
                                      <p:cBhvr additive="base">
                                        <p:cTn id="28" dur="1000"/>
                                        <p:tgtEl>
                                          <p:spTgt spid="11871"/>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872"/>
                                        </p:tgtEl>
                                        <p:attrNameLst>
                                          <p:attrName>style.visibility</p:attrName>
                                        </p:attrNameLst>
                                      </p:cBhvr>
                                      <p:to>
                                        <p:strVal val="visible"/>
                                      </p:to>
                                    </p:set>
                                    <p:anim calcmode="lin" valueType="num">
                                      <p:cBhvr additive="base">
                                        <p:cTn id="31" dur="1000"/>
                                        <p:tgtEl>
                                          <p:spTgt spid="11872"/>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873"/>
                                        </p:tgtEl>
                                        <p:attrNameLst>
                                          <p:attrName>style.visibility</p:attrName>
                                        </p:attrNameLst>
                                      </p:cBhvr>
                                      <p:to>
                                        <p:strVal val="visible"/>
                                      </p:to>
                                    </p:set>
                                    <p:anim calcmode="lin" valueType="num">
                                      <p:cBhvr additive="base">
                                        <p:cTn id="34" dur="1000"/>
                                        <p:tgtEl>
                                          <p:spTgt spid="11873"/>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878"/>
                                        </p:tgtEl>
                                        <p:attrNameLst>
                                          <p:attrName>style.visibility</p:attrName>
                                        </p:attrNameLst>
                                      </p:cBhvr>
                                      <p:to>
                                        <p:strVal val="visible"/>
                                      </p:to>
                                    </p:set>
                                    <p:anim calcmode="lin" valueType="num">
                                      <p:cBhvr additive="base">
                                        <p:cTn id="37" dur="1000"/>
                                        <p:tgtEl>
                                          <p:spTgt spid="11878"/>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882"/>
                                        </p:tgtEl>
                                        <p:attrNameLst>
                                          <p:attrName>style.visibility</p:attrName>
                                        </p:attrNameLst>
                                      </p:cBhvr>
                                      <p:to>
                                        <p:strVal val="visible"/>
                                      </p:to>
                                    </p:set>
                                    <p:anim calcmode="lin" valueType="num">
                                      <p:cBhvr additive="base">
                                        <p:cTn id="40" dur="1000"/>
                                        <p:tgtEl>
                                          <p:spTgt spid="11882"/>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883"/>
                                        </p:tgtEl>
                                        <p:attrNameLst>
                                          <p:attrName>style.visibility</p:attrName>
                                        </p:attrNameLst>
                                      </p:cBhvr>
                                      <p:to>
                                        <p:strVal val="visible"/>
                                      </p:to>
                                    </p:set>
                                    <p:anim calcmode="lin" valueType="num">
                                      <p:cBhvr additive="base">
                                        <p:cTn id="43" dur="1000"/>
                                        <p:tgtEl>
                                          <p:spTgt spid="11883"/>
                                        </p:tgtEl>
                                        <p:attrNameLst>
                                          <p:attrName>ppt_y</p:attrName>
                                        </p:attrNameLst>
                                      </p:cBhvr>
                                      <p:tavLst>
                                        <p:tav tm="0">
                                          <p:val>
                                            <p:strVal val="#ppt_y+1"/>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894"/>
                                        </p:tgtEl>
                                        <p:attrNameLst>
                                          <p:attrName>style.visibility</p:attrName>
                                        </p:attrNameLst>
                                      </p:cBhvr>
                                      <p:to>
                                        <p:strVal val="visible"/>
                                      </p:to>
                                    </p:set>
                                    <p:anim calcmode="lin" valueType="num">
                                      <p:cBhvr additive="base">
                                        <p:cTn id="46" dur="1000"/>
                                        <p:tgtEl>
                                          <p:spTgt spid="11894"/>
                                        </p:tgtEl>
                                        <p:attrNameLst>
                                          <p:attrName>ppt_y</p:attrName>
                                        </p:attrNameLst>
                                      </p:cBhvr>
                                      <p:tavLst>
                                        <p:tav tm="0">
                                          <p:val>
                                            <p:strVal val="#ppt_y+1"/>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11874"/>
                                        </p:tgtEl>
                                        <p:attrNameLst>
                                          <p:attrName>style.visibility</p:attrName>
                                        </p:attrNameLst>
                                      </p:cBhvr>
                                      <p:to>
                                        <p:strVal val="visible"/>
                                      </p:to>
                                    </p:set>
                                    <p:anim calcmode="lin" valueType="num">
                                      <p:cBhvr additive="base">
                                        <p:cTn id="49" dur="1000"/>
                                        <p:tgtEl>
                                          <p:spTgt spid="118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11875"/>
                                        </p:tgtEl>
                                        <p:attrNameLst>
                                          <p:attrName>style.visibility</p:attrName>
                                        </p:attrNameLst>
                                      </p:cBhvr>
                                      <p:to>
                                        <p:strVal val="visible"/>
                                      </p:to>
                                    </p:set>
                                    <p:anim calcmode="lin" valueType="num">
                                      <p:cBhvr additive="base">
                                        <p:cTn id="52" dur="1000"/>
                                        <p:tgtEl>
                                          <p:spTgt spid="118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11876"/>
                                        </p:tgtEl>
                                        <p:attrNameLst>
                                          <p:attrName>style.visibility</p:attrName>
                                        </p:attrNameLst>
                                      </p:cBhvr>
                                      <p:to>
                                        <p:strVal val="visible"/>
                                      </p:to>
                                    </p:set>
                                    <p:anim calcmode="lin" valueType="num">
                                      <p:cBhvr additive="base">
                                        <p:cTn id="55" dur="1000"/>
                                        <p:tgtEl>
                                          <p:spTgt spid="11876"/>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11879"/>
                                        </p:tgtEl>
                                        <p:attrNameLst>
                                          <p:attrName>style.visibility</p:attrName>
                                        </p:attrNameLst>
                                      </p:cBhvr>
                                      <p:to>
                                        <p:strVal val="visible"/>
                                      </p:to>
                                    </p:set>
                                    <p:anim calcmode="lin" valueType="num">
                                      <p:cBhvr additive="base">
                                        <p:cTn id="58" dur="1000"/>
                                        <p:tgtEl>
                                          <p:spTgt spid="11879"/>
                                        </p:tgtEl>
                                        <p:attrNameLst>
                                          <p:attrName>ppt_x</p:attrName>
                                        </p:attrNameLst>
                                      </p:cBhvr>
                                      <p:tavLst>
                                        <p:tav tm="0">
                                          <p:val>
                                            <p:strVal val="#ppt_x+1"/>
                                          </p:val>
                                        </p:tav>
                                        <p:tav tm="100000">
                                          <p:val>
                                            <p:strVal val="#ppt_x"/>
                                          </p:val>
                                        </p:tav>
                                      </p:tavLst>
                                    </p:anim>
                                  </p:childTnLst>
                                </p:cTn>
                              </p:par>
                              <p:par>
                                <p:cTn id="59" presetID="2" presetClass="entr" presetSubtype="2" fill="hold" nodeType="withEffect">
                                  <p:stCondLst>
                                    <p:cond delay="0"/>
                                  </p:stCondLst>
                                  <p:childTnLst>
                                    <p:set>
                                      <p:cBhvr>
                                        <p:cTn id="60" dur="1" fill="hold">
                                          <p:stCondLst>
                                            <p:cond delay="0"/>
                                          </p:stCondLst>
                                        </p:cTn>
                                        <p:tgtEl>
                                          <p:spTgt spid="11884"/>
                                        </p:tgtEl>
                                        <p:attrNameLst>
                                          <p:attrName>style.visibility</p:attrName>
                                        </p:attrNameLst>
                                      </p:cBhvr>
                                      <p:to>
                                        <p:strVal val="visible"/>
                                      </p:to>
                                    </p:set>
                                    <p:anim calcmode="lin" valueType="num">
                                      <p:cBhvr additive="base">
                                        <p:cTn id="61" dur="1000"/>
                                        <p:tgtEl>
                                          <p:spTgt spid="11884"/>
                                        </p:tgtEl>
                                        <p:attrNameLst>
                                          <p:attrName>ppt_x</p:attrName>
                                        </p:attrNameLst>
                                      </p:cBhvr>
                                      <p:tavLst>
                                        <p:tav tm="0">
                                          <p:val>
                                            <p:strVal val="#ppt_x+1"/>
                                          </p:val>
                                        </p:tav>
                                        <p:tav tm="100000">
                                          <p:val>
                                            <p:strVal val="#ppt_x"/>
                                          </p:val>
                                        </p:tav>
                                      </p:tavLst>
                                    </p:anim>
                                  </p:childTnLst>
                                </p:cTn>
                              </p:par>
                              <p:par>
                                <p:cTn id="62" presetID="2" presetClass="entr" presetSubtype="2" fill="hold" nodeType="withEffect">
                                  <p:stCondLst>
                                    <p:cond delay="0"/>
                                  </p:stCondLst>
                                  <p:childTnLst>
                                    <p:set>
                                      <p:cBhvr>
                                        <p:cTn id="63" dur="1" fill="hold">
                                          <p:stCondLst>
                                            <p:cond delay="0"/>
                                          </p:stCondLst>
                                        </p:cTn>
                                        <p:tgtEl>
                                          <p:spTgt spid="11885"/>
                                        </p:tgtEl>
                                        <p:attrNameLst>
                                          <p:attrName>style.visibility</p:attrName>
                                        </p:attrNameLst>
                                      </p:cBhvr>
                                      <p:to>
                                        <p:strVal val="visible"/>
                                      </p:to>
                                    </p:set>
                                    <p:anim calcmode="lin" valueType="num">
                                      <p:cBhvr additive="base">
                                        <p:cTn id="64" dur="1000"/>
                                        <p:tgtEl>
                                          <p:spTgt spid="11885"/>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11898"/>
                                        </p:tgtEl>
                                        <p:attrNameLst>
                                          <p:attrName>style.visibility</p:attrName>
                                        </p:attrNameLst>
                                      </p:cBhvr>
                                      <p:to>
                                        <p:strVal val="visible"/>
                                      </p:to>
                                    </p:set>
                                    <p:anim calcmode="lin" valueType="num">
                                      <p:cBhvr additive="base">
                                        <p:cTn id="67" dur="1000"/>
                                        <p:tgtEl>
                                          <p:spTgt spid="118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12"/>
        <p:cNvGrpSpPr/>
        <p:nvPr/>
      </p:nvGrpSpPr>
      <p:grpSpPr>
        <a:xfrm>
          <a:off x="0" y="0"/>
          <a:ext cx="0" cy="0"/>
          <a:chOff x="0" y="0"/>
          <a:chExt cx="0" cy="0"/>
        </a:xfrm>
      </p:grpSpPr>
      <p:sp>
        <p:nvSpPr>
          <p:cNvPr id="11913" name="Google Shape;11913;p99">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14" name="Google Shape;11914;p99">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1915" name="Google Shape;11915;p99"/>
          <p:cNvCxnSpPr>
            <a:stCxn id="11916" idx="6"/>
            <a:endCxn id="11917" idx="2"/>
          </p:cNvCxnSpPr>
          <p:nvPr/>
        </p:nvCxnSpPr>
        <p:spPr>
          <a:xfrm>
            <a:off x="1981069" y="2932725"/>
            <a:ext cx="1625400" cy="0"/>
          </a:xfrm>
          <a:prstGeom prst="straightConnector1">
            <a:avLst/>
          </a:prstGeom>
          <a:noFill/>
          <a:ln w="9525" cap="flat" cmpd="sng">
            <a:solidFill>
              <a:schemeClr val="dk1"/>
            </a:solidFill>
            <a:prstDash val="solid"/>
            <a:round/>
            <a:headEnd type="none" w="med" len="med"/>
            <a:tailEnd type="none" w="med" len="med"/>
          </a:ln>
        </p:spPr>
      </p:cxnSp>
      <p:sp>
        <p:nvSpPr>
          <p:cNvPr id="11918" name="Google Shape;11918;p9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Strategy timeline</a:t>
            </a:r>
            <a:endParaRPr/>
          </a:p>
        </p:txBody>
      </p:sp>
      <p:cxnSp>
        <p:nvCxnSpPr>
          <p:cNvPr id="11919" name="Google Shape;11919;p99"/>
          <p:cNvCxnSpPr>
            <a:stCxn id="11916" idx="4"/>
            <a:endCxn id="11920" idx="0"/>
          </p:cNvCxnSpPr>
          <p:nvPr/>
        </p:nvCxnSpPr>
        <p:spPr>
          <a:xfrm>
            <a:off x="1902919"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1" name="Google Shape;11921;p99"/>
          <p:cNvCxnSpPr>
            <a:stCxn id="11917" idx="4"/>
            <a:endCxn id="11922" idx="0"/>
          </p:cNvCxnSpPr>
          <p:nvPr/>
        </p:nvCxnSpPr>
        <p:spPr>
          <a:xfrm>
            <a:off x="3684644"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3" name="Google Shape;11923;p99"/>
          <p:cNvCxnSpPr>
            <a:stCxn id="11924" idx="4"/>
            <a:endCxn id="11925" idx="0"/>
          </p:cNvCxnSpPr>
          <p:nvPr/>
        </p:nvCxnSpPr>
        <p:spPr>
          <a:xfrm>
            <a:off x="5466369"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6" name="Google Shape;11926;p99"/>
          <p:cNvCxnSpPr>
            <a:stCxn id="11927" idx="4"/>
            <a:endCxn id="11928" idx="0"/>
          </p:cNvCxnSpPr>
          <p:nvPr/>
        </p:nvCxnSpPr>
        <p:spPr>
          <a:xfrm>
            <a:off x="7248094" y="3010875"/>
            <a:ext cx="0" cy="204900"/>
          </a:xfrm>
          <a:prstGeom prst="straightConnector1">
            <a:avLst/>
          </a:prstGeom>
          <a:noFill/>
          <a:ln w="9525" cap="flat" cmpd="sng">
            <a:solidFill>
              <a:schemeClr val="dk1"/>
            </a:solidFill>
            <a:prstDash val="solid"/>
            <a:round/>
            <a:headEnd type="none" w="med" len="med"/>
            <a:tailEnd type="none" w="med" len="med"/>
          </a:ln>
        </p:spPr>
      </p:cxnSp>
      <p:cxnSp>
        <p:nvCxnSpPr>
          <p:cNvPr id="11929" name="Google Shape;11929;p99"/>
          <p:cNvCxnSpPr>
            <a:stCxn id="11930" idx="2"/>
            <a:endCxn id="11916" idx="0"/>
          </p:cNvCxnSpPr>
          <p:nvPr/>
        </p:nvCxnSpPr>
        <p:spPr>
          <a:xfrm>
            <a:off x="1902927"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1" name="Google Shape;11931;p99"/>
          <p:cNvCxnSpPr>
            <a:stCxn id="11932" idx="2"/>
            <a:endCxn id="11917" idx="0"/>
          </p:cNvCxnSpPr>
          <p:nvPr/>
        </p:nvCxnSpPr>
        <p:spPr>
          <a:xfrm>
            <a:off x="3684652"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3" name="Google Shape;11933;p99"/>
          <p:cNvCxnSpPr>
            <a:stCxn id="11934" idx="2"/>
            <a:endCxn id="11924" idx="0"/>
          </p:cNvCxnSpPr>
          <p:nvPr/>
        </p:nvCxnSpPr>
        <p:spPr>
          <a:xfrm>
            <a:off x="5466377" y="2453412"/>
            <a:ext cx="0" cy="401100"/>
          </a:xfrm>
          <a:prstGeom prst="straightConnector1">
            <a:avLst/>
          </a:prstGeom>
          <a:noFill/>
          <a:ln w="9525" cap="flat" cmpd="sng">
            <a:solidFill>
              <a:schemeClr val="dk1"/>
            </a:solidFill>
            <a:prstDash val="solid"/>
            <a:round/>
            <a:headEnd type="none" w="med" len="med"/>
            <a:tailEnd type="none" w="med" len="med"/>
          </a:ln>
        </p:spPr>
      </p:cxnSp>
      <p:cxnSp>
        <p:nvCxnSpPr>
          <p:cNvPr id="11935" name="Google Shape;11935;p99"/>
          <p:cNvCxnSpPr>
            <a:stCxn id="11936" idx="2"/>
            <a:endCxn id="11927" idx="0"/>
          </p:cNvCxnSpPr>
          <p:nvPr/>
        </p:nvCxnSpPr>
        <p:spPr>
          <a:xfrm>
            <a:off x="7248102" y="2453412"/>
            <a:ext cx="0" cy="401100"/>
          </a:xfrm>
          <a:prstGeom prst="straightConnector1">
            <a:avLst/>
          </a:prstGeom>
          <a:noFill/>
          <a:ln w="9525" cap="flat" cmpd="sng">
            <a:solidFill>
              <a:schemeClr val="dk1"/>
            </a:solidFill>
            <a:prstDash val="solid"/>
            <a:round/>
            <a:headEnd type="none" w="med" len="med"/>
            <a:tailEnd type="none" w="med" len="med"/>
          </a:ln>
        </p:spPr>
      </p:cxnSp>
      <p:sp>
        <p:nvSpPr>
          <p:cNvPr id="11937" name="Google Shape;11937;p99"/>
          <p:cNvSpPr/>
          <p:nvPr/>
        </p:nvSpPr>
        <p:spPr>
          <a:xfrm>
            <a:off x="7169944" y="2251852"/>
            <a:ext cx="156300" cy="156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0" name="Google Shape;11920;p99"/>
          <p:cNvSpPr txBox="1"/>
          <p:nvPr/>
        </p:nvSpPr>
        <p:spPr>
          <a:xfrm>
            <a:off x="1093819"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1st quarter</a:t>
            </a:r>
            <a:endParaRPr sz="2000">
              <a:solidFill>
                <a:schemeClr val="dk1"/>
              </a:solidFill>
              <a:latin typeface="Nanum Gothic Coding"/>
              <a:ea typeface="Nanum Gothic Coding"/>
              <a:cs typeface="Nanum Gothic Coding"/>
              <a:sym typeface="Nanum Gothic Coding"/>
            </a:endParaRPr>
          </a:p>
        </p:txBody>
      </p:sp>
      <p:sp>
        <p:nvSpPr>
          <p:cNvPr id="11938" name="Google Shape;11938;p99"/>
          <p:cNvSpPr txBox="1"/>
          <p:nvPr/>
        </p:nvSpPr>
        <p:spPr>
          <a:xfrm>
            <a:off x="1093819"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has several rings</a:t>
            </a:r>
            <a:endParaRPr>
              <a:solidFill>
                <a:schemeClr val="dk1"/>
              </a:solidFill>
              <a:latin typeface="Dosis"/>
              <a:ea typeface="Dosis"/>
              <a:cs typeface="Dosis"/>
              <a:sym typeface="Dosis"/>
            </a:endParaRPr>
          </a:p>
        </p:txBody>
      </p:sp>
      <p:sp>
        <p:nvSpPr>
          <p:cNvPr id="11922" name="Google Shape;11922;p99"/>
          <p:cNvSpPr txBox="1"/>
          <p:nvPr/>
        </p:nvSpPr>
        <p:spPr>
          <a:xfrm>
            <a:off x="2875544"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2nd quarter</a:t>
            </a:r>
            <a:endParaRPr sz="2000">
              <a:solidFill>
                <a:schemeClr val="dk1"/>
              </a:solidFill>
              <a:latin typeface="Nanum Gothic Coding"/>
              <a:ea typeface="Nanum Gothic Coding"/>
              <a:cs typeface="Nanum Gothic Coding"/>
              <a:sym typeface="Nanum Gothic Coding"/>
            </a:endParaRPr>
          </a:p>
        </p:txBody>
      </p:sp>
      <p:sp>
        <p:nvSpPr>
          <p:cNvPr id="11939" name="Google Shape;11939;p99"/>
          <p:cNvSpPr txBox="1"/>
          <p:nvPr/>
        </p:nvSpPr>
        <p:spPr>
          <a:xfrm>
            <a:off x="2875544"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full of iron oxide dust</a:t>
            </a:r>
            <a:endParaRPr>
              <a:solidFill>
                <a:schemeClr val="dk1"/>
              </a:solidFill>
              <a:latin typeface="Dosis"/>
              <a:ea typeface="Dosis"/>
              <a:cs typeface="Dosis"/>
              <a:sym typeface="Dosis"/>
            </a:endParaRPr>
          </a:p>
        </p:txBody>
      </p:sp>
      <p:sp>
        <p:nvSpPr>
          <p:cNvPr id="11925" name="Google Shape;11925;p99"/>
          <p:cNvSpPr txBox="1"/>
          <p:nvPr/>
        </p:nvSpPr>
        <p:spPr>
          <a:xfrm>
            <a:off x="4657269"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3rd quarter</a:t>
            </a:r>
            <a:endParaRPr sz="2000">
              <a:solidFill>
                <a:schemeClr val="dk1"/>
              </a:solidFill>
              <a:latin typeface="Nanum Gothic Coding"/>
              <a:ea typeface="Nanum Gothic Coding"/>
              <a:cs typeface="Nanum Gothic Coding"/>
              <a:sym typeface="Nanum Gothic Coding"/>
            </a:endParaRPr>
          </a:p>
        </p:txBody>
      </p:sp>
      <p:sp>
        <p:nvSpPr>
          <p:cNvPr id="11940" name="Google Shape;11940;p99"/>
          <p:cNvSpPr txBox="1"/>
          <p:nvPr/>
        </p:nvSpPr>
        <p:spPr>
          <a:xfrm>
            <a:off x="4657269"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1928" name="Google Shape;11928;p99"/>
          <p:cNvSpPr txBox="1"/>
          <p:nvPr/>
        </p:nvSpPr>
        <p:spPr>
          <a:xfrm>
            <a:off x="6438994" y="3215823"/>
            <a:ext cx="1618200" cy="39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4th quarter</a:t>
            </a:r>
            <a:endParaRPr sz="2000">
              <a:solidFill>
                <a:schemeClr val="dk1"/>
              </a:solidFill>
              <a:latin typeface="Nanum Gothic Coding"/>
              <a:ea typeface="Nanum Gothic Coding"/>
              <a:cs typeface="Nanum Gothic Coding"/>
              <a:sym typeface="Nanum Gothic Coding"/>
            </a:endParaRPr>
          </a:p>
        </p:txBody>
      </p:sp>
      <p:sp>
        <p:nvSpPr>
          <p:cNvPr id="11941" name="Google Shape;11941;p99"/>
          <p:cNvSpPr txBox="1"/>
          <p:nvPr/>
        </p:nvSpPr>
        <p:spPr>
          <a:xfrm>
            <a:off x="6438994" y="3609723"/>
            <a:ext cx="16182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The Sun is the closest star to Earth</a:t>
            </a:r>
            <a:endParaRPr>
              <a:solidFill>
                <a:schemeClr val="dk1"/>
              </a:solidFill>
              <a:latin typeface="Dosis"/>
              <a:ea typeface="Dosis"/>
              <a:cs typeface="Dosis"/>
              <a:sym typeface="Dosis"/>
            </a:endParaRPr>
          </a:p>
        </p:txBody>
      </p:sp>
      <p:sp>
        <p:nvSpPr>
          <p:cNvPr id="11916" name="Google Shape;11916;p99"/>
          <p:cNvSpPr/>
          <p:nvPr/>
        </p:nvSpPr>
        <p:spPr>
          <a:xfrm>
            <a:off x="1824769" y="2854575"/>
            <a:ext cx="156300" cy="156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99"/>
          <p:cNvSpPr/>
          <p:nvPr/>
        </p:nvSpPr>
        <p:spPr>
          <a:xfrm>
            <a:off x="3606494" y="2854575"/>
            <a:ext cx="156300" cy="156300"/>
          </a:xfrm>
          <a:prstGeom prst="ellipse">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99"/>
          <p:cNvSpPr/>
          <p:nvPr/>
        </p:nvSpPr>
        <p:spPr>
          <a:xfrm>
            <a:off x="5388219" y="2854575"/>
            <a:ext cx="156300" cy="156300"/>
          </a:xfrm>
          <a:prstGeom prst="ellipse">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99"/>
          <p:cNvSpPr/>
          <p:nvPr/>
        </p:nvSpPr>
        <p:spPr>
          <a:xfrm>
            <a:off x="7169944" y="2854575"/>
            <a:ext cx="156300" cy="156300"/>
          </a:xfrm>
          <a:prstGeom prst="ellipse">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99"/>
          <p:cNvSpPr/>
          <p:nvPr/>
        </p:nvSpPr>
        <p:spPr>
          <a:xfrm>
            <a:off x="1443477"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2" name="Google Shape;11932;p99"/>
          <p:cNvSpPr/>
          <p:nvPr/>
        </p:nvSpPr>
        <p:spPr>
          <a:xfrm>
            <a:off x="3225202"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4" name="Google Shape;11934;p99"/>
          <p:cNvSpPr/>
          <p:nvPr/>
        </p:nvSpPr>
        <p:spPr>
          <a:xfrm>
            <a:off x="5006927"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36" name="Google Shape;11936;p99"/>
          <p:cNvSpPr/>
          <p:nvPr/>
        </p:nvSpPr>
        <p:spPr>
          <a:xfrm>
            <a:off x="6788652" y="1536612"/>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1942" name="Google Shape;11942;p99"/>
          <p:cNvGrpSpPr/>
          <p:nvPr/>
        </p:nvGrpSpPr>
        <p:grpSpPr>
          <a:xfrm>
            <a:off x="1656634" y="1748126"/>
            <a:ext cx="493785" cy="493772"/>
            <a:chOff x="1988077" y="1511500"/>
            <a:chExt cx="408425" cy="408413"/>
          </a:xfrm>
        </p:grpSpPr>
        <p:sp>
          <p:nvSpPr>
            <p:cNvPr id="11943" name="Google Shape;11943;p99"/>
            <p:cNvSpPr/>
            <p:nvPr/>
          </p:nvSpPr>
          <p:spPr>
            <a:xfrm>
              <a:off x="2051451" y="1576568"/>
              <a:ext cx="280818" cy="280763"/>
            </a:xfrm>
            <a:custGeom>
              <a:avLst/>
              <a:gdLst/>
              <a:ahLst/>
              <a:cxnLst/>
              <a:rect l="l" t="t" r="r" b="b"/>
              <a:pathLst>
                <a:path w="8122" h="8121" extrusionOk="0">
                  <a:moveTo>
                    <a:pt x="4073" y="0"/>
                  </a:moveTo>
                  <a:cubicBezTo>
                    <a:pt x="1835" y="0"/>
                    <a:pt x="1" y="1810"/>
                    <a:pt x="1" y="4049"/>
                  </a:cubicBezTo>
                  <a:cubicBezTo>
                    <a:pt x="1" y="6287"/>
                    <a:pt x="1835" y="8121"/>
                    <a:pt x="4073" y="8121"/>
                  </a:cubicBezTo>
                  <a:cubicBezTo>
                    <a:pt x="6312" y="8121"/>
                    <a:pt x="8122" y="6287"/>
                    <a:pt x="8122" y="4049"/>
                  </a:cubicBezTo>
                  <a:cubicBezTo>
                    <a:pt x="8122" y="3001"/>
                    <a:pt x="7741" y="2001"/>
                    <a:pt x="7002" y="1239"/>
                  </a:cubicBezTo>
                  <a:cubicBezTo>
                    <a:pt x="6967" y="1203"/>
                    <a:pt x="6925" y="1185"/>
                    <a:pt x="6883" y="1185"/>
                  </a:cubicBezTo>
                  <a:cubicBezTo>
                    <a:pt x="6842" y="1185"/>
                    <a:pt x="6800" y="1203"/>
                    <a:pt x="6764" y="1239"/>
                  </a:cubicBezTo>
                  <a:cubicBezTo>
                    <a:pt x="6693" y="1310"/>
                    <a:pt x="6693" y="1405"/>
                    <a:pt x="6740" y="1477"/>
                  </a:cubicBezTo>
                  <a:cubicBezTo>
                    <a:pt x="7407" y="2167"/>
                    <a:pt x="7788" y="3096"/>
                    <a:pt x="7788" y="4049"/>
                  </a:cubicBezTo>
                  <a:cubicBezTo>
                    <a:pt x="7788" y="6097"/>
                    <a:pt x="6121" y="7764"/>
                    <a:pt x="4073" y="7764"/>
                  </a:cubicBezTo>
                  <a:cubicBezTo>
                    <a:pt x="2025" y="7764"/>
                    <a:pt x="358" y="6097"/>
                    <a:pt x="358" y="4049"/>
                  </a:cubicBezTo>
                  <a:cubicBezTo>
                    <a:pt x="358" y="2001"/>
                    <a:pt x="2025" y="334"/>
                    <a:pt x="4073" y="334"/>
                  </a:cubicBezTo>
                  <a:cubicBezTo>
                    <a:pt x="4835" y="334"/>
                    <a:pt x="5597" y="572"/>
                    <a:pt x="6217" y="1024"/>
                  </a:cubicBezTo>
                  <a:cubicBezTo>
                    <a:pt x="6242" y="1041"/>
                    <a:pt x="6273" y="1049"/>
                    <a:pt x="6305" y="1049"/>
                  </a:cubicBezTo>
                  <a:cubicBezTo>
                    <a:pt x="6363" y="1049"/>
                    <a:pt x="6424" y="1023"/>
                    <a:pt x="6455" y="977"/>
                  </a:cubicBezTo>
                  <a:cubicBezTo>
                    <a:pt x="6502" y="905"/>
                    <a:pt x="6502" y="786"/>
                    <a:pt x="6407" y="739"/>
                  </a:cubicBezTo>
                  <a:cubicBezTo>
                    <a:pt x="5716" y="238"/>
                    <a:pt x="4907"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99"/>
            <p:cNvSpPr/>
            <p:nvPr/>
          </p:nvSpPr>
          <p:spPr>
            <a:xfrm>
              <a:off x="2083570" y="1607857"/>
              <a:ext cx="217408" cy="217392"/>
            </a:xfrm>
            <a:custGeom>
              <a:avLst/>
              <a:gdLst/>
              <a:ahLst/>
              <a:cxnLst/>
              <a:rect l="l" t="t" r="r" b="b"/>
              <a:pathLst>
                <a:path w="6288" h="6288" extrusionOk="0">
                  <a:moveTo>
                    <a:pt x="4264" y="1310"/>
                  </a:moveTo>
                  <a:lnTo>
                    <a:pt x="4287" y="2215"/>
                  </a:lnTo>
                  <a:lnTo>
                    <a:pt x="2001" y="2215"/>
                  </a:lnTo>
                  <a:lnTo>
                    <a:pt x="2001" y="2144"/>
                  </a:lnTo>
                  <a:cubicBezTo>
                    <a:pt x="2001" y="1739"/>
                    <a:pt x="2358" y="1381"/>
                    <a:pt x="2763" y="1381"/>
                  </a:cubicBezTo>
                  <a:lnTo>
                    <a:pt x="4121" y="1381"/>
                  </a:lnTo>
                  <a:cubicBezTo>
                    <a:pt x="4144" y="1381"/>
                    <a:pt x="4192" y="1381"/>
                    <a:pt x="4216" y="1358"/>
                  </a:cubicBezTo>
                  <a:lnTo>
                    <a:pt x="4264" y="1310"/>
                  </a:lnTo>
                  <a:close/>
                  <a:moveTo>
                    <a:pt x="3549" y="4477"/>
                  </a:moveTo>
                  <a:lnTo>
                    <a:pt x="3549" y="4787"/>
                  </a:lnTo>
                  <a:cubicBezTo>
                    <a:pt x="3549" y="5001"/>
                    <a:pt x="3359" y="5192"/>
                    <a:pt x="3144" y="5192"/>
                  </a:cubicBezTo>
                  <a:cubicBezTo>
                    <a:pt x="2906" y="5192"/>
                    <a:pt x="2739" y="5001"/>
                    <a:pt x="2739" y="4787"/>
                  </a:cubicBezTo>
                  <a:lnTo>
                    <a:pt x="2739" y="4477"/>
                  </a:lnTo>
                  <a:cubicBezTo>
                    <a:pt x="2858" y="4501"/>
                    <a:pt x="3001" y="4525"/>
                    <a:pt x="3144" y="4525"/>
                  </a:cubicBezTo>
                  <a:cubicBezTo>
                    <a:pt x="3287" y="4525"/>
                    <a:pt x="3430" y="4501"/>
                    <a:pt x="3549" y="4477"/>
                  </a:cubicBezTo>
                  <a:close/>
                  <a:moveTo>
                    <a:pt x="3882" y="5001"/>
                  </a:moveTo>
                  <a:cubicBezTo>
                    <a:pt x="4168" y="5073"/>
                    <a:pt x="4454" y="5263"/>
                    <a:pt x="4668" y="5478"/>
                  </a:cubicBezTo>
                  <a:cubicBezTo>
                    <a:pt x="4240" y="5763"/>
                    <a:pt x="3716" y="5930"/>
                    <a:pt x="3144" y="5930"/>
                  </a:cubicBezTo>
                  <a:cubicBezTo>
                    <a:pt x="2596" y="5930"/>
                    <a:pt x="2049" y="5787"/>
                    <a:pt x="1596" y="5478"/>
                  </a:cubicBezTo>
                  <a:cubicBezTo>
                    <a:pt x="1834" y="5263"/>
                    <a:pt x="2096" y="5073"/>
                    <a:pt x="2406" y="5001"/>
                  </a:cubicBezTo>
                  <a:cubicBezTo>
                    <a:pt x="2501" y="5311"/>
                    <a:pt x="2787" y="5525"/>
                    <a:pt x="3144" y="5525"/>
                  </a:cubicBezTo>
                  <a:cubicBezTo>
                    <a:pt x="3478" y="5525"/>
                    <a:pt x="3787" y="5311"/>
                    <a:pt x="3882" y="5001"/>
                  </a:cubicBezTo>
                  <a:close/>
                  <a:moveTo>
                    <a:pt x="3144" y="0"/>
                  </a:moveTo>
                  <a:cubicBezTo>
                    <a:pt x="1406" y="0"/>
                    <a:pt x="1" y="1405"/>
                    <a:pt x="1" y="3144"/>
                  </a:cubicBezTo>
                  <a:cubicBezTo>
                    <a:pt x="1" y="3620"/>
                    <a:pt x="96" y="4072"/>
                    <a:pt x="310" y="4501"/>
                  </a:cubicBezTo>
                  <a:cubicBezTo>
                    <a:pt x="347" y="4574"/>
                    <a:pt x="411" y="4605"/>
                    <a:pt x="482" y="4605"/>
                  </a:cubicBezTo>
                  <a:cubicBezTo>
                    <a:pt x="503" y="4605"/>
                    <a:pt x="526" y="4602"/>
                    <a:pt x="548" y="4596"/>
                  </a:cubicBezTo>
                  <a:cubicBezTo>
                    <a:pt x="620" y="4549"/>
                    <a:pt x="668" y="4430"/>
                    <a:pt x="620" y="4358"/>
                  </a:cubicBezTo>
                  <a:cubicBezTo>
                    <a:pt x="429" y="3977"/>
                    <a:pt x="358" y="3572"/>
                    <a:pt x="358" y="3144"/>
                  </a:cubicBezTo>
                  <a:cubicBezTo>
                    <a:pt x="358" y="1596"/>
                    <a:pt x="1596" y="357"/>
                    <a:pt x="3144" y="357"/>
                  </a:cubicBezTo>
                  <a:cubicBezTo>
                    <a:pt x="4692" y="357"/>
                    <a:pt x="5931" y="1596"/>
                    <a:pt x="5931" y="3144"/>
                  </a:cubicBezTo>
                  <a:cubicBezTo>
                    <a:pt x="5931" y="4001"/>
                    <a:pt x="5549" y="4763"/>
                    <a:pt x="4954" y="5263"/>
                  </a:cubicBezTo>
                  <a:cubicBezTo>
                    <a:pt x="4668" y="4977"/>
                    <a:pt x="4311" y="4739"/>
                    <a:pt x="3906" y="4644"/>
                  </a:cubicBezTo>
                  <a:lnTo>
                    <a:pt x="3906" y="4334"/>
                  </a:lnTo>
                  <a:cubicBezTo>
                    <a:pt x="4025" y="4263"/>
                    <a:pt x="4121" y="4168"/>
                    <a:pt x="4216" y="4072"/>
                  </a:cubicBezTo>
                  <a:cubicBezTo>
                    <a:pt x="4287" y="4001"/>
                    <a:pt x="4287" y="3882"/>
                    <a:pt x="4216" y="3834"/>
                  </a:cubicBezTo>
                  <a:cubicBezTo>
                    <a:pt x="4180" y="3799"/>
                    <a:pt x="4133" y="3781"/>
                    <a:pt x="4088" y="3781"/>
                  </a:cubicBezTo>
                  <a:cubicBezTo>
                    <a:pt x="4043" y="3781"/>
                    <a:pt x="4002" y="3799"/>
                    <a:pt x="3978" y="3834"/>
                  </a:cubicBezTo>
                  <a:cubicBezTo>
                    <a:pt x="3740" y="4072"/>
                    <a:pt x="3454" y="4192"/>
                    <a:pt x="3144" y="4192"/>
                  </a:cubicBezTo>
                  <a:cubicBezTo>
                    <a:pt x="2525" y="4192"/>
                    <a:pt x="2001" y="3668"/>
                    <a:pt x="2001" y="3048"/>
                  </a:cubicBezTo>
                  <a:lnTo>
                    <a:pt x="2001" y="2572"/>
                  </a:lnTo>
                  <a:lnTo>
                    <a:pt x="4287" y="2572"/>
                  </a:lnTo>
                  <a:lnTo>
                    <a:pt x="4287" y="3048"/>
                  </a:lnTo>
                  <a:cubicBezTo>
                    <a:pt x="4287" y="3120"/>
                    <a:pt x="4264" y="3191"/>
                    <a:pt x="4264" y="3263"/>
                  </a:cubicBezTo>
                  <a:cubicBezTo>
                    <a:pt x="4240" y="3358"/>
                    <a:pt x="4311" y="3429"/>
                    <a:pt x="4406" y="3453"/>
                  </a:cubicBezTo>
                  <a:cubicBezTo>
                    <a:pt x="4419" y="3456"/>
                    <a:pt x="4431" y="3458"/>
                    <a:pt x="4443" y="3458"/>
                  </a:cubicBezTo>
                  <a:cubicBezTo>
                    <a:pt x="4520" y="3458"/>
                    <a:pt x="4576" y="3393"/>
                    <a:pt x="4597" y="3310"/>
                  </a:cubicBezTo>
                  <a:cubicBezTo>
                    <a:pt x="4621" y="3239"/>
                    <a:pt x="4621" y="3144"/>
                    <a:pt x="4621" y="3048"/>
                  </a:cubicBezTo>
                  <a:lnTo>
                    <a:pt x="4621" y="2382"/>
                  </a:lnTo>
                  <a:lnTo>
                    <a:pt x="4621" y="1096"/>
                  </a:lnTo>
                  <a:cubicBezTo>
                    <a:pt x="4621" y="1000"/>
                    <a:pt x="4549" y="929"/>
                    <a:pt x="4478" y="881"/>
                  </a:cubicBezTo>
                  <a:cubicBezTo>
                    <a:pt x="4441" y="863"/>
                    <a:pt x="4405" y="855"/>
                    <a:pt x="4370" y="855"/>
                  </a:cubicBezTo>
                  <a:cubicBezTo>
                    <a:pt x="4313" y="855"/>
                    <a:pt x="4260" y="876"/>
                    <a:pt x="4216" y="905"/>
                  </a:cubicBezTo>
                  <a:lnTo>
                    <a:pt x="4049" y="1048"/>
                  </a:lnTo>
                  <a:lnTo>
                    <a:pt x="2763" y="1048"/>
                  </a:lnTo>
                  <a:cubicBezTo>
                    <a:pt x="2168" y="1048"/>
                    <a:pt x="1668" y="1548"/>
                    <a:pt x="1668" y="2144"/>
                  </a:cubicBezTo>
                  <a:lnTo>
                    <a:pt x="1668" y="2382"/>
                  </a:lnTo>
                  <a:lnTo>
                    <a:pt x="1668" y="3048"/>
                  </a:lnTo>
                  <a:cubicBezTo>
                    <a:pt x="1668" y="3596"/>
                    <a:pt x="1954" y="4072"/>
                    <a:pt x="2382" y="4334"/>
                  </a:cubicBezTo>
                  <a:lnTo>
                    <a:pt x="2382" y="4644"/>
                  </a:lnTo>
                  <a:cubicBezTo>
                    <a:pt x="1977" y="4739"/>
                    <a:pt x="1620" y="4977"/>
                    <a:pt x="1334" y="5263"/>
                  </a:cubicBezTo>
                  <a:cubicBezTo>
                    <a:pt x="1215" y="5168"/>
                    <a:pt x="1096" y="5073"/>
                    <a:pt x="1001" y="4954"/>
                  </a:cubicBezTo>
                  <a:cubicBezTo>
                    <a:pt x="973" y="4912"/>
                    <a:pt x="921" y="4887"/>
                    <a:pt x="869" y="4887"/>
                  </a:cubicBezTo>
                  <a:cubicBezTo>
                    <a:pt x="831" y="4887"/>
                    <a:pt x="793" y="4900"/>
                    <a:pt x="763" y="4930"/>
                  </a:cubicBezTo>
                  <a:cubicBezTo>
                    <a:pt x="691" y="5001"/>
                    <a:pt x="691" y="5096"/>
                    <a:pt x="739" y="5168"/>
                  </a:cubicBezTo>
                  <a:cubicBezTo>
                    <a:pt x="1334" y="5882"/>
                    <a:pt x="2215" y="6287"/>
                    <a:pt x="3144" y="6287"/>
                  </a:cubicBezTo>
                  <a:cubicBezTo>
                    <a:pt x="4883" y="6287"/>
                    <a:pt x="6288" y="4882"/>
                    <a:pt x="6288" y="3144"/>
                  </a:cubicBezTo>
                  <a:cubicBezTo>
                    <a:pt x="6288" y="1405"/>
                    <a:pt x="4883"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99"/>
            <p:cNvSpPr/>
            <p:nvPr/>
          </p:nvSpPr>
          <p:spPr>
            <a:xfrm>
              <a:off x="2253188" y="1512330"/>
              <a:ext cx="143313" cy="142473"/>
            </a:xfrm>
            <a:custGeom>
              <a:avLst/>
              <a:gdLst/>
              <a:ahLst/>
              <a:cxnLst/>
              <a:rect l="l" t="t" r="r" b="b"/>
              <a:pathLst>
                <a:path w="4145" h="4121" extrusionOk="0">
                  <a:moveTo>
                    <a:pt x="2049" y="334"/>
                  </a:moveTo>
                  <a:cubicBezTo>
                    <a:pt x="2501" y="334"/>
                    <a:pt x="2882" y="715"/>
                    <a:pt x="2882" y="1168"/>
                  </a:cubicBezTo>
                  <a:cubicBezTo>
                    <a:pt x="2882" y="1620"/>
                    <a:pt x="2501" y="2001"/>
                    <a:pt x="2049" y="2001"/>
                  </a:cubicBezTo>
                  <a:cubicBezTo>
                    <a:pt x="1596" y="2001"/>
                    <a:pt x="1239" y="1620"/>
                    <a:pt x="1239" y="1168"/>
                  </a:cubicBezTo>
                  <a:cubicBezTo>
                    <a:pt x="1239" y="715"/>
                    <a:pt x="1596" y="334"/>
                    <a:pt x="2049" y="334"/>
                  </a:cubicBezTo>
                  <a:close/>
                  <a:moveTo>
                    <a:pt x="3144" y="715"/>
                  </a:moveTo>
                  <a:lnTo>
                    <a:pt x="3144" y="715"/>
                  </a:lnTo>
                  <a:cubicBezTo>
                    <a:pt x="3549" y="1049"/>
                    <a:pt x="3787" y="1525"/>
                    <a:pt x="3787" y="2073"/>
                  </a:cubicBezTo>
                  <a:cubicBezTo>
                    <a:pt x="3787" y="2335"/>
                    <a:pt x="3739" y="2597"/>
                    <a:pt x="3620" y="2835"/>
                  </a:cubicBezTo>
                  <a:cubicBezTo>
                    <a:pt x="3501" y="2454"/>
                    <a:pt x="3263" y="2144"/>
                    <a:pt x="2930" y="1930"/>
                  </a:cubicBezTo>
                  <a:cubicBezTo>
                    <a:pt x="3120" y="1739"/>
                    <a:pt x="3239" y="1453"/>
                    <a:pt x="3239" y="1168"/>
                  </a:cubicBezTo>
                  <a:cubicBezTo>
                    <a:pt x="3239" y="1001"/>
                    <a:pt x="3192" y="858"/>
                    <a:pt x="3144" y="715"/>
                  </a:cubicBezTo>
                  <a:close/>
                  <a:moveTo>
                    <a:pt x="2049" y="1"/>
                  </a:moveTo>
                  <a:cubicBezTo>
                    <a:pt x="1548" y="1"/>
                    <a:pt x="1072" y="167"/>
                    <a:pt x="691" y="501"/>
                  </a:cubicBezTo>
                  <a:cubicBezTo>
                    <a:pt x="334" y="810"/>
                    <a:pt x="72" y="1263"/>
                    <a:pt x="1" y="1739"/>
                  </a:cubicBezTo>
                  <a:cubicBezTo>
                    <a:pt x="1" y="1834"/>
                    <a:pt x="48" y="1906"/>
                    <a:pt x="143" y="1930"/>
                  </a:cubicBezTo>
                  <a:cubicBezTo>
                    <a:pt x="156" y="1933"/>
                    <a:pt x="168" y="1934"/>
                    <a:pt x="181" y="1934"/>
                  </a:cubicBezTo>
                  <a:cubicBezTo>
                    <a:pt x="262" y="1934"/>
                    <a:pt x="334" y="1870"/>
                    <a:pt x="334" y="1787"/>
                  </a:cubicBezTo>
                  <a:cubicBezTo>
                    <a:pt x="405" y="1382"/>
                    <a:pt x="620" y="1025"/>
                    <a:pt x="929" y="763"/>
                  </a:cubicBezTo>
                  <a:cubicBezTo>
                    <a:pt x="953" y="739"/>
                    <a:pt x="953" y="739"/>
                    <a:pt x="977" y="715"/>
                  </a:cubicBezTo>
                  <a:lnTo>
                    <a:pt x="977" y="715"/>
                  </a:lnTo>
                  <a:cubicBezTo>
                    <a:pt x="905" y="858"/>
                    <a:pt x="882" y="1001"/>
                    <a:pt x="882" y="1168"/>
                  </a:cubicBezTo>
                  <a:cubicBezTo>
                    <a:pt x="882" y="1453"/>
                    <a:pt x="1001" y="1739"/>
                    <a:pt x="1167" y="1930"/>
                  </a:cubicBezTo>
                  <a:cubicBezTo>
                    <a:pt x="1072" y="2001"/>
                    <a:pt x="977" y="2073"/>
                    <a:pt x="905" y="2168"/>
                  </a:cubicBezTo>
                  <a:cubicBezTo>
                    <a:pt x="834" y="2215"/>
                    <a:pt x="834" y="2335"/>
                    <a:pt x="905" y="2406"/>
                  </a:cubicBezTo>
                  <a:cubicBezTo>
                    <a:pt x="929" y="2430"/>
                    <a:pt x="977" y="2454"/>
                    <a:pt x="1025" y="2454"/>
                  </a:cubicBezTo>
                  <a:cubicBezTo>
                    <a:pt x="1072" y="2454"/>
                    <a:pt x="1120" y="2430"/>
                    <a:pt x="1144" y="2406"/>
                  </a:cubicBezTo>
                  <a:cubicBezTo>
                    <a:pt x="1239" y="2311"/>
                    <a:pt x="1334" y="2239"/>
                    <a:pt x="1453" y="2168"/>
                  </a:cubicBezTo>
                  <a:cubicBezTo>
                    <a:pt x="1644" y="2287"/>
                    <a:pt x="1834" y="2335"/>
                    <a:pt x="2049" y="2335"/>
                  </a:cubicBezTo>
                  <a:cubicBezTo>
                    <a:pt x="2263" y="2335"/>
                    <a:pt x="2477" y="2287"/>
                    <a:pt x="2644" y="2168"/>
                  </a:cubicBezTo>
                  <a:cubicBezTo>
                    <a:pt x="3049" y="2382"/>
                    <a:pt x="3311" y="2787"/>
                    <a:pt x="3358" y="3240"/>
                  </a:cubicBezTo>
                  <a:cubicBezTo>
                    <a:pt x="3096" y="3525"/>
                    <a:pt x="2739" y="3716"/>
                    <a:pt x="2334" y="3787"/>
                  </a:cubicBezTo>
                  <a:cubicBezTo>
                    <a:pt x="2263" y="3787"/>
                    <a:pt x="2191" y="3882"/>
                    <a:pt x="2215" y="3978"/>
                  </a:cubicBezTo>
                  <a:cubicBezTo>
                    <a:pt x="2215" y="4073"/>
                    <a:pt x="2287" y="4121"/>
                    <a:pt x="2382" y="4121"/>
                  </a:cubicBezTo>
                  <a:lnTo>
                    <a:pt x="2406" y="4121"/>
                  </a:lnTo>
                  <a:cubicBezTo>
                    <a:pt x="2882" y="4049"/>
                    <a:pt x="3311" y="3787"/>
                    <a:pt x="3644" y="3430"/>
                  </a:cubicBezTo>
                  <a:cubicBezTo>
                    <a:pt x="3954" y="3049"/>
                    <a:pt x="4144" y="2573"/>
                    <a:pt x="4144" y="2073"/>
                  </a:cubicBezTo>
                  <a:cubicBezTo>
                    <a:pt x="4144" y="930"/>
                    <a:pt x="31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99"/>
            <p:cNvSpPr/>
            <p:nvPr/>
          </p:nvSpPr>
          <p:spPr>
            <a:xfrm>
              <a:off x="1988077" y="1511500"/>
              <a:ext cx="144109" cy="143303"/>
            </a:xfrm>
            <a:custGeom>
              <a:avLst/>
              <a:gdLst/>
              <a:ahLst/>
              <a:cxnLst/>
              <a:rect l="l" t="t" r="r" b="b"/>
              <a:pathLst>
                <a:path w="4168" h="4145" extrusionOk="0">
                  <a:moveTo>
                    <a:pt x="2096" y="358"/>
                  </a:moveTo>
                  <a:cubicBezTo>
                    <a:pt x="2548" y="358"/>
                    <a:pt x="2906" y="739"/>
                    <a:pt x="2906" y="1192"/>
                  </a:cubicBezTo>
                  <a:cubicBezTo>
                    <a:pt x="2906" y="1644"/>
                    <a:pt x="2548" y="2025"/>
                    <a:pt x="2096" y="2025"/>
                  </a:cubicBezTo>
                  <a:cubicBezTo>
                    <a:pt x="1643" y="2025"/>
                    <a:pt x="1262" y="1644"/>
                    <a:pt x="1262" y="1192"/>
                  </a:cubicBezTo>
                  <a:cubicBezTo>
                    <a:pt x="1262" y="739"/>
                    <a:pt x="1643" y="358"/>
                    <a:pt x="2096" y="358"/>
                  </a:cubicBezTo>
                  <a:close/>
                  <a:moveTo>
                    <a:pt x="1024" y="715"/>
                  </a:moveTo>
                  <a:cubicBezTo>
                    <a:pt x="953" y="858"/>
                    <a:pt x="905" y="1025"/>
                    <a:pt x="905" y="1192"/>
                  </a:cubicBezTo>
                  <a:cubicBezTo>
                    <a:pt x="905" y="1477"/>
                    <a:pt x="1024" y="1763"/>
                    <a:pt x="1215" y="1954"/>
                  </a:cubicBezTo>
                  <a:cubicBezTo>
                    <a:pt x="881" y="2168"/>
                    <a:pt x="643" y="2478"/>
                    <a:pt x="524" y="2835"/>
                  </a:cubicBezTo>
                  <a:cubicBezTo>
                    <a:pt x="405" y="2621"/>
                    <a:pt x="357" y="2359"/>
                    <a:pt x="357" y="2073"/>
                  </a:cubicBezTo>
                  <a:cubicBezTo>
                    <a:pt x="357" y="1525"/>
                    <a:pt x="619" y="1049"/>
                    <a:pt x="1024" y="715"/>
                  </a:cubicBezTo>
                  <a:close/>
                  <a:moveTo>
                    <a:pt x="2096" y="1"/>
                  </a:moveTo>
                  <a:cubicBezTo>
                    <a:pt x="929" y="1"/>
                    <a:pt x="0" y="930"/>
                    <a:pt x="0" y="2073"/>
                  </a:cubicBezTo>
                  <a:cubicBezTo>
                    <a:pt x="0" y="2573"/>
                    <a:pt x="191" y="3049"/>
                    <a:pt x="500" y="3430"/>
                  </a:cubicBezTo>
                  <a:cubicBezTo>
                    <a:pt x="834" y="3811"/>
                    <a:pt x="1262" y="4049"/>
                    <a:pt x="1739" y="4145"/>
                  </a:cubicBezTo>
                  <a:lnTo>
                    <a:pt x="1763" y="4145"/>
                  </a:lnTo>
                  <a:cubicBezTo>
                    <a:pt x="1858" y="4145"/>
                    <a:pt x="1929" y="4073"/>
                    <a:pt x="1953" y="4002"/>
                  </a:cubicBezTo>
                  <a:cubicBezTo>
                    <a:pt x="1953" y="3906"/>
                    <a:pt x="1905" y="3811"/>
                    <a:pt x="1810" y="3787"/>
                  </a:cubicBezTo>
                  <a:cubicBezTo>
                    <a:pt x="1405" y="3716"/>
                    <a:pt x="1048" y="3525"/>
                    <a:pt x="786" y="3240"/>
                  </a:cubicBezTo>
                  <a:cubicBezTo>
                    <a:pt x="834" y="2787"/>
                    <a:pt x="1096" y="2406"/>
                    <a:pt x="1501" y="2192"/>
                  </a:cubicBezTo>
                  <a:cubicBezTo>
                    <a:pt x="1667" y="2311"/>
                    <a:pt x="1882" y="2359"/>
                    <a:pt x="2096" y="2359"/>
                  </a:cubicBezTo>
                  <a:cubicBezTo>
                    <a:pt x="2310" y="2359"/>
                    <a:pt x="2501" y="2311"/>
                    <a:pt x="2691" y="2192"/>
                  </a:cubicBezTo>
                  <a:cubicBezTo>
                    <a:pt x="2810" y="2263"/>
                    <a:pt x="2906" y="2335"/>
                    <a:pt x="3001" y="2430"/>
                  </a:cubicBezTo>
                  <a:cubicBezTo>
                    <a:pt x="3025" y="2454"/>
                    <a:pt x="3072" y="2478"/>
                    <a:pt x="3120" y="2478"/>
                  </a:cubicBezTo>
                  <a:cubicBezTo>
                    <a:pt x="3168" y="2478"/>
                    <a:pt x="3215" y="2454"/>
                    <a:pt x="3239" y="2430"/>
                  </a:cubicBezTo>
                  <a:cubicBezTo>
                    <a:pt x="3310" y="2359"/>
                    <a:pt x="3310" y="2239"/>
                    <a:pt x="3239" y="2168"/>
                  </a:cubicBezTo>
                  <a:cubicBezTo>
                    <a:pt x="3168" y="2097"/>
                    <a:pt x="3072" y="2025"/>
                    <a:pt x="2977" y="1954"/>
                  </a:cubicBezTo>
                  <a:cubicBezTo>
                    <a:pt x="3144" y="1763"/>
                    <a:pt x="3263" y="1477"/>
                    <a:pt x="3263" y="1192"/>
                  </a:cubicBezTo>
                  <a:cubicBezTo>
                    <a:pt x="3263" y="1025"/>
                    <a:pt x="3215" y="858"/>
                    <a:pt x="3168" y="715"/>
                  </a:cubicBezTo>
                  <a:lnTo>
                    <a:pt x="3168" y="715"/>
                  </a:lnTo>
                  <a:cubicBezTo>
                    <a:pt x="3191" y="739"/>
                    <a:pt x="3191" y="763"/>
                    <a:pt x="3215" y="763"/>
                  </a:cubicBezTo>
                  <a:cubicBezTo>
                    <a:pt x="3525" y="1025"/>
                    <a:pt x="3739" y="1406"/>
                    <a:pt x="3811" y="1811"/>
                  </a:cubicBezTo>
                  <a:cubicBezTo>
                    <a:pt x="3811" y="1894"/>
                    <a:pt x="3882" y="1958"/>
                    <a:pt x="3964" y="1958"/>
                  </a:cubicBezTo>
                  <a:cubicBezTo>
                    <a:pt x="3976" y="1958"/>
                    <a:pt x="3989" y="1957"/>
                    <a:pt x="4001" y="1954"/>
                  </a:cubicBezTo>
                  <a:cubicBezTo>
                    <a:pt x="4096" y="1930"/>
                    <a:pt x="4168" y="1858"/>
                    <a:pt x="4144" y="1763"/>
                  </a:cubicBezTo>
                  <a:cubicBezTo>
                    <a:pt x="4073" y="1263"/>
                    <a:pt x="3811" y="834"/>
                    <a:pt x="3453" y="501"/>
                  </a:cubicBezTo>
                  <a:cubicBezTo>
                    <a:pt x="3072" y="191"/>
                    <a:pt x="2596"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99"/>
            <p:cNvSpPr/>
            <p:nvPr/>
          </p:nvSpPr>
          <p:spPr>
            <a:xfrm>
              <a:off x="2253188" y="1778132"/>
              <a:ext cx="143313" cy="141782"/>
            </a:xfrm>
            <a:custGeom>
              <a:avLst/>
              <a:gdLst/>
              <a:ahLst/>
              <a:cxnLst/>
              <a:rect l="l" t="t" r="r" b="b"/>
              <a:pathLst>
                <a:path w="4145" h="4101" extrusionOk="0">
                  <a:moveTo>
                    <a:pt x="3144" y="695"/>
                  </a:moveTo>
                  <a:lnTo>
                    <a:pt x="3144" y="695"/>
                  </a:lnTo>
                  <a:cubicBezTo>
                    <a:pt x="3549" y="1005"/>
                    <a:pt x="3787" y="1505"/>
                    <a:pt x="3787" y="2029"/>
                  </a:cubicBezTo>
                  <a:cubicBezTo>
                    <a:pt x="3787" y="2291"/>
                    <a:pt x="3739" y="2553"/>
                    <a:pt x="3620" y="2767"/>
                  </a:cubicBezTo>
                  <a:cubicBezTo>
                    <a:pt x="3501" y="2410"/>
                    <a:pt x="3263" y="2100"/>
                    <a:pt x="2930" y="1886"/>
                  </a:cubicBezTo>
                  <a:cubicBezTo>
                    <a:pt x="3120" y="1672"/>
                    <a:pt x="3239" y="1410"/>
                    <a:pt x="3239" y="1100"/>
                  </a:cubicBezTo>
                  <a:cubicBezTo>
                    <a:pt x="3239" y="957"/>
                    <a:pt x="3192" y="838"/>
                    <a:pt x="3144" y="695"/>
                  </a:cubicBezTo>
                  <a:close/>
                  <a:moveTo>
                    <a:pt x="2644" y="2124"/>
                  </a:moveTo>
                  <a:cubicBezTo>
                    <a:pt x="3049" y="2315"/>
                    <a:pt x="3311" y="2720"/>
                    <a:pt x="3358" y="3172"/>
                  </a:cubicBezTo>
                  <a:cubicBezTo>
                    <a:pt x="3025" y="3529"/>
                    <a:pt x="2572" y="3744"/>
                    <a:pt x="2049" y="3744"/>
                  </a:cubicBezTo>
                  <a:cubicBezTo>
                    <a:pt x="1548" y="3744"/>
                    <a:pt x="1096" y="3529"/>
                    <a:pt x="763" y="3172"/>
                  </a:cubicBezTo>
                  <a:cubicBezTo>
                    <a:pt x="786" y="2720"/>
                    <a:pt x="1072" y="2315"/>
                    <a:pt x="1453" y="2124"/>
                  </a:cubicBezTo>
                  <a:cubicBezTo>
                    <a:pt x="1644" y="2220"/>
                    <a:pt x="1834" y="2291"/>
                    <a:pt x="2049" y="2291"/>
                  </a:cubicBezTo>
                  <a:cubicBezTo>
                    <a:pt x="2287" y="2291"/>
                    <a:pt x="2477" y="2220"/>
                    <a:pt x="2644" y="2124"/>
                  </a:cubicBezTo>
                  <a:close/>
                  <a:moveTo>
                    <a:pt x="2369" y="0"/>
                  </a:moveTo>
                  <a:cubicBezTo>
                    <a:pt x="2293" y="0"/>
                    <a:pt x="2236" y="65"/>
                    <a:pt x="2215" y="148"/>
                  </a:cubicBezTo>
                  <a:cubicBezTo>
                    <a:pt x="2191" y="219"/>
                    <a:pt x="2239" y="314"/>
                    <a:pt x="2334" y="338"/>
                  </a:cubicBezTo>
                  <a:cubicBezTo>
                    <a:pt x="2668" y="457"/>
                    <a:pt x="2882" y="767"/>
                    <a:pt x="2882" y="1100"/>
                  </a:cubicBezTo>
                  <a:cubicBezTo>
                    <a:pt x="2882" y="1577"/>
                    <a:pt x="2501" y="1934"/>
                    <a:pt x="2049" y="1934"/>
                  </a:cubicBezTo>
                  <a:cubicBezTo>
                    <a:pt x="1787" y="1934"/>
                    <a:pt x="1525" y="1815"/>
                    <a:pt x="1382" y="1577"/>
                  </a:cubicBezTo>
                  <a:cubicBezTo>
                    <a:pt x="1351" y="1530"/>
                    <a:pt x="1290" y="1504"/>
                    <a:pt x="1232" y="1504"/>
                  </a:cubicBezTo>
                  <a:cubicBezTo>
                    <a:pt x="1200" y="1504"/>
                    <a:pt x="1169" y="1512"/>
                    <a:pt x="1144" y="1529"/>
                  </a:cubicBezTo>
                  <a:cubicBezTo>
                    <a:pt x="1048" y="1600"/>
                    <a:pt x="1048" y="1696"/>
                    <a:pt x="1096" y="1767"/>
                  </a:cubicBezTo>
                  <a:cubicBezTo>
                    <a:pt x="1120" y="1815"/>
                    <a:pt x="1144" y="1862"/>
                    <a:pt x="1167" y="1886"/>
                  </a:cubicBezTo>
                  <a:cubicBezTo>
                    <a:pt x="858" y="2100"/>
                    <a:pt x="620" y="2410"/>
                    <a:pt x="501" y="2767"/>
                  </a:cubicBezTo>
                  <a:cubicBezTo>
                    <a:pt x="429" y="2648"/>
                    <a:pt x="382" y="2481"/>
                    <a:pt x="358" y="2339"/>
                  </a:cubicBezTo>
                  <a:cubicBezTo>
                    <a:pt x="337" y="2256"/>
                    <a:pt x="262" y="2191"/>
                    <a:pt x="181" y="2191"/>
                  </a:cubicBezTo>
                  <a:cubicBezTo>
                    <a:pt x="168" y="2191"/>
                    <a:pt x="156" y="2193"/>
                    <a:pt x="143" y="2196"/>
                  </a:cubicBezTo>
                  <a:cubicBezTo>
                    <a:pt x="48" y="2220"/>
                    <a:pt x="1" y="2315"/>
                    <a:pt x="1" y="2410"/>
                  </a:cubicBezTo>
                  <a:cubicBezTo>
                    <a:pt x="191" y="3386"/>
                    <a:pt x="1048" y="4101"/>
                    <a:pt x="2049" y="4101"/>
                  </a:cubicBezTo>
                  <a:cubicBezTo>
                    <a:pt x="3215" y="4101"/>
                    <a:pt x="4144" y="3172"/>
                    <a:pt x="4144" y="2029"/>
                  </a:cubicBezTo>
                  <a:cubicBezTo>
                    <a:pt x="4144" y="1029"/>
                    <a:pt x="3406" y="171"/>
                    <a:pt x="2406" y="5"/>
                  </a:cubicBezTo>
                  <a:cubicBezTo>
                    <a:pt x="2393" y="2"/>
                    <a:pt x="2381"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99"/>
            <p:cNvSpPr/>
            <p:nvPr/>
          </p:nvSpPr>
          <p:spPr>
            <a:xfrm>
              <a:off x="1988077" y="1778132"/>
              <a:ext cx="143279" cy="141782"/>
            </a:xfrm>
            <a:custGeom>
              <a:avLst/>
              <a:gdLst/>
              <a:ahLst/>
              <a:cxnLst/>
              <a:rect l="l" t="t" r="r" b="b"/>
              <a:pathLst>
                <a:path w="4144" h="4101" extrusionOk="0">
                  <a:moveTo>
                    <a:pt x="1000" y="695"/>
                  </a:moveTo>
                  <a:lnTo>
                    <a:pt x="1000" y="695"/>
                  </a:lnTo>
                  <a:cubicBezTo>
                    <a:pt x="953" y="838"/>
                    <a:pt x="905" y="957"/>
                    <a:pt x="905" y="1100"/>
                  </a:cubicBezTo>
                  <a:cubicBezTo>
                    <a:pt x="905" y="1410"/>
                    <a:pt x="1024" y="1672"/>
                    <a:pt x="1215" y="1886"/>
                  </a:cubicBezTo>
                  <a:cubicBezTo>
                    <a:pt x="881" y="2100"/>
                    <a:pt x="643" y="2410"/>
                    <a:pt x="524" y="2767"/>
                  </a:cubicBezTo>
                  <a:cubicBezTo>
                    <a:pt x="405" y="2553"/>
                    <a:pt x="357" y="2291"/>
                    <a:pt x="357" y="2029"/>
                  </a:cubicBezTo>
                  <a:cubicBezTo>
                    <a:pt x="357" y="1505"/>
                    <a:pt x="596" y="1029"/>
                    <a:pt x="1000" y="695"/>
                  </a:cubicBezTo>
                  <a:close/>
                  <a:moveTo>
                    <a:pt x="2691" y="2124"/>
                  </a:moveTo>
                  <a:cubicBezTo>
                    <a:pt x="3072" y="2315"/>
                    <a:pt x="3358" y="2720"/>
                    <a:pt x="3382" y="3172"/>
                  </a:cubicBezTo>
                  <a:cubicBezTo>
                    <a:pt x="3048" y="3529"/>
                    <a:pt x="2596" y="3744"/>
                    <a:pt x="2096" y="3744"/>
                  </a:cubicBezTo>
                  <a:cubicBezTo>
                    <a:pt x="1572" y="3744"/>
                    <a:pt x="1120" y="3529"/>
                    <a:pt x="786" y="3172"/>
                  </a:cubicBezTo>
                  <a:cubicBezTo>
                    <a:pt x="834" y="2720"/>
                    <a:pt x="1096" y="2315"/>
                    <a:pt x="1501" y="2124"/>
                  </a:cubicBezTo>
                  <a:cubicBezTo>
                    <a:pt x="1667" y="2220"/>
                    <a:pt x="1882" y="2291"/>
                    <a:pt x="2096" y="2291"/>
                  </a:cubicBezTo>
                  <a:cubicBezTo>
                    <a:pt x="2310" y="2291"/>
                    <a:pt x="2501" y="2220"/>
                    <a:pt x="2691" y="2124"/>
                  </a:cubicBezTo>
                  <a:close/>
                  <a:moveTo>
                    <a:pt x="1768" y="0"/>
                  </a:moveTo>
                  <a:cubicBezTo>
                    <a:pt x="1758" y="0"/>
                    <a:pt x="1748" y="2"/>
                    <a:pt x="1739" y="5"/>
                  </a:cubicBezTo>
                  <a:cubicBezTo>
                    <a:pt x="738" y="171"/>
                    <a:pt x="0" y="1029"/>
                    <a:pt x="0" y="2029"/>
                  </a:cubicBezTo>
                  <a:cubicBezTo>
                    <a:pt x="0" y="3172"/>
                    <a:pt x="953" y="4101"/>
                    <a:pt x="2096" y="4101"/>
                  </a:cubicBezTo>
                  <a:cubicBezTo>
                    <a:pt x="3096" y="4101"/>
                    <a:pt x="3953" y="3386"/>
                    <a:pt x="4144" y="2410"/>
                  </a:cubicBezTo>
                  <a:cubicBezTo>
                    <a:pt x="4144" y="2315"/>
                    <a:pt x="4096" y="2220"/>
                    <a:pt x="4001" y="2196"/>
                  </a:cubicBezTo>
                  <a:cubicBezTo>
                    <a:pt x="3989" y="2193"/>
                    <a:pt x="3976" y="2191"/>
                    <a:pt x="3964" y="2191"/>
                  </a:cubicBezTo>
                  <a:cubicBezTo>
                    <a:pt x="3882" y="2191"/>
                    <a:pt x="3807" y="2256"/>
                    <a:pt x="3787" y="2339"/>
                  </a:cubicBezTo>
                  <a:cubicBezTo>
                    <a:pt x="3763" y="2481"/>
                    <a:pt x="3715" y="2648"/>
                    <a:pt x="3644" y="2767"/>
                  </a:cubicBezTo>
                  <a:cubicBezTo>
                    <a:pt x="3525" y="2410"/>
                    <a:pt x="3287" y="2100"/>
                    <a:pt x="2977" y="1886"/>
                  </a:cubicBezTo>
                  <a:cubicBezTo>
                    <a:pt x="3001" y="1862"/>
                    <a:pt x="3025" y="1815"/>
                    <a:pt x="3048" y="1791"/>
                  </a:cubicBezTo>
                  <a:cubicBezTo>
                    <a:pt x="3096" y="1696"/>
                    <a:pt x="3096" y="1600"/>
                    <a:pt x="3001" y="1553"/>
                  </a:cubicBezTo>
                  <a:cubicBezTo>
                    <a:pt x="2971" y="1523"/>
                    <a:pt x="2933" y="1510"/>
                    <a:pt x="2895" y="1510"/>
                  </a:cubicBezTo>
                  <a:cubicBezTo>
                    <a:pt x="2842" y="1510"/>
                    <a:pt x="2790" y="1535"/>
                    <a:pt x="2763" y="1577"/>
                  </a:cubicBezTo>
                  <a:cubicBezTo>
                    <a:pt x="2620" y="1815"/>
                    <a:pt x="2358" y="1934"/>
                    <a:pt x="2096" y="1934"/>
                  </a:cubicBezTo>
                  <a:cubicBezTo>
                    <a:pt x="1643" y="1934"/>
                    <a:pt x="1262" y="1577"/>
                    <a:pt x="1262" y="1100"/>
                  </a:cubicBezTo>
                  <a:cubicBezTo>
                    <a:pt x="1262" y="767"/>
                    <a:pt x="1477" y="457"/>
                    <a:pt x="1810" y="338"/>
                  </a:cubicBezTo>
                  <a:cubicBezTo>
                    <a:pt x="1882" y="314"/>
                    <a:pt x="1953" y="219"/>
                    <a:pt x="1929" y="148"/>
                  </a:cubicBezTo>
                  <a:cubicBezTo>
                    <a:pt x="1909" y="65"/>
                    <a:pt x="1834"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9" name="Google Shape;11949;p99"/>
          <p:cNvGrpSpPr/>
          <p:nvPr/>
        </p:nvGrpSpPr>
        <p:grpSpPr>
          <a:xfrm>
            <a:off x="5219486" y="1748127"/>
            <a:ext cx="493779" cy="493770"/>
            <a:chOff x="2668177" y="1511500"/>
            <a:chExt cx="412548" cy="408412"/>
          </a:xfrm>
        </p:grpSpPr>
        <p:sp>
          <p:nvSpPr>
            <p:cNvPr id="11950" name="Google Shape;11950;p99"/>
            <p:cNvSpPr/>
            <p:nvPr/>
          </p:nvSpPr>
          <p:spPr>
            <a:xfrm>
              <a:off x="2692862" y="1511500"/>
              <a:ext cx="387862" cy="408405"/>
            </a:xfrm>
            <a:custGeom>
              <a:avLst/>
              <a:gdLst/>
              <a:ahLst/>
              <a:cxnLst/>
              <a:rect l="l" t="t" r="r" b="b"/>
              <a:pathLst>
                <a:path w="11218" h="11813" extrusionOk="0">
                  <a:moveTo>
                    <a:pt x="10288" y="358"/>
                  </a:moveTo>
                  <a:cubicBezTo>
                    <a:pt x="10622" y="358"/>
                    <a:pt x="10884" y="620"/>
                    <a:pt x="10884" y="930"/>
                  </a:cubicBezTo>
                  <a:lnTo>
                    <a:pt x="10884" y="7193"/>
                  </a:lnTo>
                  <a:cubicBezTo>
                    <a:pt x="10884" y="7502"/>
                    <a:pt x="10622" y="7764"/>
                    <a:pt x="10288" y="7764"/>
                  </a:cubicBezTo>
                  <a:lnTo>
                    <a:pt x="3168" y="7764"/>
                  </a:lnTo>
                  <a:lnTo>
                    <a:pt x="3334" y="7407"/>
                  </a:lnTo>
                  <a:lnTo>
                    <a:pt x="9383" y="7407"/>
                  </a:lnTo>
                  <a:cubicBezTo>
                    <a:pt x="9502" y="7407"/>
                    <a:pt x="9598" y="7312"/>
                    <a:pt x="9598" y="7193"/>
                  </a:cubicBezTo>
                  <a:lnTo>
                    <a:pt x="9598" y="930"/>
                  </a:lnTo>
                  <a:cubicBezTo>
                    <a:pt x="9598" y="811"/>
                    <a:pt x="9502" y="692"/>
                    <a:pt x="9383" y="692"/>
                  </a:cubicBezTo>
                  <a:lnTo>
                    <a:pt x="3930" y="692"/>
                  </a:lnTo>
                  <a:cubicBezTo>
                    <a:pt x="3835" y="692"/>
                    <a:pt x="3739" y="787"/>
                    <a:pt x="3739" y="882"/>
                  </a:cubicBezTo>
                  <a:cubicBezTo>
                    <a:pt x="3739" y="977"/>
                    <a:pt x="3835" y="1049"/>
                    <a:pt x="3930" y="1049"/>
                  </a:cubicBezTo>
                  <a:lnTo>
                    <a:pt x="9264" y="1049"/>
                  </a:lnTo>
                  <a:lnTo>
                    <a:pt x="9264" y="7074"/>
                  </a:lnTo>
                  <a:lnTo>
                    <a:pt x="3501" y="7074"/>
                  </a:lnTo>
                  <a:lnTo>
                    <a:pt x="3739" y="6598"/>
                  </a:lnTo>
                  <a:cubicBezTo>
                    <a:pt x="3858" y="6312"/>
                    <a:pt x="3787" y="5955"/>
                    <a:pt x="3525" y="5788"/>
                  </a:cubicBezTo>
                  <a:cubicBezTo>
                    <a:pt x="3406" y="5689"/>
                    <a:pt x="3270" y="5639"/>
                    <a:pt x="3118" y="5639"/>
                  </a:cubicBezTo>
                  <a:cubicBezTo>
                    <a:pt x="3088" y="5639"/>
                    <a:pt x="3057" y="5641"/>
                    <a:pt x="3025" y="5645"/>
                  </a:cubicBezTo>
                  <a:cubicBezTo>
                    <a:pt x="2858" y="5693"/>
                    <a:pt x="2715" y="5788"/>
                    <a:pt x="2596" y="5931"/>
                  </a:cubicBezTo>
                  <a:lnTo>
                    <a:pt x="1858" y="6979"/>
                  </a:lnTo>
                  <a:lnTo>
                    <a:pt x="1858" y="1049"/>
                  </a:lnTo>
                  <a:lnTo>
                    <a:pt x="3192" y="1049"/>
                  </a:lnTo>
                  <a:cubicBezTo>
                    <a:pt x="3287" y="1049"/>
                    <a:pt x="3358" y="977"/>
                    <a:pt x="3358" y="882"/>
                  </a:cubicBezTo>
                  <a:cubicBezTo>
                    <a:pt x="3358" y="787"/>
                    <a:pt x="3287" y="692"/>
                    <a:pt x="3192" y="692"/>
                  </a:cubicBezTo>
                  <a:lnTo>
                    <a:pt x="1739" y="692"/>
                  </a:lnTo>
                  <a:cubicBezTo>
                    <a:pt x="1620" y="692"/>
                    <a:pt x="1501" y="811"/>
                    <a:pt x="1501" y="930"/>
                  </a:cubicBezTo>
                  <a:lnTo>
                    <a:pt x="1501" y="7193"/>
                  </a:lnTo>
                  <a:cubicBezTo>
                    <a:pt x="1501" y="7241"/>
                    <a:pt x="1525" y="7312"/>
                    <a:pt x="1572" y="7360"/>
                  </a:cubicBezTo>
                  <a:lnTo>
                    <a:pt x="1382" y="7645"/>
                  </a:lnTo>
                  <a:cubicBezTo>
                    <a:pt x="1239" y="7526"/>
                    <a:pt x="1167" y="7360"/>
                    <a:pt x="1167" y="7193"/>
                  </a:cubicBezTo>
                  <a:lnTo>
                    <a:pt x="1167" y="930"/>
                  </a:lnTo>
                  <a:cubicBezTo>
                    <a:pt x="1167" y="620"/>
                    <a:pt x="1429" y="358"/>
                    <a:pt x="1739" y="358"/>
                  </a:cubicBezTo>
                  <a:close/>
                  <a:moveTo>
                    <a:pt x="1739" y="1"/>
                  </a:moveTo>
                  <a:cubicBezTo>
                    <a:pt x="1239" y="1"/>
                    <a:pt x="810" y="430"/>
                    <a:pt x="810" y="930"/>
                  </a:cubicBezTo>
                  <a:lnTo>
                    <a:pt x="810" y="4549"/>
                  </a:lnTo>
                  <a:lnTo>
                    <a:pt x="72" y="5574"/>
                  </a:lnTo>
                  <a:cubicBezTo>
                    <a:pt x="0" y="5645"/>
                    <a:pt x="24" y="5740"/>
                    <a:pt x="96" y="5812"/>
                  </a:cubicBezTo>
                  <a:cubicBezTo>
                    <a:pt x="143" y="5835"/>
                    <a:pt x="167" y="5835"/>
                    <a:pt x="215" y="5835"/>
                  </a:cubicBezTo>
                  <a:cubicBezTo>
                    <a:pt x="262" y="5835"/>
                    <a:pt x="310" y="5812"/>
                    <a:pt x="334" y="5764"/>
                  </a:cubicBezTo>
                  <a:lnTo>
                    <a:pt x="810" y="5121"/>
                  </a:lnTo>
                  <a:lnTo>
                    <a:pt x="810" y="7193"/>
                  </a:lnTo>
                  <a:cubicBezTo>
                    <a:pt x="810" y="7479"/>
                    <a:pt x="953" y="7741"/>
                    <a:pt x="1191" y="7931"/>
                  </a:cubicBezTo>
                  <a:lnTo>
                    <a:pt x="1024" y="8145"/>
                  </a:lnTo>
                  <a:cubicBezTo>
                    <a:pt x="953" y="8217"/>
                    <a:pt x="977" y="8336"/>
                    <a:pt x="1048" y="8384"/>
                  </a:cubicBezTo>
                  <a:cubicBezTo>
                    <a:pt x="1088" y="8414"/>
                    <a:pt x="1128" y="8427"/>
                    <a:pt x="1164" y="8427"/>
                  </a:cubicBezTo>
                  <a:cubicBezTo>
                    <a:pt x="1215" y="8427"/>
                    <a:pt x="1259" y="8401"/>
                    <a:pt x="1286" y="8360"/>
                  </a:cubicBezTo>
                  <a:lnTo>
                    <a:pt x="2882" y="6121"/>
                  </a:lnTo>
                  <a:cubicBezTo>
                    <a:pt x="2930" y="6050"/>
                    <a:pt x="3001" y="6002"/>
                    <a:pt x="3096" y="6002"/>
                  </a:cubicBezTo>
                  <a:cubicBezTo>
                    <a:pt x="3115" y="5996"/>
                    <a:pt x="3136" y="5993"/>
                    <a:pt x="3158" y="5993"/>
                  </a:cubicBezTo>
                  <a:cubicBezTo>
                    <a:pt x="3217" y="5993"/>
                    <a:pt x="3282" y="6015"/>
                    <a:pt x="3334" y="6050"/>
                  </a:cubicBezTo>
                  <a:cubicBezTo>
                    <a:pt x="3454" y="6145"/>
                    <a:pt x="3477" y="6312"/>
                    <a:pt x="3430" y="6431"/>
                  </a:cubicBezTo>
                  <a:lnTo>
                    <a:pt x="2715" y="7931"/>
                  </a:lnTo>
                  <a:cubicBezTo>
                    <a:pt x="2691" y="7955"/>
                    <a:pt x="2691" y="8003"/>
                    <a:pt x="2691" y="8026"/>
                  </a:cubicBezTo>
                  <a:lnTo>
                    <a:pt x="2739" y="8360"/>
                  </a:lnTo>
                  <a:cubicBezTo>
                    <a:pt x="2787" y="8788"/>
                    <a:pt x="2715" y="9241"/>
                    <a:pt x="2525" y="9622"/>
                  </a:cubicBezTo>
                  <a:cubicBezTo>
                    <a:pt x="2501" y="9646"/>
                    <a:pt x="2501" y="9670"/>
                    <a:pt x="2501" y="9717"/>
                  </a:cubicBezTo>
                  <a:lnTo>
                    <a:pt x="2572" y="11646"/>
                  </a:lnTo>
                  <a:cubicBezTo>
                    <a:pt x="2572" y="11741"/>
                    <a:pt x="2644" y="11813"/>
                    <a:pt x="2739" y="11813"/>
                  </a:cubicBezTo>
                  <a:lnTo>
                    <a:pt x="2763" y="11813"/>
                  </a:lnTo>
                  <a:cubicBezTo>
                    <a:pt x="2858" y="11789"/>
                    <a:pt x="2930" y="11718"/>
                    <a:pt x="2930" y="11622"/>
                  </a:cubicBezTo>
                  <a:lnTo>
                    <a:pt x="2834" y="9741"/>
                  </a:lnTo>
                  <a:cubicBezTo>
                    <a:pt x="3073" y="9289"/>
                    <a:pt x="3144" y="8812"/>
                    <a:pt x="3073" y="8312"/>
                  </a:cubicBezTo>
                  <a:lnTo>
                    <a:pt x="3049" y="8098"/>
                  </a:lnTo>
                  <a:lnTo>
                    <a:pt x="10288" y="8098"/>
                  </a:lnTo>
                  <a:cubicBezTo>
                    <a:pt x="10812" y="8098"/>
                    <a:pt x="11217" y="7693"/>
                    <a:pt x="11217" y="7193"/>
                  </a:cubicBezTo>
                  <a:lnTo>
                    <a:pt x="11217" y="930"/>
                  </a:lnTo>
                  <a:cubicBezTo>
                    <a:pt x="11217" y="430"/>
                    <a:pt x="10812" y="1"/>
                    <a:pt x="10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99"/>
            <p:cNvSpPr/>
            <p:nvPr/>
          </p:nvSpPr>
          <p:spPr>
            <a:xfrm>
              <a:off x="3041123" y="1645715"/>
              <a:ext cx="11583" cy="29663"/>
            </a:xfrm>
            <a:custGeom>
              <a:avLst/>
              <a:gdLst/>
              <a:ahLst/>
              <a:cxnLst/>
              <a:rect l="l" t="t" r="r" b="b"/>
              <a:pathLst>
                <a:path w="335" h="858" extrusionOk="0">
                  <a:moveTo>
                    <a:pt x="168" y="1"/>
                  </a:moveTo>
                  <a:cubicBezTo>
                    <a:pt x="72" y="1"/>
                    <a:pt x="1" y="72"/>
                    <a:pt x="1" y="167"/>
                  </a:cubicBezTo>
                  <a:lnTo>
                    <a:pt x="1" y="691"/>
                  </a:lnTo>
                  <a:cubicBezTo>
                    <a:pt x="1" y="787"/>
                    <a:pt x="72" y="858"/>
                    <a:pt x="168" y="858"/>
                  </a:cubicBezTo>
                  <a:cubicBezTo>
                    <a:pt x="263" y="858"/>
                    <a:pt x="334" y="787"/>
                    <a:pt x="334" y="691"/>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99"/>
            <p:cNvSpPr/>
            <p:nvPr/>
          </p:nvSpPr>
          <p:spPr>
            <a:xfrm>
              <a:off x="2668177" y="1724128"/>
              <a:ext cx="37064" cy="195784"/>
            </a:xfrm>
            <a:custGeom>
              <a:avLst/>
              <a:gdLst/>
              <a:ahLst/>
              <a:cxnLst/>
              <a:rect l="l" t="t" r="r" b="b"/>
              <a:pathLst>
                <a:path w="1072" h="5663" extrusionOk="0">
                  <a:moveTo>
                    <a:pt x="544" y="0"/>
                  </a:moveTo>
                  <a:cubicBezTo>
                    <a:pt x="476" y="0"/>
                    <a:pt x="416" y="44"/>
                    <a:pt x="381" y="114"/>
                  </a:cubicBezTo>
                  <a:cubicBezTo>
                    <a:pt x="0" y="1019"/>
                    <a:pt x="48" y="2043"/>
                    <a:pt x="500" y="2924"/>
                  </a:cubicBezTo>
                  <a:lnTo>
                    <a:pt x="714" y="3377"/>
                  </a:lnTo>
                  <a:lnTo>
                    <a:pt x="667" y="5472"/>
                  </a:lnTo>
                  <a:cubicBezTo>
                    <a:pt x="667" y="5568"/>
                    <a:pt x="738" y="5663"/>
                    <a:pt x="834" y="5663"/>
                  </a:cubicBezTo>
                  <a:cubicBezTo>
                    <a:pt x="929" y="5663"/>
                    <a:pt x="1000" y="5591"/>
                    <a:pt x="1000" y="5496"/>
                  </a:cubicBezTo>
                  <a:lnTo>
                    <a:pt x="1072" y="3329"/>
                  </a:lnTo>
                  <a:cubicBezTo>
                    <a:pt x="1072" y="3305"/>
                    <a:pt x="1072" y="3281"/>
                    <a:pt x="1048" y="3258"/>
                  </a:cubicBezTo>
                  <a:lnTo>
                    <a:pt x="810" y="2758"/>
                  </a:lnTo>
                  <a:cubicBezTo>
                    <a:pt x="405" y="1972"/>
                    <a:pt x="357" y="1067"/>
                    <a:pt x="714" y="233"/>
                  </a:cubicBezTo>
                  <a:cubicBezTo>
                    <a:pt x="738" y="162"/>
                    <a:pt x="691" y="43"/>
                    <a:pt x="619" y="19"/>
                  </a:cubicBezTo>
                  <a:cubicBezTo>
                    <a:pt x="594" y="6"/>
                    <a:pt x="568"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99"/>
            <p:cNvSpPr/>
            <p:nvPr/>
          </p:nvSpPr>
          <p:spPr>
            <a:xfrm>
              <a:off x="2809791" y="1577397"/>
              <a:ext cx="153997" cy="154816"/>
            </a:xfrm>
            <a:custGeom>
              <a:avLst/>
              <a:gdLst/>
              <a:ahLst/>
              <a:cxnLst/>
              <a:rect l="l" t="t" r="r" b="b"/>
              <a:pathLst>
                <a:path w="4454" h="4478" extrusionOk="0">
                  <a:moveTo>
                    <a:pt x="2239" y="0"/>
                  </a:moveTo>
                  <a:cubicBezTo>
                    <a:pt x="1000" y="0"/>
                    <a:pt x="0" y="1000"/>
                    <a:pt x="0" y="2239"/>
                  </a:cubicBezTo>
                  <a:cubicBezTo>
                    <a:pt x="0" y="3453"/>
                    <a:pt x="1000" y="4477"/>
                    <a:pt x="2239" y="4477"/>
                  </a:cubicBezTo>
                  <a:cubicBezTo>
                    <a:pt x="2810" y="4477"/>
                    <a:pt x="3358" y="4239"/>
                    <a:pt x="3787" y="3834"/>
                  </a:cubicBezTo>
                  <a:cubicBezTo>
                    <a:pt x="3858" y="3763"/>
                    <a:pt x="3858" y="3668"/>
                    <a:pt x="3787" y="3596"/>
                  </a:cubicBezTo>
                  <a:cubicBezTo>
                    <a:pt x="3751" y="3560"/>
                    <a:pt x="3709" y="3542"/>
                    <a:pt x="3668" y="3542"/>
                  </a:cubicBezTo>
                  <a:cubicBezTo>
                    <a:pt x="3626" y="3542"/>
                    <a:pt x="3584" y="3560"/>
                    <a:pt x="3548" y="3596"/>
                  </a:cubicBezTo>
                  <a:cubicBezTo>
                    <a:pt x="3191" y="3929"/>
                    <a:pt x="2715" y="4120"/>
                    <a:pt x="2239" y="4120"/>
                  </a:cubicBezTo>
                  <a:cubicBezTo>
                    <a:pt x="1191" y="4120"/>
                    <a:pt x="333" y="3263"/>
                    <a:pt x="333" y="2239"/>
                  </a:cubicBezTo>
                  <a:cubicBezTo>
                    <a:pt x="333" y="1191"/>
                    <a:pt x="1191" y="357"/>
                    <a:pt x="2239" y="357"/>
                  </a:cubicBezTo>
                  <a:cubicBezTo>
                    <a:pt x="3263" y="357"/>
                    <a:pt x="4120" y="1191"/>
                    <a:pt x="4120" y="2239"/>
                  </a:cubicBezTo>
                  <a:cubicBezTo>
                    <a:pt x="4120" y="2524"/>
                    <a:pt x="4049" y="2786"/>
                    <a:pt x="3929" y="3048"/>
                  </a:cubicBezTo>
                  <a:cubicBezTo>
                    <a:pt x="3906" y="3120"/>
                    <a:pt x="3929" y="3239"/>
                    <a:pt x="4025" y="3263"/>
                  </a:cubicBezTo>
                  <a:cubicBezTo>
                    <a:pt x="4045" y="3276"/>
                    <a:pt x="4068" y="3282"/>
                    <a:pt x="4093" y="3282"/>
                  </a:cubicBezTo>
                  <a:cubicBezTo>
                    <a:pt x="4155" y="3282"/>
                    <a:pt x="4222" y="3243"/>
                    <a:pt x="4239" y="3191"/>
                  </a:cubicBezTo>
                  <a:cubicBezTo>
                    <a:pt x="4382" y="2882"/>
                    <a:pt x="4453" y="2572"/>
                    <a:pt x="4453" y="2239"/>
                  </a:cubicBezTo>
                  <a:cubicBezTo>
                    <a:pt x="4453" y="1000"/>
                    <a:pt x="3453"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99"/>
            <p:cNvSpPr/>
            <p:nvPr/>
          </p:nvSpPr>
          <p:spPr>
            <a:xfrm>
              <a:off x="2856707" y="1609032"/>
              <a:ext cx="74959" cy="91064"/>
            </a:xfrm>
            <a:custGeom>
              <a:avLst/>
              <a:gdLst/>
              <a:ahLst/>
              <a:cxnLst/>
              <a:rect l="l" t="t" r="r" b="b"/>
              <a:pathLst>
                <a:path w="2168" h="2634" extrusionOk="0">
                  <a:moveTo>
                    <a:pt x="477" y="347"/>
                  </a:moveTo>
                  <a:cubicBezTo>
                    <a:pt x="501" y="347"/>
                    <a:pt x="524" y="347"/>
                    <a:pt x="548" y="371"/>
                  </a:cubicBezTo>
                  <a:lnTo>
                    <a:pt x="1763" y="1205"/>
                  </a:lnTo>
                  <a:cubicBezTo>
                    <a:pt x="1810" y="1252"/>
                    <a:pt x="1834" y="1300"/>
                    <a:pt x="1834" y="1324"/>
                  </a:cubicBezTo>
                  <a:cubicBezTo>
                    <a:pt x="1834" y="1347"/>
                    <a:pt x="1810" y="1395"/>
                    <a:pt x="1763" y="1419"/>
                  </a:cubicBezTo>
                  <a:lnTo>
                    <a:pt x="548" y="2276"/>
                  </a:lnTo>
                  <a:cubicBezTo>
                    <a:pt x="532" y="2284"/>
                    <a:pt x="514" y="2287"/>
                    <a:pt x="496" y="2287"/>
                  </a:cubicBezTo>
                  <a:cubicBezTo>
                    <a:pt x="461" y="2287"/>
                    <a:pt x="429" y="2276"/>
                    <a:pt x="429" y="2276"/>
                  </a:cubicBezTo>
                  <a:cubicBezTo>
                    <a:pt x="405" y="2252"/>
                    <a:pt x="358" y="2229"/>
                    <a:pt x="358" y="2157"/>
                  </a:cubicBezTo>
                  <a:lnTo>
                    <a:pt x="358" y="466"/>
                  </a:lnTo>
                  <a:cubicBezTo>
                    <a:pt x="358" y="395"/>
                    <a:pt x="405" y="371"/>
                    <a:pt x="429" y="371"/>
                  </a:cubicBezTo>
                  <a:cubicBezTo>
                    <a:pt x="429" y="347"/>
                    <a:pt x="453" y="347"/>
                    <a:pt x="477" y="347"/>
                  </a:cubicBezTo>
                  <a:close/>
                  <a:moveTo>
                    <a:pt x="470" y="1"/>
                  </a:moveTo>
                  <a:cubicBezTo>
                    <a:pt x="397" y="1"/>
                    <a:pt x="325" y="20"/>
                    <a:pt x="262" y="61"/>
                  </a:cubicBezTo>
                  <a:cubicBezTo>
                    <a:pt x="96" y="133"/>
                    <a:pt x="1" y="300"/>
                    <a:pt x="1" y="466"/>
                  </a:cubicBezTo>
                  <a:lnTo>
                    <a:pt x="1" y="2157"/>
                  </a:lnTo>
                  <a:cubicBezTo>
                    <a:pt x="1" y="2348"/>
                    <a:pt x="96" y="2491"/>
                    <a:pt x="262" y="2586"/>
                  </a:cubicBezTo>
                  <a:cubicBezTo>
                    <a:pt x="334" y="2610"/>
                    <a:pt x="405" y="2633"/>
                    <a:pt x="477" y="2633"/>
                  </a:cubicBezTo>
                  <a:cubicBezTo>
                    <a:pt x="572" y="2633"/>
                    <a:pt x="667" y="2610"/>
                    <a:pt x="739" y="2538"/>
                  </a:cubicBezTo>
                  <a:lnTo>
                    <a:pt x="1977" y="1705"/>
                  </a:lnTo>
                  <a:cubicBezTo>
                    <a:pt x="2096" y="1609"/>
                    <a:pt x="2168" y="1467"/>
                    <a:pt x="2168" y="1324"/>
                  </a:cubicBezTo>
                  <a:cubicBezTo>
                    <a:pt x="2168" y="1157"/>
                    <a:pt x="2096" y="1014"/>
                    <a:pt x="1977" y="919"/>
                  </a:cubicBezTo>
                  <a:lnTo>
                    <a:pt x="739" y="85"/>
                  </a:lnTo>
                  <a:cubicBezTo>
                    <a:pt x="659" y="32"/>
                    <a:pt x="563"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5" name="Google Shape;11955;p99"/>
          <p:cNvGrpSpPr/>
          <p:nvPr/>
        </p:nvGrpSpPr>
        <p:grpSpPr>
          <a:xfrm>
            <a:off x="7001214" y="1748128"/>
            <a:ext cx="493756" cy="493767"/>
            <a:chOff x="4710065" y="2129019"/>
            <a:chExt cx="408434" cy="408409"/>
          </a:xfrm>
        </p:grpSpPr>
        <p:sp>
          <p:nvSpPr>
            <p:cNvPr id="11956" name="Google Shape;11956;p99"/>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99"/>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99"/>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99"/>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99"/>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1" name="Google Shape;11961;p99"/>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99"/>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99"/>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4" name="Google Shape;11964;p99"/>
          <p:cNvGrpSpPr/>
          <p:nvPr/>
        </p:nvGrpSpPr>
        <p:grpSpPr>
          <a:xfrm>
            <a:off x="3437757" y="1748131"/>
            <a:ext cx="493788" cy="493762"/>
            <a:chOff x="4715010" y="1511500"/>
            <a:chExt cx="399376" cy="408405"/>
          </a:xfrm>
        </p:grpSpPr>
        <p:sp>
          <p:nvSpPr>
            <p:cNvPr id="11965" name="Google Shape;11965;p99"/>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99"/>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3" name="Google Shape;11973;p99"/>
          <p:cNvGrpSpPr/>
          <p:nvPr/>
        </p:nvGrpSpPr>
        <p:grpSpPr>
          <a:xfrm>
            <a:off x="8290351" y="863900"/>
            <a:ext cx="123600" cy="3239150"/>
            <a:chOff x="8290351" y="863900"/>
            <a:chExt cx="123600" cy="3239150"/>
          </a:xfrm>
        </p:grpSpPr>
        <p:sp>
          <p:nvSpPr>
            <p:cNvPr id="11974" name="Google Shape;11974;p9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9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9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9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9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79" name="Google Shape;11979;p99"/>
          <p:cNvCxnSpPr>
            <a:stCxn id="11917" idx="6"/>
            <a:endCxn id="11924" idx="2"/>
          </p:cNvCxnSpPr>
          <p:nvPr/>
        </p:nvCxnSpPr>
        <p:spPr>
          <a:xfrm>
            <a:off x="3762794" y="2932725"/>
            <a:ext cx="1625400" cy="0"/>
          </a:xfrm>
          <a:prstGeom prst="straightConnector1">
            <a:avLst/>
          </a:prstGeom>
          <a:noFill/>
          <a:ln w="9525" cap="flat" cmpd="sng">
            <a:solidFill>
              <a:schemeClr val="dk1"/>
            </a:solidFill>
            <a:prstDash val="solid"/>
            <a:round/>
            <a:headEnd type="none" w="med" len="med"/>
            <a:tailEnd type="none" w="med" len="med"/>
          </a:ln>
        </p:spPr>
      </p:cxnSp>
      <p:cxnSp>
        <p:nvCxnSpPr>
          <p:cNvPr id="11980" name="Google Shape;11980;p99"/>
          <p:cNvCxnSpPr>
            <a:stCxn id="11924" idx="6"/>
            <a:endCxn id="11927" idx="2"/>
          </p:cNvCxnSpPr>
          <p:nvPr/>
        </p:nvCxnSpPr>
        <p:spPr>
          <a:xfrm>
            <a:off x="5544519" y="2932725"/>
            <a:ext cx="1625400" cy="0"/>
          </a:xfrm>
          <a:prstGeom prst="straightConnector1">
            <a:avLst/>
          </a:prstGeom>
          <a:noFill/>
          <a:ln w="9525" cap="flat" cmpd="sng">
            <a:solidFill>
              <a:schemeClr val="dk1"/>
            </a:solidFill>
            <a:prstDash val="solid"/>
            <a:round/>
            <a:headEnd type="none" w="med" len="med"/>
            <a:tailEnd type="none" w="med" len="med"/>
          </a:ln>
        </p:spPr>
      </p:cxnSp>
      <p:sp>
        <p:nvSpPr>
          <p:cNvPr id="11981" name="Google Shape;11981;p99">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1982" name="Google Shape;11982;p99">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1983" name="Google Shape;11983;p99"/>
          <p:cNvSpPr/>
          <p:nvPr/>
        </p:nvSpPr>
        <p:spPr>
          <a:xfrm>
            <a:off x="8291538" y="287388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99">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85" name="Google Shape;11985;p99">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9"/>
        <p:cNvGrpSpPr/>
        <p:nvPr/>
      </p:nvGrpSpPr>
      <p:grpSpPr>
        <a:xfrm>
          <a:off x="0" y="0"/>
          <a:ext cx="0" cy="0"/>
          <a:chOff x="0" y="0"/>
          <a:chExt cx="0" cy="0"/>
        </a:xfrm>
      </p:grpSpPr>
      <p:grpSp>
        <p:nvGrpSpPr>
          <p:cNvPr id="11990" name="Google Shape;11990;p100"/>
          <p:cNvGrpSpPr/>
          <p:nvPr/>
        </p:nvGrpSpPr>
        <p:grpSpPr>
          <a:xfrm>
            <a:off x="8290351" y="863900"/>
            <a:ext cx="123600" cy="3239150"/>
            <a:chOff x="8290351" y="863900"/>
            <a:chExt cx="123600" cy="3239150"/>
          </a:xfrm>
        </p:grpSpPr>
        <p:sp>
          <p:nvSpPr>
            <p:cNvPr id="11991" name="Google Shape;11991;p10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10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10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10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10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6" name="Google Shape;11996;p10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97" name="Google Shape;11997;p10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1998" name="Google Shape;11998;p10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Advertising campaign</a:t>
            </a:r>
            <a:endParaRPr/>
          </a:p>
        </p:txBody>
      </p:sp>
      <p:sp>
        <p:nvSpPr>
          <p:cNvPr id="11999" name="Google Shape;11999;p10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000" name="Google Shape;12000;p10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001" name="Google Shape;12001;p100"/>
          <p:cNvSpPr txBox="1"/>
          <p:nvPr/>
        </p:nvSpPr>
        <p:spPr>
          <a:xfrm>
            <a:off x="923050"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Goals</a:t>
            </a:r>
            <a:endParaRPr sz="2000">
              <a:solidFill>
                <a:schemeClr val="dk1"/>
              </a:solidFill>
              <a:latin typeface="Nanum Gothic Coding"/>
              <a:ea typeface="Nanum Gothic Coding"/>
              <a:cs typeface="Nanum Gothic Coding"/>
              <a:sym typeface="Nanum Gothic Coding"/>
            </a:endParaRPr>
          </a:p>
        </p:txBody>
      </p:sp>
      <p:sp>
        <p:nvSpPr>
          <p:cNvPr id="12002" name="Google Shape;12002;p100"/>
          <p:cNvSpPr txBox="1"/>
          <p:nvPr/>
        </p:nvSpPr>
        <p:spPr>
          <a:xfrm>
            <a:off x="923050"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2003" name="Google Shape;12003;p100"/>
          <p:cNvSpPr txBox="1"/>
          <p:nvPr/>
        </p:nvSpPr>
        <p:spPr>
          <a:xfrm>
            <a:off x="3527639"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Budget</a:t>
            </a:r>
            <a:endParaRPr sz="2000">
              <a:solidFill>
                <a:schemeClr val="dk1"/>
              </a:solidFill>
              <a:latin typeface="Nanum Gothic Coding"/>
              <a:ea typeface="Nanum Gothic Coding"/>
              <a:cs typeface="Nanum Gothic Coding"/>
              <a:sym typeface="Nanum Gothic Coding"/>
            </a:endParaRPr>
          </a:p>
        </p:txBody>
      </p:sp>
      <p:sp>
        <p:nvSpPr>
          <p:cNvPr id="12004" name="Google Shape;12004;p100"/>
          <p:cNvSpPr txBox="1"/>
          <p:nvPr/>
        </p:nvSpPr>
        <p:spPr>
          <a:xfrm>
            <a:off x="3527639"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dk1"/>
                </a:solidFill>
                <a:latin typeface="Nanum Gothic Coding"/>
                <a:ea typeface="Nanum Gothic Coding"/>
                <a:cs typeface="Nanum Gothic Coding"/>
                <a:sym typeface="Nanum Gothic Coding"/>
              </a:rPr>
              <a:t>$250,000</a:t>
            </a:r>
            <a:endParaRPr sz="3000">
              <a:solidFill>
                <a:schemeClr val="dk1"/>
              </a:solidFill>
              <a:latin typeface="Nanum Gothic Coding"/>
              <a:ea typeface="Nanum Gothic Coding"/>
              <a:cs typeface="Nanum Gothic Coding"/>
              <a:sym typeface="Nanum Gothic Coding"/>
            </a:endParaRPr>
          </a:p>
        </p:txBody>
      </p:sp>
      <p:sp>
        <p:nvSpPr>
          <p:cNvPr id="12005" name="Google Shape;12005;p100"/>
          <p:cNvSpPr txBox="1"/>
          <p:nvPr/>
        </p:nvSpPr>
        <p:spPr>
          <a:xfrm>
            <a:off x="6132228" y="3170962"/>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Description</a:t>
            </a:r>
            <a:endParaRPr sz="2000">
              <a:solidFill>
                <a:schemeClr val="dk1"/>
              </a:solidFill>
              <a:latin typeface="Nanum Gothic Coding"/>
              <a:ea typeface="Nanum Gothic Coding"/>
              <a:cs typeface="Nanum Gothic Coding"/>
              <a:sym typeface="Nanum Gothic Coding"/>
            </a:endParaRPr>
          </a:p>
        </p:txBody>
      </p:sp>
      <p:sp>
        <p:nvSpPr>
          <p:cNvPr id="12006" name="Google Shape;12006;p100"/>
          <p:cNvSpPr txBox="1"/>
          <p:nvPr/>
        </p:nvSpPr>
        <p:spPr>
          <a:xfrm>
            <a:off x="6132228" y="3488662"/>
            <a:ext cx="2088900" cy="52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2007" name="Google Shape;12007;p100"/>
          <p:cNvSpPr txBox="1"/>
          <p:nvPr/>
        </p:nvSpPr>
        <p:spPr>
          <a:xfrm>
            <a:off x="3527639" y="1441637"/>
            <a:ext cx="2088900" cy="39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Channel</a:t>
            </a:r>
            <a:endParaRPr sz="2000">
              <a:solidFill>
                <a:schemeClr val="dk1"/>
              </a:solidFill>
              <a:latin typeface="Nanum Gothic Coding"/>
              <a:ea typeface="Nanum Gothic Coding"/>
              <a:cs typeface="Nanum Gothic Coding"/>
              <a:sym typeface="Nanum Gothic Coding"/>
            </a:endParaRPr>
          </a:p>
        </p:txBody>
      </p:sp>
      <p:sp>
        <p:nvSpPr>
          <p:cNvPr id="12008" name="Google Shape;12008;p100"/>
          <p:cNvSpPr txBox="1"/>
          <p:nvPr/>
        </p:nvSpPr>
        <p:spPr>
          <a:xfrm>
            <a:off x="3527650" y="1759337"/>
            <a:ext cx="2088900" cy="36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Press</a:t>
            </a:r>
            <a:endParaRPr>
              <a:solidFill>
                <a:schemeClr val="dk1"/>
              </a:solidFill>
              <a:latin typeface="Dosis"/>
              <a:ea typeface="Dosis"/>
              <a:cs typeface="Dosis"/>
              <a:sym typeface="Dosis"/>
            </a:endParaRPr>
          </a:p>
        </p:txBody>
      </p:sp>
      <p:sp>
        <p:nvSpPr>
          <p:cNvPr id="12009" name="Google Shape;12009;p100"/>
          <p:cNvSpPr/>
          <p:nvPr/>
        </p:nvSpPr>
        <p:spPr>
          <a:xfrm>
            <a:off x="169314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10" name="Google Shape;12010;p100"/>
          <p:cNvSpPr/>
          <p:nvPr/>
        </p:nvSpPr>
        <p:spPr>
          <a:xfrm>
            <a:off x="429773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11" name="Google Shape;12011;p100"/>
          <p:cNvSpPr/>
          <p:nvPr/>
        </p:nvSpPr>
        <p:spPr>
          <a:xfrm>
            <a:off x="6902149" y="2533487"/>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2012" name="Google Shape;12012;p100"/>
          <p:cNvCxnSpPr>
            <a:stCxn id="12008" idx="2"/>
            <a:endCxn id="12009" idx="0"/>
          </p:cNvCxnSpPr>
          <p:nvPr/>
        </p:nvCxnSpPr>
        <p:spPr>
          <a:xfrm rot="5400000">
            <a:off x="3066550" y="1028087"/>
            <a:ext cx="406500" cy="2604600"/>
          </a:xfrm>
          <a:prstGeom prst="bentConnector3">
            <a:avLst>
              <a:gd name="adj1" fmla="val 49981"/>
            </a:avLst>
          </a:prstGeom>
          <a:noFill/>
          <a:ln w="9525" cap="flat" cmpd="sng">
            <a:solidFill>
              <a:schemeClr val="dk1"/>
            </a:solidFill>
            <a:prstDash val="solid"/>
            <a:round/>
            <a:headEnd type="oval" w="med" len="med"/>
            <a:tailEnd type="none" w="med" len="med"/>
          </a:ln>
        </p:spPr>
      </p:cxnSp>
      <p:cxnSp>
        <p:nvCxnSpPr>
          <p:cNvPr id="12013" name="Google Shape;12013;p100"/>
          <p:cNvCxnSpPr>
            <a:stCxn id="12008" idx="2"/>
            <a:endCxn id="12010" idx="0"/>
          </p:cNvCxnSpPr>
          <p:nvPr/>
        </p:nvCxnSpPr>
        <p:spPr>
          <a:xfrm rot="-5400000" flipH="1">
            <a:off x="4369150" y="2330087"/>
            <a:ext cx="406500" cy="600"/>
          </a:xfrm>
          <a:prstGeom prst="bentConnector3">
            <a:avLst>
              <a:gd name="adj1" fmla="val 49981"/>
            </a:avLst>
          </a:prstGeom>
          <a:noFill/>
          <a:ln w="9525" cap="flat" cmpd="sng">
            <a:solidFill>
              <a:schemeClr val="dk1"/>
            </a:solidFill>
            <a:prstDash val="solid"/>
            <a:round/>
            <a:headEnd type="oval" w="med" len="med"/>
            <a:tailEnd type="none" w="med" len="med"/>
          </a:ln>
        </p:spPr>
      </p:cxnSp>
      <p:cxnSp>
        <p:nvCxnSpPr>
          <p:cNvPr id="12014" name="Google Shape;12014;p100"/>
          <p:cNvCxnSpPr>
            <a:stCxn id="12008" idx="2"/>
            <a:endCxn id="12011" idx="0"/>
          </p:cNvCxnSpPr>
          <p:nvPr/>
        </p:nvCxnSpPr>
        <p:spPr>
          <a:xfrm rot="-5400000" flipH="1">
            <a:off x="5671000" y="1028237"/>
            <a:ext cx="406500" cy="2604300"/>
          </a:xfrm>
          <a:prstGeom prst="bentConnector3">
            <a:avLst>
              <a:gd name="adj1" fmla="val 49981"/>
            </a:avLst>
          </a:prstGeom>
          <a:noFill/>
          <a:ln w="9525" cap="flat" cmpd="sng">
            <a:solidFill>
              <a:schemeClr val="dk1"/>
            </a:solidFill>
            <a:prstDash val="solid"/>
            <a:round/>
            <a:headEnd type="oval" w="med" len="med"/>
            <a:tailEnd type="none" w="med" len="med"/>
          </a:ln>
        </p:spPr>
      </p:cxnSp>
      <p:grpSp>
        <p:nvGrpSpPr>
          <p:cNvPr id="12023" name="Google Shape;12023;p100"/>
          <p:cNvGrpSpPr/>
          <p:nvPr/>
        </p:nvGrpSpPr>
        <p:grpSpPr>
          <a:xfrm>
            <a:off x="1773081" y="2637819"/>
            <a:ext cx="388488" cy="339958"/>
            <a:chOff x="5896581" y="1971157"/>
            <a:chExt cx="388488" cy="339958"/>
          </a:xfrm>
        </p:grpSpPr>
        <p:sp>
          <p:nvSpPr>
            <p:cNvPr id="12024" name="Google Shape;12024;p100"/>
            <p:cNvSpPr/>
            <p:nvPr/>
          </p:nvSpPr>
          <p:spPr>
            <a:xfrm>
              <a:off x="5896581" y="1971157"/>
              <a:ext cx="388488" cy="339958"/>
            </a:xfrm>
            <a:custGeom>
              <a:avLst/>
              <a:gdLst/>
              <a:ahLst/>
              <a:cxnLst/>
              <a:rect l="l" t="t" r="r" b="b"/>
              <a:pathLst>
                <a:path w="17067" h="14935" extrusionOk="0">
                  <a:moveTo>
                    <a:pt x="15951" y="500"/>
                  </a:moveTo>
                  <a:cubicBezTo>
                    <a:pt x="16290" y="500"/>
                    <a:pt x="16567" y="777"/>
                    <a:pt x="16567" y="1125"/>
                  </a:cubicBezTo>
                  <a:lnTo>
                    <a:pt x="16567" y="2668"/>
                  </a:lnTo>
                  <a:lnTo>
                    <a:pt x="500" y="2668"/>
                  </a:lnTo>
                  <a:lnTo>
                    <a:pt x="500" y="1125"/>
                  </a:lnTo>
                  <a:cubicBezTo>
                    <a:pt x="500" y="777"/>
                    <a:pt x="776" y="500"/>
                    <a:pt x="1115" y="500"/>
                  </a:cubicBezTo>
                  <a:close/>
                  <a:moveTo>
                    <a:pt x="268" y="1"/>
                  </a:moveTo>
                  <a:cubicBezTo>
                    <a:pt x="116" y="1"/>
                    <a:pt x="0" y="126"/>
                    <a:pt x="0" y="269"/>
                  </a:cubicBezTo>
                  <a:lnTo>
                    <a:pt x="0" y="10813"/>
                  </a:lnTo>
                  <a:cubicBezTo>
                    <a:pt x="0" y="10831"/>
                    <a:pt x="9" y="10840"/>
                    <a:pt x="18" y="10858"/>
                  </a:cubicBezTo>
                  <a:cubicBezTo>
                    <a:pt x="93" y="10935"/>
                    <a:pt x="174" y="10968"/>
                    <a:pt x="248" y="10968"/>
                  </a:cubicBezTo>
                  <a:cubicBezTo>
                    <a:pt x="386" y="10968"/>
                    <a:pt x="500" y="10855"/>
                    <a:pt x="500" y="10715"/>
                  </a:cubicBezTo>
                  <a:lnTo>
                    <a:pt x="500" y="3168"/>
                  </a:lnTo>
                  <a:lnTo>
                    <a:pt x="16567" y="3168"/>
                  </a:lnTo>
                  <a:lnTo>
                    <a:pt x="16567" y="12383"/>
                  </a:lnTo>
                  <a:cubicBezTo>
                    <a:pt x="16567" y="12731"/>
                    <a:pt x="16290" y="12999"/>
                    <a:pt x="15951" y="12999"/>
                  </a:cubicBezTo>
                  <a:lnTo>
                    <a:pt x="15362" y="12999"/>
                  </a:lnTo>
                  <a:lnTo>
                    <a:pt x="15362" y="5220"/>
                  </a:lnTo>
                  <a:cubicBezTo>
                    <a:pt x="15362" y="4711"/>
                    <a:pt x="14952" y="4301"/>
                    <a:pt x="14452" y="4301"/>
                  </a:cubicBezTo>
                  <a:lnTo>
                    <a:pt x="13703" y="4301"/>
                  </a:lnTo>
                  <a:cubicBezTo>
                    <a:pt x="13373" y="4319"/>
                    <a:pt x="13373" y="4791"/>
                    <a:pt x="13703" y="4800"/>
                  </a:cubicBezTo>
                  <a:lnTo>
                    <a:pt x="14452" y="4800"/>
                  </a:lnTo>
                  <a:cubicBezTo>
                    <a:pt x="14684" y="4800"/>
                    <a:pt x="14863" y="4988"/>
                    <a:pt x="14863" y="5220"/>
                  </a:cubicBezTo>
                  <a:lnTo>
                    <a:pt x="14863" y="14016"/>
                  </a:lnTo>
                  <a:cubicBezTo>
                    <a:pt x="14863" y="14248"/>
                    <a:pt x="14684" y="14435"/>
                    <a:pt x="14452" y="14435"/>
                  </a:cubicBezTo>
                  <a:lnTo>
                    <a:pt x="7913" y="14435"/>
                  </a:lnTo>
                  <a:cubicBezTo>
                    <a:pt x="7690" y="14435"/>
                    <a:pt x="7503" y="14248"/>
                    <a:pt x="7503" y="14016"/>
                  </a:cubicBezTo>
                  <a:lnTo>
                    <a:pt x="7503" y="5220"/>
                  </a:lnTo>
                  <a:cubicBezTo>
                    <a:pt x="7503" y="4988"/>
                    <a:pt x="7690" y="4800"/>
                    <a:pt x="7913" y="4800"/>
                  </a:cubicBezTo>
                  <a:lnTo>
                    <a:pt x="12543" y="4800"/>
                  </a:lnTo>
                  <a:cubicBezTo>
                    <a:pt x="12873" y="4791"/>
                    <a:pt x="12873" y="4310"/>
                    <a:pt x="12543" y="4301"/>
                  </a:cubicBezTo>
                  <a:lnTo>
                    <a:pt x="7913" y="4301"/>
                  </a:lnTo>
                  <a:cubicBezTo>
                    <a:pt x="7414" y="4301"/>
                    <a:pt x="7003" y="4711"/>
                    <a:pt x="7003" y="5220"/>
                  </a:cubicBezTo>
                  <a:lnTo>
                    <a:pt x="7003" y="12999"/>
                  </a:lnTo>
                  <a:lnTo>
                    <a:pt x="1115" y="12999"/>
                  </a:lnTo>
                  <a:cubicBezTo>
                    <a:pt x="776" y="12999"/>
                    <a:pt x="500" y="12731"/>
                    <a:pt x="500" y="12383"/>
                  </a:cubicBezTo>
                  <a:lnTo>
                    <a:pt x="500" y="11902"/>
                  </a:lnTo>
                  <a:cubicBezTo>
                    <a:pt x="495" y="11740"/>
                    <a:pt x="371" y="11657"/>
                    <a:pt x="247" y="11657"/>
                  </a:cubicBezTo>
                  <a:cubicBezTo>
                    <a:pt x="126" y="11657"/>
                    <a:pt x="5" y="11738"/>
                    <a:pt x="0" y="11902"/>
                  </a:cubicBezTo>
                  <a:lnTo>
                    <a:pt x="0" y="12383"/>
                  </a:lnTo>
                  <a:cubicBezTo>
                    <a:pt x="0" y="13008"/>
                    <a:pt x="500" y="13507"/>
                    <a:pt x="1115" y="13507"/>
                  </a:cubicBezTo>
                  <a:lnTo>
                    <a:pt x="7003" y="13507"/>
                  </a:lnTo>
                  <a:lnTo>
                    <a:pt x="7003" y="14016"/>
                  </a:lnTo>
                  <a:cubicBezTo>
                    <a:pt x="7003" y="14524"/>
                    <a:pt x="7414" y="14935"/>
                    <a:pt x="7913" y="14935"/>
                  </a:cubicBezTo>
                  <a:lnTo>
                    <a:pt x="14452" y="14935"/>
                  </a:lnTo>
                  <a:cubicBezTo>
                    <a:pt x="14952" y="14935"/>
                    <a:pt x="15362" y="14524"/>
                    <a:pt x="15362" y="14016"/>
                  </a:cubicBezTo>
                  <a:lnTo>
                    <a:pt x="15362" y="13507"/>
                  </a:lnTo>
                  <a:lnTo>
                    <a:pt x="15951" y="13507"/>
                  </a:lnTo>
                  <a:cubicBezTo>
                    <a:pt x="16567" y="13507"/>
                    <a:pt x="17066" y="13008"/>
                    <a:pt x="17066" y="12383"/>
                  </a:cubicBezTo>
                  <a:lnTo>
                    <a:pt x="17066" y="1125"/>
                  </a:lnTo>
                  <a:cubicBezTo>
                    <a:pt x="17066" y="500"/>
                    <a:pt x="16567" y="1"/>
                    <a:pt x="1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100"/>
            <p:cNvSpPr/>
            <p:nvPr/>
          </p:nvSpPr>
          <p:spPr>
            <a:xfrm>
              <a:off x="5934959" y="1989230"/>
              <a:ext cx="35555" cy="35578"/>
            </a:xfrm>
            <a:custGeom>
              <a:avLst/>
              <a:gdLst/>
              <a:ahLst/>
              <a:cxnLst/>
              <a:rect l="l" t="t" r="r" b="b"/>
              <a:pathLst>
                <a:path w="1562" h="1563" extrusionOk="0">
                  <a:moveTo>
                    <a:pt x="781" y="505"/>
                  </a:moveTo>
                  <a:cubicBezTo>
                    <a:pt x="919" y="505"/>
                    <a:pt x="1057" y="599"/>
                    <a:pt x="1062" y="786"/>
                  </a:cubicBezTo>
                  <a:cubicBezTo>
                    <a:pt x="1062" y="938"/>
                    <a:pt x="937" y="1062"/>
                    <a:pt x="776" y="1062"/>
                  </a:cubicBezTo>
                  <a:cubicBezTo>
                    <a:pt x="625" y="1062"/>
                    <a:pt x="500" y="938"/>
                    <a:pt x="500" y="786"/>
                  </a:cubicBezTo>
                  <a:cubicBezTo>
                    <a:pt x="504" y="599"/>
                    <a:pt x="643" y="505"/>
                    <a:pt x="781" y="505"/>
                  </a:cubicBezTo>
                  <a:close/>
                  <a:moveTo>
                    <a:pt x="776" y="1"/>
                  </a:moveTo>
                  <a:cubicBezTo>
                    <a:pt x="348" y="1"/>
                    <a:pt x="0" y="349"/>
                    <a:pt x="0" y="786"/>
                  </a:cubicBezTo>
                  <a:cubicBezTo>
                    <a:pt x="18" y="1303"/>
                    <a:pt x="399" y="1562"/>
                    <a:pt x="781" y="1562"/>
                  </a:cubicBezTo>
                  <a:cubicBezTo>
                    <a:pt x="1162" y="1562"/>
                    <a:pt x="1544" y="1303"/>
                    <a:pt x="1561" y="786"/>
                  </a:cubicBezTo>
                  <a:cubicBezTo>
                    <a:pt x="1561" y="349"/>
                    <a:pt x="121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100"/>
            <p:cNvSpPr/>
            <p:nvPr/>
          </p:nvSpPr>
          <p:spPr>
            <a:xfrm>
              <a:off x="5979414" y="1989230"/>
              <a:ext cx="35578" cy="35578"/>
            </a:xfrm>
            <a:custGeom>
              <a:avLst/>
              <a:gdLst/>
              <a:ahLst/>
              <a:cxnLst/>
              <a:rect l="l" t="t" r="r" b="b"/>
              <a:pathLst>
                <a:path w="1563" h="1563" extrusionOk="0">
                  <a:moveTo>
                    <a:pt x="782" y="505"/>
                  </a:moveTo>
                  <a:cubicBezTo>
                    <a:pt x="920" y="505"/>
                    <a:pt x="1058" y="599"/>
                    <a:pt x="1063" y="786"/>
                  </a:cubicBezTo>
                  <a:cubicBezTo>
                    <a:pt x="1063" y="938"/>
                    <a:pt x="938" y="1062"/>
                    <a:pt x="786" y="1062"/>
                  </a:cubicBezTo>
                  <a:cubicBezTo>
                    <a:pt x="625" y="1062"/>
                    <a:pt x="501" y="938"/>
                    <a:pt x="501" y="786"/>
                  </a:cubicBezTo>
                  <a:cubicBezTo>
                    <a:pt x="505" y="599"/>
                    <a:pt x="643" y="505"/>
                    <a:pt x="782" y="505"/>
                  </a:cubicBezTo>
                  <a:close/>
                  <a:moveTo>
                    <a:pt x="786" y="1"/>
                  </a:moveTo>
                  <a:cubicBezTo>
                    <a:pt x="349" y="1"/>
                    <a:pt x="1" y="349"/>
                    <a:pt x="1" y="786"/>
                  </a:cubicBezTo>
                  <a:cubicBezTo>
                    <a:pt x="19" y="1303"/>
                    <a:pt x="400" y="1562"/>
                    <a:pt x="782" y="1562"/>
                  </a:cubicBezTo>
                  <a:cubicBezTo>
                    <a:pt x="1163" y="1562"/>
                    <a:pt x="1544" y="1303"/>
                    <a:pt x="1562" y="786"/>
                  </a:cubicBezTo>
                  <a:cubicBezTo>
                    <a:pt x="1562"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100"/>
            <p:cNvSpPr/>
            <p:nvPr/>
          </p:nvSpPr>
          <p:spPr>
            <a:xfrm>
              <a:off x="6023892" y="1989230"/>
              <a:ext cx="35760" cy="35578"/>
            </a:xfrm>
            <a:custGeom>
              <a:avLst/>
              <a:gdLst/>
              <a:ahLst/>
              <a:cxnLst/>
              <a:rect l="l" t="t" r="r" b="b"/>
              <a:pathLst>
                <a:path w="1571" h="1563" extrusionOk="0">
                  <a:moveTo>
                    <a:pt x="781" y="505"/>
                  </a:moveTo>
                  <a:cubicBezTo>
                    <a:pt x="920" y="505"/>
                    <a:pt x="1058" y="599"/>
                    <a:pt x="1062" y="786"/>
                  </a:cubicBezTo>
                  <a:cubicBezTo>
                    <a:pt x="1062" y="938"/>
                    <a:pt x="937" y="1062"/>
                    <a:pt x="786" y="1062"/>
                  </a:cubicBezTo>
                  <a:cubicBezTo>
                    <a:pt x="625" y="1062"/>
                    <a:pt x="500" y="938"/>
                    <a:pt x="500" y="786"/>
                  </a:cubicBezTo>
                  <a:cubicBezTo>
                    <a:pt x="505" y="599"/>
                    <a:pt x="643" y="505"/>
                    <a:pt x="781" y="505"/>
                  </a:cubicBezTo>
                  <a:close/>
                  <a:moveTo>
                    <a:pt x="786" y="1"/>
                  </a:moveTo>
                  <a:cubicBezTo>
                    <a:pt x="349" y="1"/>
                    <a:pt x="1" y="349"/>
                    <a:pt x="1" y="786"/>
                  </a:cubicBezTo>
                  <a:cubicBezTo>
                    <a:pt x="18" y="1303"/>
                    <a:pt x="400" y="1562"/>
                    <a:pt x="782" y="1562"/>
                  </a:cubicBezTo>
                  <a:cubicBezTo>
                    <a:pt x="1165"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100"/>
            <p:cNvSpPr/>
            <p:nvPr/>
          </p:nvSpPr>
          <p:spPr>
            <a:xfrm>
              <a:off x="5932319" y="2090364"/>
              <a:ext cx="50988" cy="11404"/>
            </a:xfrm>
            <a:custGeom>
              <a:avLst/>
              <a:gdLst/>
              <a:ahLst/>
              <a:cxnLst/>
              <a:rect l="l" t="t" r="r" b="b"/>
              <a:pathLst>
                <a:path w="2240" h="501" extrusionOk="0">
                  <a:moveTo>
                    <a:pt x="259" y="1"/>
                  </a:moveTo>
                  <a:cubicBezTo>
                    <a:pt x="116" y="1"/>
                    <a:pt x="0" y="116"/>
                    <a:pt x="0" y="250"/>
                  </a:cubicBezTo>
                  <a:cubicBezTo>
                    <a:pt x="0" y="384"/>
                    <a:pt x="116" y="500"/>
                    <a:pt x="259" y="500"/>
                  </a:cubicBezTo>
                  <a:lnTo>
                    <a:pt x="1909" y="500"/>
                  </a:lnTo>
                  <a:cubicBezTo>
                    <a:pt x="2239" y="491"/>
                    <a:pt x="2239" y="9"/>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100"/>
            <p:cNvSpPr/>
            <p:nvPr/>
          </p:nvSpPr>
          <p:spPr>
            <a:xfrm>
              <a:off x="5930475" y="211920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100"/>
            <p:cNvSpPr/>
            <p:nvPr/>
          </p:nvSpPr>
          <p:spPr>
            <a:xfrm>
              <a:off x="5930475" y="214804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100"/>
            <p:cNvSpPr/>
            <p:nvPr/>
          </p:nvSpPr>
          <p:spPr>
            <a:xfrm>
              <a:off x="5930475" y="2176861"/>
              <a:ext cx="95671" cy="11404"/>
            </a:xfrm>
            <a:custGeom>
              <a:avLst/>
              <a:gdLst/>
              <a:ahLst/>
              <a:cxnLst/>
              <a:rect l="l" t="t" r="r" b="b"/>
              <a:pathLst>
                <a:path w="4203" h="501" extrusionOk="0">
                  <a:moveTo>
                    <a:pt x="340" y="1"/>
                  </a:moveTo>
                  <a:cubicBezTo>
                    <a:pt x="10" y="10"/>
                    <a:pt x="1" y="492"/>
                    <a:pt x="340" y="500"/>
                  </a:cubicBezTo>
                  <a:lnTo>
                    <a:pt x="3873" y="500"/>
                  </a:lnTo>
                  <a:cubicBezTo>
                    <a:pt x="4194" y="492"/>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100"/>
            <p:cNvSpPr/>
            <p:nvPr/>
          </p:nvSpPr>
          <p:spPr>
            <a:xfrm>
              <a:off x="6089881" y="2106207"/>
              <a:ext cx="65624" cy="11381"/>
            </a:xfrm>
            <a:custGeom>
              <a:avLst/>
              <a:gdLst/>
              <a:ahLst/>
              <a:cxnLst/>
              <a:rect l="l" t="t" r="r" b="b"/>
              <a:pathLst>
                <a:path w="2883" h="500" extrusionOk="0">
                  <a:moveTo>
                    <a:pt x="331" y="0"/>
                  </a:moveTo>
                  <a:cubicBezTo>
                    <a:pt x="1" y="18"/>
                    <a:pt x="1" y="491"/>
                    <a:pt x="331" y="500"/>
                  </a:cubicBezTo>
                  <a:lnTo>
                    <a:pt x="2552" y="500"/>
                  </a:lnTo>
                  <a:cubicBezTo>
                    <a:pt x="2882" y="491"/>
                    <a:pt x="2882" y="18"/>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100"/>
            <p:cNvSpPr/>
            <p:nvPr/>
          </p:nvSpPr>
          <p:spPr>
            <a:xfrm>
              <a:off x="6091724" y="2135047"/>
              <a:ext cx="121051" cy="11381"/>
            </a:xfrm>
            <a:custGeom>
              <a:avLst/>
              <a:gdLst/>
              <a:ahLst/>
              <a:cxnLst/>
              <a:rect l="l" t="t" r="r" b="b"/>
              <a:pathLst>
                <a:path w="5318" h="500" extrusionOk="0">
                  <a:moveTo>
                    <a:pt x="250" y="0"/>
                  </a:moveTo>
                  <a:cubicBezTo>
                    <a:pt x="116" y="0"/>
                    <a:pt x="0" y="116"/>
                    <a:pt x="0" y="250"/>
                  </a:cubicBezTo>
                  <a:cubicBezTo>
                    <a:pt x="0" y="393"/>
                    <a:pt x="116" y="500"/>
                    <a:pt x="250" y="500"/>
                  </a:cubicBezTo>
                  <a:lnTo>
                    <a:pt x="4987" y="500"/>
                  </a:lnTo>
                  <a:cubicBezTo>
                    <a:pt x="5317" y="491"/>
                    <a:pt x="5317" y="18"/>
                    <a:pt x="4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100"/>
            <p:cNvSpPr/>
            <p:nvPr/>
          </p:nvSpPr>
          <p:spPr>
            <a:xfrm>
              <a:off x="6091724" y="2163864"/>
              <a:ext cx="119207" cy="11404"/>
            </a:xfrm>
            <a:custGeom>
              <a:avLst/>
              <a:gdLst/>
              <a:ahLst/>
              <a:cxnLst/>
              <a:rect l="l" t="t" r="r" b="b"/>
              <a:pathLst>
                <a:path w="5237" h="501" extrusionOk="0">
                  <a:moveTo>
                    <a:pt x="250" y="1"/>
                  </a:moveTo>
                  <a:cubicBezTo>
                    <a:pt x="116" y="1"/>
                    <a:pt x="0" y="117"/>
                    <a:pt x="0" y="251"/>
                  </a:cubicBezTo>
                  <a:cubicBezTo>
                    <a:pt x="0" y="393"/>
                    <a:pt x="116" y="500"/>
                    <a:pt x="250" y="500"/>
                  </a:cubicBezTo>
                  <a:lnTo>
                    <a:pt x="4987" y="500"/>
                  </a:lnTo>
                  <a:cubicBezTo>
                    <a:pt x="5121" y="500"/>
                    <a:pt x="5237" y="393"/>
                    <a:pt x="5237" y="251"/>
                  </a:cubicBezTo>
                  <a:cubicBezTo>
                    <a:pt x="5237" y="117"/>
                    <a:pt x="5121" y="1"/>
                    <a:pt x="4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100"/>
            <p:cNvSpPr/>
            <p:nvPr/>
          </p:nvSpPr>
          <p:spPr>
            <a:xfrm>
              <a:off x="6091724" y="2192704"/>
              <a:ext cx="56883" cy="11404"/>
            </a:xfrm>
            <a:custGeom>
              <a:avLst/>
              <a:gdLst/>
              <a:ahLst/>
              <a:cxnLst/>
              <a:rect l="l" t="t" r="r" b="b"/>
              <a:pathLst>
                <a:path w="2499" h="501" extrusionOk="0">
                  <a:moveTo>
                    <a:pt x="250" y="1"/>
                  </a:moveTo>
                  <a:cubicBezTo>
                    <a:pt x="116" y="1"/>
                    <a:pt x="0" y="117"/>
                    <a:pt x="0" y="250"/>
                  </a:cubicBezTo>
                  <a:cubicBezTo>
                    <a:pt x="0" y="393"/>
                    <a:pt x="116" y="500"/>
                    <a:pt x="250" y="500"/>
                  </a:cubicBezTo>
                  <a:lnTo>
                    <a:pt x="2248" y="500"/>
                  </a:lnTo>
                  <a:cubicBezTo>
                    <a:pt x="2391" y="500"/>
                    <a:pt x="2498" y="393"/>
                    <a:pt x="2498" y="250"/>
                  </a:cubicBezTo>
                  <a:cubicBezTo>
                    <a:pt x="2498" y="117"/>
                    <a:pt x="2391" y="1"/>
                    <a:pt x="2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6" name="Google Shape;12036;p100"/>
            <p:cNvSpPr/>
            <p:nvPr/>
          </p:nvSpPr>
          <p:spPr>
            <a:xfrm>
              <a:off x="6100852" y="2241234"/>
              <a:ext cx="100952" cy="37399"/>
            </a:xfrm>
            <a:custGeom>
              <a:avLst/>
              <a:gdLst/>
              <a:ahLst/>
              <a:cxnLst/>
              <a:rect l="l" t="t" r="r" b="b"/>
              <a:pathLst>
                <a:path w="4435" h="1643" extrusionOk="0">
                  <a:moveTo>
                    <a:pt x="3346" y="509"/>
                  </a:moveTo>
                  <a:cubicBezTo>
                    <a:pt x="3765" y="518"/>
                    <a:pt x="3765" y="1125"/>
                    <a:pt x="3346" y="1143"/>
                  </a:cubicBezTo>
                  <a:lnTo>
                    <a:pt x="1080" y="1143"/>
                  </a:lnTo>
                  <a:cubicBezTo>
                    <a:pt x="893" y="1143"/>
                    <a:pt x="741" y="973"/>
                    <a:pt x="768" y="777"/>
                  </a:cubicBezTo>
                  <a:cubicBezTo>
                    <a:pt x="795" y="616"/>
                    <a:pt x="937" y="509"/>
                    <a:pt x="1089" y="509"/>
                  </a:cubicBezTo>
                  <a:close/>
                  <a:moveTo>
                    <a:pt x="1080" y="1"/>
                  </a:moveTo>
                  <a:cubicBezTo>
                    <a:pt x="1" y="45"/>
                    <a:pt x="1" y="1598"/>
                    <a:pt x="1080" y="1642"/>
                  </a:cubicBezTo>
                  <a:lnTo>
                    <a:pt x="3346" y="1642"/>
                  </a:lnTo>
                  <a:cubicBezTo>
                    <a:pt x="4434" y="1598"/>
                    <a:pt x="4434"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7" name="Google Shape;12037;p100"/>
          <p:cNvGrpSpPr/>
          <p:nvPr/>
        </p:nvGrpSpPr>
        <p:grpSpPr>
          <a:xfrm>
            <a:off x="4372257" y="2613486"/>
            <a:ext cx="399664" cy="388806"/>
            <a:chOff x="6498650" y="1946824"/>
            <a:chExt cx="399664" cy="388806"/>
          </a:xfrm>
        </p:grpSpPr>
        <p:sp>
          <p:nvSpPr>
            <p:cNvPr id="12038" name="Google Shape;12038;p100"/>
            <p:cNvSpPr/>
            <p:nvPr/>
          </p:nvSpPr>
          <p:spPr>
            <a:xfrm>
              <a:off x="6636135" y="2011173"/>
              <a:ext cx="218725" cy="126742"/>
            </a:xfrm>
            <a:custGeom>
              <a:avLst/>
              <a:gdLst/>
              <a:ahLst/>
              <a:cxnLst/>
              <a:rect l="l" t="t" r="r" b="b"/>
              <a:pathLst>
                <a:path w="9609" h="5568" extrusionOk="0">
                  <a:moveTo>
                    <a:pt x="4309" y="2436"/>
                  </a:moveTo>
                  <a:lnTo>
                    <a:pt x="4309" y="3132"/>
                  </a:lnTo>
                  <a:lnTo>
                    <a:pt x="902" y="3132"/>
                  </a:lnTo>
                  <a:cubicBezTo>
                    <a:pt x="688" y="3132"/>
                    <a:pt x="518" y="2944"/>
                    <a:pt x="554" y="2721"/>
                  </a:cubicBezTo>
                  <a:cubicBezTo>
                    <a:pt x="589" y="2552"/>
                    <a:pt x="741" y="2436"/>
                    <a:pt x="911" y="2436"/>
                  </a:cubicBezTo>
                  <a:close/>
                  <a:moveTo>
                    <a:pt x="5478" y="1963"/>
                  </a:moveTo>
                  <a:lnTo>
                    <a:pt x="5478" y="3595"/>
                  </a:lnTo>
                  <a:lnTo>
                    <a:pt x="4916" y="3595"/>
                  </a:lnTo>
                  <a:lnTo>
                    <a:pt x="4916" y="3613"/>
                  </a:lnTo>
                  <a:cubicBezTo>
                    <a:pt x="4854" y="3613"/>
                    <a:pt x="4809" y="3524"/>
                    <a:pt x="4809" y="3524"/>
                  </a:cubicBezTo>
                  <a:lnTo>
                    <a:pt x="4809" y="2052"/>
                  </a:lnTo>
                  <a:cubicBezTo>
                    <a:pt x="4809" y="2008"/>
                    <a:pt x="4854" y="1963"/>
                    <a:pt x="4898" y="1963"/>
                  </a:cubicBezTo>
                  <a:close/>
                  <a:moveTo>
                    <a:pt x="2650" y="3631"/>
                  </a:moveTo>
                  <a:lnTo>
                    <a:pt x="2650" y="4131"/>
                  </a:lnTo>
                  <a:lnTo>
                    <a:pt x="1580" y="4131"/>
                  </a:lnTo>
                  <a:lnTo>
                    <a:pt x="1580" y="3631"/>
                  </a:lnTo>
                  <a:close/>
                  <a:moveTo>
                    <a:pt x="8226" y="500"/>
                  </a:moveTo>
                  <a:cubicBezTo>
                    <a:pt x="8716" y="500"/>
                    <a:pt x="9109" y="892"/>
                    <a:pt x="9109" y="1383"/>
                  </a:cubicBezTo>
                  <a:lnTo>
                    <a:pt x="9109" y="4184"/>
                  </a:lnTo>
                  <a:cubicBezTo>
                    <a:pt x="9109" y="4666"/>
                    <a:pt x="8716" y="5067"/>
                    <a:pt x="8226" y="5067"/>
                  </a:cubicBezTo>
                  <a:lnTo>
                    <a:pt x="6861" y="5067"/>
                  </a:lnTo>
                  <a:cubicBezTo>
                    <a:pt x="6370" y="5067"/>
                    <a:pt x="5978" y="4666"/>
                    <a:pt x="5978" y="4184"/>
                  </a:cubicBezTo>
                  <a:lnTo>
                    <a:pt x="5978" y="1383"/>
                  </a:lnTo>
                  <a:cubicBezTo>
                    <a:pt x="5978" y="892"/>
                    <a:pt x="6370" y="500"/>
                    <a:pt x="6861" y="500"/>
                  </a:cubicBezTo>
                  <a:close/>
                  <a:moveTo>
                    <a:pt x="6843" y="0"/>
                  </a:moveTo>
                  <a:cubicBezTo>
                    <a:pt x="6049" y="0"/>
                    <a:pt x="5416" y="669"/>
                    <a:pt x="5451" y="1463"/>
                  </a:cubicBezTo>
                  <a:lnTo>
                    <a:pt x="4898" y="1463"/>
                  </a:lnTo>
                  <a:cubicBezTo>
                    <a:pt x="4613" y="1463"/>
                    <a:pt x="4381" y="1669"/>
                    <a:pt x="4327" y="1936"/>
                  </a:cubicBezTo>
                  <a:lnTo>
                    <a:pt x="919" y="1936"/>
                  </a:lnTo>
                  <a:cubicBezTo>
                    <a:pt x="509" y="1936"/>
                    <a:pt x="108" y="2266"/>
                    <a:pt x="63" y="2677"/>
                  </a:cubicBezTo>
                  <a:cubicBezTo>
                    <a:pt x="1" y="3194"/>
                    <a:pt x="402" y="3631"/>
                    <a:pt x="902" y="3631"/>
                  </a:cubicBezTo>
                  <a:lnTo>
                    <a:pt x="1080" y="3631"/>
                  </a:lnTo>
                  <a:lnTo>
                    <a:pt x="1080" y="4381"/>
                  </a:lnTo>
                  <a:cubicBezTo>
                    <a:pt x="1080" y="4523"/>
                    <a:pt x="1196" y="4630"/>
                    <a:pt x="1330" y="4630"/>
                  </a:cubicBezTo>
                  <a:lnTo>
                    <a:pt x="2900" y="4630"/>
                  </a:lnTo>
                  <a:cubicBezTo>
                    <a:pt x="3034" y="4630"/>
                    <a:pt x="3150" y="4523"/>
                    <a:pt x="3150" y="4381"/>
                  </a:cubicBezTo>
                  <a:lnTo>
                    <a:pt x="3150" y="3631"/>
                  </a:lnTo>
                  <a:lnTo>
                    <a:pt x="4309" y="3631"/>
                  </a:lnTo>
                  <a:cubicBezTo>
                    <a:pt x="4363" y="3899"/>
                    <a:pt x="4595" y="4095"/>
                    <a:pt x="4880" y="4095"/>
                  </a:cubicBezTo>
                  <a:lnTo>
                    <a:pt x="5451" y="4095"/>
                  </a:lnTo>
                  <a:cubicBezTo>
                    <a:pt x="5416" y="4889"/>
                    <a:pt x="6049" y="5567"/>
                    <a:pt x="6843" y="5567"/>
                  </a:cubicBezTo>
                  <a:lnTo>
                    <a:pt x="8226" y="5567"/>
                  </a:lnTo>
                  <a:cubicBezTo>
                    <a:pt x="8993" y="5567"/>
                    <a:pt x="9609" y="4943"/>
                    <a:pt x="9609" y="4184"/>
                  </a:cubicBezTo>
                  <a:lnTo>
                    <a:pt x="9609" y="1383"/>
                  </a:lnTo>
                  <a:cubicBezTo>
                    <a:pt x="9609" y="616"/>
                    <a:pt x="8993" y="0"/>
                    <a:pt x="8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100"/>
            <p:cNvSpPr/>
            <p:nvPr/>
          </p:nvSpPr>
          <p:spPr>
            <a:xfrm>
              <a:off x="6783568" y="2033913"/>
              <a:ext cx="48552" cy="81239"/>
            </a:xfrm>
            <a:custGeom>
              <a:avLst/>
              <a:gdLst/>
              <a:ahLst/>
              <a:cxnLst/>
              <a:rect l="l" t="t" r="r" b="b"/>
              <a:pathLst>
                <a:path w="2133" h="3569" extrusionOk="0">
                  <a:moveTo>
                    <a:pt x="1633" y="500"/>
                  </a:moveTo>
                  <a:lnTo>
                    <a:pt x="1633" y="3069"/>
                  </a:lnTo>
                  <a:lnTo>
                    <a:pt x="500" y="3069"/>
                  </a:lnTo>
                  <a:lnTo>
                    <a:pt x="500" y="500"/>
                  </a:lnTo>
                  <a:close/>
                  <a:moveTo>
                    <a:pt x="455" y="0"/>
                  </a:moveTo>
                  <a:cubicBezTo>
                    <a:pt x="205" y="0"/>
                    <a:pt x="0" y="197"/>
                    <a:pt x="0" y="447"/>
                  </a:cubicBezTo>
                  <a:lnTo>
                    <a:pt x="0" y="3114"/>
                  </a:lnTo>
                  <a:cubicBezTo>
                    <a:pt x="0" y="3364"/>
                    <a:pt x="205" y="3569"/>
                    <a:pt x="455" y="3569"/>
                  </a:cubicBezTo>
                  <a:lnTo>
                    <a:pt x="1686" y="3569"/>
                  </a:lnTo>
                  <a:cubicBezTo>
                    <a:pt x="1936" y="3569"/>
                    <a:pt x="2132" y="3364"/>
                    <a:pt x="2132" y="3114"/>
                  </a:cubicBezTo>
                  <a:lnTo>
                    <a:pt x="2132" y="447"/>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100"/>
            <p:cNvSpPr/>
            <p:nvPr/>
          </p:nvSpPr>
          <p:spPr>
            <a:xfrm>
              <a:off x="6498650" y="1946824"/>
              <a:ext cx="399664" cy="388806"/>
            </a:xfrm>
            <a:custGeom>
              <a:avLst/>
              <a:gdLst/>
              <a:ahLst/>
              <a:cxnLst/>
              <a:rect l="l" t="t" r="r" b="b"/>
              <a:pathLst>
                <a:path w="17558" h="17081" extrusionOk="0">
                  <a:moveTo>
                    <a:pt x="5550" y="1222"/>
                  </a:moveTo>
                  <a:cubicBezTo>
                    <a:pt x="5420" y="1222"/>
                    <a:pt x="5305" y="1325"/>
                    <a:pt x="5285" y="1451"/>
                  </a:cubicBezTo>
                  <a:lnTo>
                    <a:pt x="5285" y="1451"/>
                  </a:lnTo>
                  <a:cubicBezTo>
                    <a:pt x="5440" y="1390"/>
                    <a:pt x="5600" y="1334"/>
                    <a:pt x="5764" y="1284"/>
                  </a:cubicBezTo>
                  <a:cubicBezTo>
                    <a:pt x="5791" y="1263"/>
                    <a:pt x="5818" y="1242"/>
                    <a:pt x="5846" y="1222"/>
                  </a:cubicBezTo>
                  <a:close/>
                  <a:moveTo>
                    <a:pt x="13061" y="11632"/>
                  </a:moveTo>
                  <a:lnTo>
                    <a:pt x="13320" y="11891"/>
                  </a:lnTo>
                  <a:cubicBezTo>
                    <a:pt x="13392" y="11962"/>
                    <a:pt x="13392" y="12078"/>
                    <a:pt x="13320" y="12150"/>
                  </a:cubicBezTo>
                  <a:lnTo>
                    <a:pt x="12562" y="12908"/>
                  </a:lnTo>
                  <a:cubicBezTo>
                    <a:pt x="12526" y="12944"/>
                    <a:pt x="12479" y="12962"/>
                    <a:pt x="12433" y="12962"/>
                  </a:cubicBezTo>
                  <a:cubicBezTo>
                    <a:pt x="12386" y="12962"/>
                    <a:pt x="12339" y="12944"/>
                    <a:pt x="12303" y="12908"/>
                  </a:cubicBezTo>
                  <a:lnTo>
                    <a:pt x="12044" y="12649"/>
                  </a:lnTo>
                  <a:cubicBezTo>
                    <a:pt x="12419" y="12346"/>
                    <a:pt x="12758" y="12007"/>
                    <a:pt x="13061" y="11632"/>
                  </a:cubicBezTo>
                  <a:close/>
                  <a:moveTo>
                    <a:pt x="13472" y="12703"/>
                  </a:moveTo>
                  <a:lnTo>
                    <a:pt x="14186" y="13425"/>
                  </a:lnTo>
                  <a:lnTo>
                    <a:pt x="13838" y="13773"/>
                  </a:lnTo>
                  <a:lnTo>
                    <a:pt x="13115" y="13060"/>
                  </a:lnTo>
                  <a:lnTo>
                    <a:pt x="13472" y="12703"/>
                  </a:lnTo>
                  <a:close/>
                  <a:moveTo>
                    <a:pt x="14640" y="13684"/>
                  </a:moveTo>
                  <a:lnTo>
                    <a:pt x="16425" y="15468"/>
                  </a:lnTo>
                  <a:lnTo>
                    <a:pt x="15881" y="16013"/>
                  </a:lnTo>
                  <a:lnTo>
                    <a:pt x="14087" y="14228"/>
                  </a:lnTo>
                  <a:lnTo>
                    <a:pt x="14640" y="13684"/>
                  </a:lnTo>
                  <a:close/>
                  <a:moveTo>
                    <a:pt x="16683" y="15923"/>
                  </a:moveTo>
                  <a:lnTo>
                    <a:pt x="16915" y="16155"/>
                  </a:lnTo>
                  <a:cubicBezTo>
                    <a:pt x="17013" y="16245"/>
                    <a:pt x="17013" y="16414"/>
                    <a:pt x="16915" y="16512"/>
                  </a:cubicBezTo>
                  <a:cubicBezTo>
                    <a:pt x="16871" y="16557"/>
                    <a:pt x="16806" y="16579"/>
                    <a:pt x="16741" y="16579"/>
                  </a:cubicBezTo>
                  <a:cubicBezTo>
                    <a:pt x="16677" y="16579"/>
                    <a:pt x="16612" y="16557"/>
                    <a:pt x="16567" y="16512"/>
                  </a:cubicBezTo>
                  <a:lnTo>
                    <a:pt x="16327" y="16271"/>
                  </a:lnTo>
                  <a:lnTo>
                    <a:pt x="16683" y="15923"/>
                  </a:lnTo>
                  <a:close/>
                  <a:moveTo>
                    <a:pt x="7617" y="1"/>
                  </a:moveTo>
                  <a:cubicBezTo>
                    <a:pt x="3874" y="1"/>
                    <a:pt x="350" y="3078"/>
                    <a:pt x="420" y="7127"/>
                  </a:cubicBezTo>
                  <a:cubicBezTo>
                    <a:pt x="388" y="11291"/>
                    <a:pt x="3915" y="14251"/>
                    <a:pt x="7624" y="14251"/>
                  </a:cubicBezTo>
                  <a:cubicBezTo>
                    <a:pt x="8992" y="14251"/>
                    <a:pt x="10386" y="13847"/>
                    <a:pt x="11634" y="12953"/>
                  </a:cubicBezTo>
                  <a:lnTo>
                    <a:pt x="11946" y="13256"/>
                  </a:lnTo>
                  <a:cubicBezTo>
                    <a:pt x="12074" y="13389"/>
                    <a:pt x="12246" y="13457"/>
                    <a:pt x="12420" y="13457"/>
                  </a:cubicBezTo>
                  <a:cubicBezTo>
                    <a:pt x="12527" y="13457"/>
                    <a:pt x="12633" y="13432"/>
                    <a:pt x="12731" y="13381"/>
                  </a:cubicBezTo>
                  <a:lnTo>
                    <a:pt x="13534" y="14184"/>
                  </a:lnTo>
                  <a:cubicBezTo>
                    <a:pt x="13525" y="14291"/>
                    <a:pt x="13561" y="14407"/>
                    <a:pt x="13641" y="14487"/>
                  </a:cubicBezTo>
                  <a:lnTo>
                    <a:pt x="15604" y="16459"/>
                  </a:lnTo>
                  <a:cubicBezTo>
                    <a:pt x="15676" y="16531"/>
                    <a:pt x="15777" y="16567"/>
                    <a:pt x="15875" y="16567"/>
                  </a:cubicBezTo>
                  <a:cubicBezTo>
                    <a:pt x="15886" y="16567"/>
                    <a:pt x="15897" y="16567"/>
                    <a:pt x="15907" y="16566"/>
                  </a:cubicBezTo>
                  <a:lnTo>
                    <a:pt x="16202" y="16860"/>
                  </a:lnTo>
                  <a:cubicBezTo>
                    <a:pt x="16344" y="17007"/>
                    <a:pt x="16541" y="17081"/>
                    <a:pt x="16736" y="17081"/>
                  </a:cubicBezTo>
                  <a:cubicBezTo>
                    <a:pt x="16931" y="17081"/>
                    <a:pt x="17125" y="17007"/>
                    <a:pt x="17263" y="16860"/>
                  </a:cubicBezTo>
                  <a:cubicBezTo>
                    <a:pt x="17558" y="16584"/>
                    <a:pt x="17558" y="16075"/>
                    <a:pt x="17263" y="15798"/>
                  </a:cubicBezTo>
                  <a:lnTo>
                    <a:pt x="16969" y="15504"/>
                  </a:lnTo>
                  <a:cubicBezTo>
                    <a:pt x="16978" y="15397"/>
                    <a:pt x="16942" y="15281"/>
                    <a:pt x="16862" y="15201"/>
                  </a:cubicBezTo>
                  <a:lnTo>
                    <a:pt x="14899" y="13238"/>
                  </a:lnTo>
                  <a:cubicBezTo>
                    <a:pt x="14819" y="13158"/>
                    <a:pt x="14724" y="13121"/>
                    <a:pt x="14628" y="13121"/>
                  </a:cubicBezTo>
                  <a:cubicBezTo>
                    <a:pt x="14617" y="13121"/>
                    <a:pt x="14606" y="13121"/>
                    <a:pt x="14596" y="13122"/>
                  </a:cubicBezTo>
                  <a:lnTo>
                    <a:pt x="13793" y="12328"/>
                  </a:lnTo>
                  <a:cubicBezTo>
                    <a:pt x="13918" y="12069"/>
                    <a:pt x="13882" y="11748"/>
                    <a:pt x="13668" y="11534"/>
                  </a:cubicBezTo>
                  <a:lnTo>
                    <a:pt x="13356" y="11222"/>
                  </a:lnTo>
                  <a:cubicBezTo>
                    <a:pt x="13525" y="10990"/>
                    <a:pt x="13668" y="10749"/>
                    <a:pt x="13811" y="10490"/>
                  </a:cubicBezTo>
                  <a:lnTo>
                    <a:pt x="14926" y="10490"/>
                  </a:lnTo>
                  <a:cubicBezTo>
                    <a:pt x="16344" y="10490"/>
                    <a:pt x="17486" y="9349"/>
                    <a:pt x="17486" y="7939"/>
                  </a:cubicBezTo>
                  <a:lnTo>
                    <a:pt x="17486" y="990"/>
                  </a:lnTo>
                  <a:cubicBezTo>
                    <a:pt x="17486" y="847"/>
                    <a:pt x="17370" y="722"/>
                    <a:pt x="17228" y="722"/>
                  </a:cubicBezTo>
                  <a:lnTo>
                    <a:pt x="14453" y="722"/>
                  </a:lnTo>
                  <a:cubicBezTo>
                    <a:pt x="14453" y="722"/>
                    <a:pt x="14444" y="731"/>
                    <a:pt x="14435" y="731"/>
                  </a:cubicBezTo>
                  <a:cubicBezTo>
                    <a:pt x="14194" y="954"/>
                    <a:pt x="14346" y="1222"/>
                    <a:pt x="14569" y="1222"/>
                  </a:cubicBezTo>
                  <a:lnTo>
                    <a:pt x="14926" y="1222"/>
                  </a:lnTo>
                  <a:cubicBezTo>
                    <a:pt x="16068" y="1222"/>
                    <a:pt x="16987" y="2149"/>
                    <a:pt x="16987" y="3282"/>
                  </a:cubicBezTo>
                  <a:lnTo>
                    <a:pt x="16987" y="7930"/>
                  </a:lnTo>
                  <a:cubicBezTo>
                    <a:pt x="16987" y="9072"/>
                    <a:pt x="16068" y="9991"/>
                    <a:pt x="14926" y="9991"/>
                  </a:cubicBezTo>
                  <a:lnTo>
                    <a:pt x="10198" y="9991"/>
                  </a:lnTo>
                  <a:cubicBezTo>
                    <a:pt x="10055" y="9991"/>
                    <a:pt x="9930" y="10071"/>
                    <a:pt x="9868" y="10205"/>
                  </a:cubicBezTo>
                  <a:cubicBezTo>
                    <a:pt x="9564" y="10838"/>
                    <a:pt x="9002" y="11213"/>
                    <a:pt x="8503" y="11436"/>
                  </a:cubicBezTo>
                  <a:cubicBezTo>
                    <a:pt x="8663" y="11088"/>
                    <a:pt x="8717" y="10696"/>
                    <a:pt x="8726" y="10374"/>
                  </a:cubicBezTo>
                  <a:cubicBezTo>
                    <a:pt x="8744" y="10169"/>
                    <a:pt x="8565" y="9991"/>
                    <a:pt x="8360" y="9991"/>
                  </a:cubicBezTo>
                  <a:lnTo>
                    <a:pt x="7343" y="9991"/>
                  </a:lnTo>
                  <a:cubicBezTo>
                    <a:pt x="6210" y="9991"/>
                    <a:pt x="5282" y="9072"/>
                    <a:pt x="5282" y="7930"/>
                  </a:cubicBezTo>
                  <a:lnTo>
                    <a:pt x="5282" y="1489"/>
                  </a:lnTo>
                  <a:cubicBezTo>
                    <a:pt x="5282" y="1476"/>
                    <a:pt x="5283" y="1464"/>
                    <a:pt x="5285" y="1451"/>
                  </a:cubicBezTo>
                  <a:lnTo>
                    <a:pt x="5285" y="1451"/>
                  </a:lnTo>
                  <a:cubicBezTo>
                    <a:pt x="507" y="3332"/>
                    <a:pt x="1" y="10072"/>
                    <a:pt x="4667" y="12569"/>
                  </a:cubicBezTo>
                  <a:cubicBezTo>
                    <a:pt x="4707" y="12592"/>
                    <a:pt x="4750" y="12603"/>
                    <a:pt x="4793" y="12603"/>
                  </a:cubicBezTo>
                  <a:cubicBezTo>
                    <a:pt x="4881" y="12603"/>
                    <a:pt x="4964" y="12555"/>
                    <a:pt x="5006" y="12471"/>
                  </a:cubicBezTo>
                  <a:cubicBezTo>
                    <a:pt x="5077" y="12346"/>
                    <a:pt x="5024" y="12194"/>
                    <a:pt x="4908" y="12132"/>
                  </a:cubicBezTo>
                  <a:cubicBezTo>
                    <a:pt x="840" y="10009"/>
                    <a:pt x="973" y="4014"/>
                    <a:pt x="5095" y="2078"/>
                  </a:cubicBezTo>
                  <a:lnTo>
                    <a:pt x="5095" y="2078"/>
                  </a:lnTo>
                  <a:cubicBezTo>
                    <a:pt x="4899" y="2435"/>
                    <a:pt x="4783" y="2854"/>
                    <a:pt x="4783" y="3291"/>
                  </a:cubicBezTo>
                  <a:lnTo>
                    <a:pt x="4783" y="7939"/>
                  </a:lnTo>
                  <a:cubicBezTo>
                    <a:pt x="4783" y="7939"/>
                    <a:pt x="5947" y="10490"/>
                    <a:pt x="7354" y="10490"/>
                  </a:cubicBezTo>
                  <a:cubicBezTo>
                    <a:pt x="7356" y="10490"/>
                    <a:pt x="7358" y="10490"/>
                    <a:pt x="7361" y="10490"/>
                  </a:cubicBezTo>
                  <a:lnTo>
                    <a:pt x="8235" y="10490"/>
                  </a:lnTo>
                  <a:cubicBezTo>
                    <a:pt x="8208" y="10892"/>
                    <a:pt x="8092" y="11356"/>
                    <a:pt x="7762" y="11606"/>
                  </a:cubicBezTo>
                  <a:cubicBezTo>
                    <a:pt x="7646" y="11695"/>
                    <a:pt x="7611" y="11838"/>
                    <a:pt x="7673" y="11971"/>
                  </a:cubicBezTo>
                  <a:cubicBezTo>
                    <a:pt x="7725" y="12074"/>
                    <a:pt x="7831" y="12141"/>
                    <a:pt x="7942" y="12141"/>
                  </a:cubicBezTo>
                  <a:cubicBezTo>
                    <a:pt x="7965" y="12141"/>
                    <a:pt x="7989" y="12138"/>
                    <a:pt x="8012" y="12132"/>
                  </a:cubicBezTo>
                  <a:cubicBezTo>
                    <a:pt x="8637" y="11971"/>
                    <a:pt x="10296" y="10526"/>
                    <a:pt x="10296" y="10526"/>
                  </a:cubicBezTo>
                  <a:lnTo>
                    <a:pt x="12053" y="10526"/>
                  </a:lnTo>
                  <a:cubicBezTo>
                    <a:pt x="11008" y="11961"/>
                    <a:pt x="9282" y="12789"/>
                    <a:pt x="7533" y="12789"/>
                  </a:cubicBezTo>
                  <a:cubicBezTo>
                    <a:pt x="6998" y="12789"/>
                    <a:pt x="6462" y="12712"/>
                    <a:pt x="5942" y="12551"/>
                  </a:cubicBezTo>
                  <a:cubicBezTo>
                    <a:pt x="5919" y="12545"/>
                    <a:pt x="5896" y="12542"/>
                    <a:pt x="5873" y="12542"/>
                  </a:cubicBezTo>
                  <a:cubicBezTo>
                    <a:pt x="5762" y="12542"/>
                    <a:pt x="5660" y="12610"/>
                    <a:pt x="5630" y="12721"/>
                  </a:cubicBezTo>
                  <a:cubicBezTo>
                    <a:pt x="5595" y="12855"/>
                    <a:pt x="5666" y="12997"/>
                    <a:pt x="5800" y="13033"/>
                  </a:cubicBezTo>
                  <a:cubicBezTo>
                    <a:pt x="6365" y="13208"/>
                    <a:pt x="6947" y="13291"/>
                    <a:pt x="7526" y="13291"/>
                  </a:cubicBezTo>
                  <a:cubicBezTo>
                    <a:pt x="9553" y="13291"/>
                    <a:pt x="11545" y="12267"/>
                    <a:pt x="12669" y="10526"/>
                  </a:cubicBezTo>
                  <a:lnTo>
                    <a:pt x="13267" y="10526"/>
                  </a:lnTo>
                  <a:cubicBezTo>
                    <a:pt x="12071" y="12551"/>
                    <a:pt x="9912" y="13791"/>
                    <a:pt x="7548" y="13791"/>
                  </a:cubicBezTo>
                  <a:cubicBezTo>
                    <a:pt x="3882" y="13791"/>
                    <a:pt x="911" y="10812"/>
                    <a:pt x="911" y="7154"/>
                  </a:cubicBezTo>
                  <a:cubicBezTo>
                    <a:pt x="857" y="3449"/>
                    <a:pt x="4035" y="499"/>
                    <a:pt x="7562" y="499"/>
                  </a:cubicBezTo>
                  <a:cubicBezTo>
                    <a:pt x="8112" y="499"/>
                    <a:pt x="8670" y="570"/>
                    <a:pt x="9225" y="722"/>
                  </a:cubicBezTo>
                  <a:lnTo>
                    <a:pt x="7352" y="722"/>
                  </a:lnTo>
                  <a:cubicBezTo>
                    <a:pt x="6791" y="722"/>
                    <a:pt x="6269" y="911"/>
                    <a:pt x="5846" y="1222"/>
                  </a:cubicBezTo>
                  <a:lnTo>
                    <a:pt x="13490" y="1222"/>
                  </a:lnTo>
                  <a:cubicBezTo>
                    <a:pt x="13499" y="1222"/>
                    <a:pt x="13508" y="1222"/>
                    <a:pt x="13508" y="1213"/>
                  </a:cubicBezTo>
                  <a:cubicBezTo>
                    <a:pt x="13748" y="999"/>
                    <a:pt x="13597" y="722"/>
                    <a:pt x="13383" y="722"/>
                  </a:cubicBezTo>
                  <a:lnTo>
                    <a:pt x="10644" y="722"/>
                  </a:lnTo>
                  <a:cubicBezTo>
                    <a:pt x="9664" y="227"/>
                    <a:pt x="8632"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1" name="Google Shape;12041;p100"/>
          <p:cNvGrpSpPr/>
          <p:nvPr/>
        </p:nvGrpSpPr>
        <p:grpSpPr>
          <a:xfrm>
            <a:off x="6982426" y="2640631"/>
            <a:ext cx="388488" cy="334518"/>
            <a:chOff x="7119838" y="1973956"/>
            <a:chExt cx="388488" cy="334518"/>
          </a:xfrm>
        </p:grpSpPr>
        <p:sp>
          <p:nvSpPr>
            <p:cNvPr id="12042" name="Google Shape;12042;p100"/>
            <p:cNvSpPr/>
            <p:nvPr/>
          </p:nvSpPr>
          <p:spPr>
            <a:xfrm>
              <a:off x="7119838" y="1973956"/>
              <a:ext cx="388488" cy="334518"/>
            </a:xfrm>
            <a:custGeom>
              <a:avLst/>
              <a:gdLst/>
              <a:ahLst/>
              <a:cxnLst/>
              <a:rect l="l" t="t" r="r" b="b"/>
              <a:pathLst>
                <a:path w="17067" h="14696" extrusionOk="0">
                  <a:moveTo>
                    <a:pt x="10608" y="6765"/>
                  </a:moveTo>
                  <a:lnTo>
                    <a:pt x="11161" y="7318"/>
                  </a:lnTo>
                  <a:lnTo>
                    <a:pt x="10813" y="7675"/>
                  </a:lnTo>
                  <a:lnTo>
                    <a:pt x="10260" y="7122"/>
                  </a:lnTo>
                  <a:cubicBezTo>
                    <a:pt x="10385" y="7006"/>
                    <a:pt x="10501" y="6890"/>
                    <a:pt x="10608" y="6765"/>
                  </a:cubicBezTo>
                  <a:close/>
                  <a:moveTo>
                    <a:pt x="11616" y="7577"/>
                  </a:moveTo>
                  <a:lnTo>
                    <a:pt x="12499" y="8460"/>
                  </a:lnTo>
                  <a:lnTo>
                    <a:pt x="11955" y="9013"/>
                  </a:lnTo>
                  <a:lnTo>
                    <a:pt x="11063" y="8121"/>
                  </a:lnTo>
                  <a:lnTo>
                    <a:pt x="11616" y="7577"/>
                  </a:lnTo>
                  <a:close/>
                  <a:moveTo>
                    <a:pt x="12758" y="8915"/>
                  </a:moveTo>
                  <a:lnTo>
                    <a:pt x="12990" y="9147"/>
                  </a:lnTo>
                  <a:cubicBezTo>
                    <a:pt x="13088" y="9245"/>
                    <a:pt x="13088" y="9406"/>
                    <a:pt x="12990" y="9504"/>
                  </a:cubicBezTo>
                  <a:cubicBezTo>
                    <a:pt x="12941" y="9553"/>
                    <a:pt x="12876" y="9577"/>
                    <a:pt x="12812" y="9577"/>
                  </a:cubicBezTo>
                  <a:cubicBezTo>
                    <a:pt x="12749" y="9577"/>
                    <a:pt x="12686" y="9553"/>
                    <a:pt x="12642" y="9504"/>
                  </a:cubicBezTo>
                  <a:lnTo>
                    <a:pt x="12401" y="9263"/>
                  </a:lnTo>
                  <a:lnTo>
                    <a:pt x="12758" y="8915"/>
                  </a:lnTo>
                  <a:close/>
                  <a:moveTo>
                    <a:pt x="14515" y="3892"/>
                  </a:moveTo>
                  <a:cubicBezTo>
                    <a:pt x="14595" y="3892"/>
                    <a:pt x="14667" y="3964"/>
                    <a:pt x="14667" y="4044"/>
                  </a:cubicBezTo>
                  <a:lnTo>
                    <a:pt x="14667" y="11448"/>
                  </a:lnTo>
                  <a:cubicBezTo>
                    <a:pt x="14667" y="11529"/>
                    <a:pt x="14595" y="11591"/>
                    <a:pt x="14515" y="11591"/>
                  </a:cubicBezTo>
                  <a:lnTo>
                    <a:pt x="2543" y="11591"/>
                  </a:lnTo>
                  <a:cubicBezTo>
                    <a:pt x="2463" y="11591"/>
                    <a:pt x="2400" y="11529"/>
                    <a:pt x="2400" y="11448"/>
                  </a:cubicBezTo>
                  <a:lnTo>
                    <a:pt x="2400" y="4044"/>
                  </a:lnTo>
                  <a:cubicBezTo>
                    <a:pt x="2400" y="3964"/>
                    <a:pt x="2463" y="3892"/>
                    <a:pt x="2543" y="3892"/>
                  </a:cubicBezTo>
                  <a:lnTo>
                    <a:pt x="3489" y="3892"/>
                  </a:lnTo>
                  <a:cubicBezTo>
                    <a:pt x="3382" y="6212"/>
                    <a:pt x="5255" y="8166"/>
                    <a:pt x="7566" y="8166"/>
                  </a:cubicBezTo>
                  <a:cubicBezTo>
                    <a:pt x="8422" y="8166"/>
                    <a:pt x="9216" y="7898"/>
                    <a:pt x="9876" y="7443"/>
                  </a:cubicBezTo>
                  <a:lnTo>
                    <a:pt x="10527" y="8103"/>
                  </a:lnTo>
                  <a:cubicBezTo>
                    <a:pt x="10518" y="8210"/>
                    <a:pt x="10554" y="8326"/>
                    <a:pt x="10634" y="8406"/>
                  </a:cubicBezTo>
                  <a:lnTo>
                    <a:pt x="11696" y="9468"/>
                  </a:lnTo>
                  <a:cubicBezTo>
                    <a:pt x="11776" y="9540"/>
                    <a:pt x="11871" y="9576"/>
                    <a:pt x="11967" y="9576"/>
                  </a:cubicBezTo>
                  <a:cubicBezTo>
                    <a:pt x="11978" y="9576"/>
                    <a:pt x="11989" y="9576"/>
                    <a:pt x="11999" y="9575"/>
                  </a:cubicBezTo>
                  <a:cubicBezTo>
                    <a:pt x="12258" y="9825"/>
                    <a:pt x="12436" y="10092"/>
                    <a:pt x="12829" y="10092"/>
                  </a:cubicBezTo>
                  <a:cubicBezTo>
                    <a:pt x="13489" y="10092"/>
                    <a:pt x="13828" y="9281"/>
                    <a:pt x="13355" y="8808"/>
                  </a:cubicBezTo>
                  <a:lnTo>
                    <a:pt x="13061" y="8513"/>
                  </a:lnTo>
                  <a:cubicBezTo>
                    <a:pt x="13070" y="8406"/>
                    <a:pt x="13034" y="8290"/>
                    <a:pt x="12954" y="8210"/>
                  </a:cubicBezTo>
                  <a:lnTo>
                    <a:pt x="11892" y="7149"/>
                  </a:lnTo>
                  <a:cubicBezTo>
                    <a:pt x="11820" y="7076"/>
                    <a:pt x="11719" y="7040"/>
                    <a:pt x="11621" y="7040"/>
                  </a:cubicBezTo>
                  <a:cubicBezTo>
                    <a:pt x="11610" y="7040"/>
                    <a:pt x="11600" y="7041"/>
                    <a:pt x="11589" y="7041"/>
                  </a:cubicBezTo>
                  <a:lnTo>
                    <a:pt x="10938" y="6381"/>
                  </a:lnTo>
                  <a:cubicBezTo>
                    <a:pt x="11419" y="5685"/>
                    <a:pt x="11687" y="4802"/>
                    <a:pt x="11643" y="3892"/>
                  </a:cubicBezTo>
                  <a:close/>
                  <a:moveTo>
                    <a:pt x="10001" y="13099"/>
                  </a:moveTo>
                  <a:lnTo>
                    <a:pt x="9894" y="13393"/>
                  </a:lnTo>
                  <a:lnTo>
                    <a:pt x="7137" y="13393"/>
                  </a:lnTo>
                  <a:lnTo>
                    <a:pt x="7039" y="13099"/>
                  </a:lnTo>
                  <a:close/>
                  <a:moveTo>
                    <a:pt x="16567" y="13099"/>
                  </a:moveTo>
                  <a:lnTo>
                    <a:pt x="16567" y="13634"/>
                  </a:lnTo>
                  <a:cubicBezTo>
                    <a:pt x="16567" y="13946"/>
                    <a:pt x="16317" y="14196"/>
                    <a:pt x="16005" y="14196"/>
                  </a:cubicBezTo>
                  <a:lnTo>
                    <a:pt x="1053" y="14196"/>
                  </a:lnTo>
                  <a:cubicBezTo>
                    <a:pt x="750" y="14196"/>
                    <a:pt x="500" y="13946"/>
                    <a:pt x="500" y="13634"/>
                  </a:cubicBezTo>
                  <a:lnTo>
                    <a:pt x="500" y="13099"/>
                  </a:lnTo>
                  <a:lnTo>
                    <a:pt x="6522" y="13099"/>
                  </a:lnTo>
                  <a:lnTo>
                    <a:pt x="6700" y="13616"/>
                  </a:lnTo>
                  <a:cubicBezTo>
                    <a:pt x="6763" y="13786"/>
                    <a:pt x="6914" y="13893"/>
                    <a:pt x="7093" y="13893"/>
                  </a:cubicBezTo>
                  <a:lnTo>
                    <a:pt x="9974" y="13893"/>
                  </a:lnTo>
                  <a:cubicBezTo>
                    <a:pt x="10144" y="13893"/>
                    <a:pt x="10304" y="13786"/>
                    <a:pt x="10358" y="13616"/>
                  </a:cubicBezTo>
                  <a:lnTo>
                    <a:pt x="10545" y="13099"/>
                  </a:lnTo>
                  <a:close/>
                  <a:moveTo>
                    <a:pt x="7518" y="1"/>
                  </a:moveTo>
                  <a:cubicBezTo>
                    <a:pt x="6652" y="1"/>
                    <a:pt x="5783" y="272"/>
                    <a:pt x="5059" y="859"/>
                  </a:cubicBezTo>
                  <a:cubicBezTo>
                    <a:pt x="4952" y="939"/>
                    <a:pt x="4925" y="1100"/>
                    <a:pt x="5014" y="1207"/>
                  </a:cubicBezTo>
                  <a:cubicBezTo>
                    <a:pt x="5061" y="1270"/>
                    <a:pt x="5137" y="1305"/>
                    <a:pt x="5212" y="1305"/>
                  </a:cubicBezTo>
                  <a:cubicBezTo>
                    <a:pt x="5265" y="1305"/>
                    <a:pt x="5318" y="1288"/>
                    <a:pt x="5362" y="1252"/>
                  </a:cubicBezTo>
                  <a:cubicBezTo>
                    <a:pt x="6021" y="727"/>
                    <a:pt x="6778" y="492"/>
                    <a:pt x="7522" y="492"/>
                  </a:cubicBezTo>
                  <a:cubicBezTo>
                    <a:pt x="9385" y="492"/>
                    <a:pt x="11171" y="1969"/>
                    <a:pt x="11152" y="4080"/>
                  </a:cubicBezTo>
                  <a:cubicBezTo>
                    <a:pt x="11063" y="6453"/>
                    <a:pt x="9316" y="7639"/>
                    <a:pt x="7569" y="7639"/>
                  </a:cubicBezTo>
                  <a:cubicBezTo>
                    <a:pt x="5822" y="7639"/>
                    <a:pt x="4073" y="6453"/>
                    <a:pt x="3979" y="4080"/>
                  </a:cubicBezTo>
                  <a:cubicBezTo>
                    <a:pt x="3979" y="3348"/>
                    <a:pt x="4202" y="2643"/>
                    <a:pt x="4613" y="2046"/>
                  </a:cubicBezTo>
                  <a:cubicBezTo>
                    <a:pt x="4746" y="1849"/>
                    <a:pt x="4581" y="1651"/>
                    <a:pt x="4403" y="1651"/>
                  </a:cubicBezTo>
                  <a:cubicBezTo>
                    <a:pt x="4332" y="1651"/>
                    <a:pt x="4259" y="1683"/>
                    <a:pt x="4202" y="1760"/>
                  </a:cubicBezTo>
                  <a:cubicBezTo>
                    <a:pt x="4069" y="1965"/>
                    <a:pt x="3944" y="2180"/>
                    <a:pt x="3846" y="2394"/>
                  </a:cubicBezTo>
                  <a:lnTo>
                    <a:pt x="2177" y="2394"/>
                  </a:lnTo>
                  <a:cubicBezTo>
                    <a:pt x="1473" y="2394"/>
                    <a:pt x="902" y="2965"/>
                    <a:pt x="902" y="3669"/>
                  </a:cubicBezTo>
                  <a:lnTo>
                    <a:pt x="902" y="11814"/>
                  </a:lnTo>
                  <a:cubicBezTo>
                    <a:pt x="902" y="12109"/>
                    <a:pt x="1000" y="12376"/>
                    <a:pt x="1160" y="12590"/>
                  </a:cubicBezTo>
                  <a:lnTo>
                    <a:pt x="447" y="12590"/>
                  </a:lnTo>
                  <a:cubicBezTo>
                    <a:pt x="197" y="12590"/>
                    <a:pt x="1" y="12795"/>
                    <a:pt x="1" y="13045"/>
                  </a:cubicBezTo>
                  <a:lnTo>
                    <a:pt x="1" y="13634"/>
                  </a:lnTo>
                  <a:cubicBezTo>
                    <a:pt x="1" y="14223"/>
                    <a:pt x="473" y="14696"/>
                    <a:pt x="1053" y="14696"/>
                  </a:cubicBezTo>
                  <a:lnTo>
                    <a:pt x="16005" y="14696"/>
                  </a:lnTo>
                  <a:cubicBezTo>
                    <a:pt x="16594" y="14696"/>
                    <a:pt x="17067" y="14223"/>
                    <a:pt x="17067" y="13634"/>
                  </a:cubicBezTo>
                  <a:lnTo>
                    <a:pt x="17067" y="13045"/>
                  </a:lnTo>
                  <a:cubicBezTo>
                    <a:pt x="17067" y="12795"/>
                    <a:pt x="16861" y="12590"/>
                    <a:pt x="16612" y="12590"/>
                  </a:cubicBezTo>
                  <a:lnTo>
                    <a:pt x="15898" y="12590"/>
                  </a:lnTo>
                  <a:cubicBezTo>
                    <a:pt x="16067" y="12376"/>
                    <a:pt x="16165" y="12109"/>
                    <a:pt x="16165" y="11814"/>
                  </a:cubicBezTo>
                  <a:lnTo>
                    <a:pt x="16165" y="10628"/>
                  </a:lnTo>
                  <a:cubicBezTo>
                    <a:pt x="16161" y="10464"/>
                    <a:pt x="16040" y="10383"/>
                    <a:pt x="15918" y="10383"/>
                  </a:cubicBezTo>
                  <a:cubicBezTo>
                    <a:pt x="15795" y="10383"/>
                    <a:pt x="15670" y="10466"/>
                    <a:pt x="15666" y="10628"/>
                  </a:cubicBezTo>
                  <a:lnTo>
                    <a:pt x="15666" y="11814"/>
                  </a:lnTo>
                  <a:cubicBezTo>
                    <a:pt x="15666" y="12242"/>
                    <a:pt x="15318" y="12590"/>
                    <a:pt x="14890" y="12590"/>
                  </a:cubicBezTo>
                  <a:lnTo>
                    <a:pt x="2177" y="12590"/>
                  </a:lnTo>
                  <a:cubicBezTo>
                    <a:pt x="1749" y="12590"/>
                    <a:pt x="1401" y="12242"/>
                    <a:pt x="1401" y="11814"/>
                  </a:cubicBezTo>
                  <a:lnTo>
                    <a:pt x="1401" y="3669"/>
                  </a:lnTo>
                  <a:cubicBezTo>
                    <a:pt x="1401" y="3241"/>
                    <a:pt x="1749" y="2893"/>
                    <a:pt x="2177" y="2893"/>
                  </a:cubicBezTo>
                  <a:lnTo>
                    <a:pt x="3658" y="2893"/>
                  </a:lnTo>
                  <a:cubicBezTo>
                    <a:pt x="3605" y="3063"/>
                    <a:pt x="3569" y="3223"/>
                    <a:pt x="3542" y="3393"/>
                  </a:cubicBezTo>
                  <a:lnTo>
                    <a:pt x="2543" y="3393"/>
                  </a:lnTo>
                  <a:cubicBezTo>
                    <a:pt x="2186" y="3393"/>
                    <a:pt x="1901" y="3687"/>
                    <a:pt x="1901" y="4044"/>
                  </a:cubicBezTo>
                  <a:lnTo>
                    <a:pt x="1901" y="11448"/>
                  </a:lnTo>
                  <a:cubicBezTo>
                    <a:pt x="1901" y="11805"/>
                    <a:pt x="2186" y="12091"/>
                    <a:pt x="2543" y="12091"/>
                  </a:cubicBezTo>
                  <a:lnTo>
                    <a:pt x="14515" y="12091"/>
                  </a:lnTo>
                  <a:cubicBezTo>
                    <a:pt x="14872" y="12091"/>
                    <a:pt x="15166" y="11805"/>
                    <a:pt x="15166" y="11448"/>
                  </a:cubicBezTo>
                  <a:lnTo>
                    <a:pt x="15166" y="4044"/>
                  </a:lnTo>
                  <a:cubicBezTo>
                    <a:pt x="15166" y="3687"/>
                    <a:pt x="14872" y="3393"/>
                    <a:pt x="14515" y="3393"/>
                  </a:cubicBezTo>
                  <a:lnTo>
                    <a:pt x="11589" y="3393"/>
                  </a:lnTo>
                  <a:cubicBezTo>
                    <a:pt x="11562" y="3223"/>
                    <a:pt x="11527" y="3063"/>
                    <a:pt x="11473" y="2893"/>
                  </a:cubicBezTo>
                  <a:lnTo>
                    <a:pt x="15398" y="2893"/>
                  </a:lnTo>
                  <a:cubicBezTo>
                    <a:pt x="15550" y="2893"/>
                    <a:pt x="15666" y="3009"/>
                    <a:pt x="15666" y="3161"/>
                  </a:cubicBezTo>
                  <a:lnTo>
                    <a:pt x="15666" y="9504"/>
                  </a:lnTo>
                  <a:cubicBezTo>
                    <a:pt x="15666" y="9530"/>
                    <a:pt x="15675" y="9557"/>
                    <a:pt x="15693" y="9575"/>
                  </a:cubicBezTo>
                  <a:cubicBezTo>
                    <a:pt x="15764" y="9644"/>
                    <a:pt x="15841" y="9672"/>
                    <a:pt x="15912" y="9672"/>
                  </a:cubicBezTo>
                  <a:cubicBezTo>
                    <a:pt x="16051" y="9672"/>
                    <a:pt x="16165" y="9560"/>
                    <a:pt x="16165" y="9423"/>
                  </a:cubicBezTo>
                  <a:lnTo>
                    <a:pt x="16165" y="3669"/>
                  </a:lnTo>
                  <a:cubicBezTo>
                    <a:pt x="16165" y="2965"/>
                    <a:pt x="15595" y="2394"/>
                    <a:pt x="14890" y="2394"/>
                  </a:cubicBezTo>
                  <a:lnTo>
                    <a:pt x="11286" y="2394"/>
                  </a:lnTo>
                  <a:cubicBezTo>
                    <a:pt x="10636" y="888"/>
                    <a:pt x="9084" y="1"/>
                    <a:pt x="7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100"/>
            <p:cNvSpPr/>
            <p:nvPr/>
          </p:nvSpPr>
          <p:spPr>
            <a:xfrm>
              <a:off x="7221564" y="1996651"/>
              <a:ext cx="140354" cy="140035"/>
            </a:xfrm>
            <a:custGeom>
              <a:avLst/>
              <a:gdLst/>
              <a:ahLst/>
              <a:cxnLst/>
              <a:rect l="l" t="t" r="r" b="b"/>
              <a:pathLst>
                <a:path w="6166" h="6152" extrusionOk="0">
                  <a:moveTo>
                    <a:pt x="3088" y="487"/>
                  </a:moveTo>
                  <a:cubicBezTo>
                    <a:pt x="4506" y="487"/>
                    <a:pt x="5666" y="1646"/>
                    <a:pt x="5666" y="3065"/>
                  </a:cubicBezTo>
                  <a:cubicBezTo>
                    <a:pt x="5603" y="4778"/>
                    <a:pt x="4343" y="5634"/>
                    <a:pt x="3083" y="5634"/>
                  </a:cubicBezTo>
                  <a:cubicBezTo>
                    <a:pt x="1823" y="5634"/>
                    <a:pt x="563" y="4778"/>
                    <a:pt x="501" y="3065"/>
                  </a:cubicBezTo>
                  <a:cubicBezTo>
                    <a:pt x="501" y="1646"/>
                    <a:pt x="1660" y="487"/>
                    <a:pt x="3088" y="487"/>
                  </a:cubicBezTo>
                  <a:close/>
                  <a:moveTo>
                    <a:pt x="3083" y="0"/>
                  </a:moveTo>
                  <a:cubicBezTo>
                    <a:pt x="1580" y="0"/>
                    <a:pt x="77" y="1022"/>
                    <a:pt x="1" y="3065"/>
                  </a:cubicBezTo>
                  <a:cubicBezTo>
                    <a:pt x="1" y="4769"/>
                    <a:pt x="1384" y="6152"/>
                    <a:pt x="3088" y="6152"/>
                  </a:cubicBezTo>
                  <a:cubicBezTo>
                    <a:pt x="4783" y="6152"/>
                    <a:pt x="6165" y="4769"/>
                    <a:pt x="6165" y="3065"/>
                  </a:cubicBezTo>
                  <a:cubicBezTo>
                    <a:pt x="6090" y="1022"/>
                    <a:pt x="4586"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4" name="Google Shape;12044;p100"/>
          <p:cNvSpPr/>
          <p:nvPr/>
        </p:nvSpPr>
        <p:spPr>
          <a:xfrm>
            <a:off x="8291538" y="291687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100">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46" name="Google Shape;12046;p100">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050"/>
        <p:cNvGrpSpPr/>
        <p:nvPr/>
      </p:nvGrpSpPr>
      <p:grpSpPr>
        <a:xfrm>
          <a:off x="0" y="0"/>
          <a:ext cx="0" cy="0"/>
          <a:chOff x="0" y="0"/>
          <a:chExt cx="0" cy="0"/>
        </a:xfrm>
      </p:grpSpPr>
      <p:sp>
        <p:nvSpPr>
          <p:cNvPr id="12051" name="Google Shape;12051;p10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52" name="Google Shape;12052;p10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053" name="Google Shape;12053;p101"/>
          <p:cNvGrpSpPr/>
          <p:nvPr/>
        </p:nvGrpSpPr>
        <p:grpSpPr>
          <a:xfrm>
            <a:off x="1261431" y="1233879"/>
            <a:ext cx="6621136" cy="2862884"/>
            <a:chOff x="1268175" y="1333956"/>
            <a:chExt cx="6613200" cy="2862884"/>
          </a:xfrm>
        </p:grpSpPr>
        <p:sp>
          <p:nvSpPr>
            <p:cNvPr id="12054" name="Google Shape;12054;p101"/>
            <p:cNvSpPr/>
            <p:nvPr/>
          </p:nvSpPr>
          <p:spPr>
            <a:xfrm>
              <a:off x="1268175" y="1333956"/>
              <a:ext cx="6613200" cy="1251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055" name="Google Shape;12055;p101"/>
            <p:cNvSpPr/>
            <p:nvPr/>
          </p:nvSpPr>
          <p:spPr>
            <a:xfrm>
              <a:off x="1268175" y="1758141"/>
              <a:ext cx="6613200" cy="2438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056" name="Google Shape;12056;p101"/>
            <p:cNvGrpSpPr/>
            <p:nvPr/>
          </p:nvGrpSpPr>
          <p:grpSpPr>
            <a:xfrm>
              <a:off x="7053102" y="1463682"/>
              <a:ext cx="655400" cy="157800"/>
              <a:chOff x="7968325" y="355525"/>
              <a:chExt cx="655400" cy="157800"/>
            </a:xfrm>
          </p:grpSpPr>
          <p:sp>
            <p:nvSpPr>
              <p:cNvPr id="12057" name="Google Shape;12057;p10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58" name="Google Shape;12058;p10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059" name="Google Shape;12059;p10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0" name="Google Shape;12060;p10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061" name="Google Shape;12061;p10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10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3" name="Google Shape;12063;p10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grpSp>
      <p:sp>
        <p:nvSpPr>
          <p:cNvPr id="12064" name="Google Shape;12064;p10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 allocation</a:t>
            </a:r>
            <a:endParaRPr/>
          </a:p>
        </p:txBody>
      </p:sp>
      <p:graphicFrame>
        <p:nvGraphicFramePr>
          <p:cNvPr id="12065" name="Google Shape;12065;p101"/>
          <p:cNvGraphicFramePr/>
          <p:nvPr>
            <p:extLst>
              <p:ext uri="{D42A27DB-BD31-4B8C-83A1-F6EECF244321}">
                <p14:modId xmlns:p14="http://schemas.microsoft.com/office/powerpoint/2010/main" val="3323150530"/>
              </p:ext>
            </p:extLst>
          </p:nvPr>
        </p:nvGraphicFramePr>
        <p:xfrm>
          <a:off x="1269719" y="1664232"/>
          <a:ext cx="6612850" cy="2438825"/>
        </p:xfrm>
        <a:graphic>
          <a:graphicData uri="http://schemas.openxmlformats.org/drawingml/2006/table">
            <a:tbl>
              <a:tblPr>
                <a:noFill/>
                <a:tableStyleId>{7E5EF527-7C64-4F0E-87D7-1E78CBC9BF45}</a:tableStyleId>
              </a:tblPr>
              <a:tblGrid>
                <a:gridCol w="731225">
                  <a:extLst>
                    <a:ext uri="{9D8B030D-6E8A-4147-A177-3AD203B41FA5}">
                      <a16:colId xmlns:a16="http://schemas.microsoft.com/office/drawing/2014/main" val="20000"/>
                    </a:ext>
                  </a:extLst>
                </a:gridCol>
                <a:gridCol w="2352475">
                  <a:extLst>
                    <a:ext uri="{9D8B030D-6E8A-4147-A177-3AD203B41FA5}">
                      <a16:colId xmlns:a16="http://schemas.microsoft.com/office/drawing/2014/main" val="20001"/>
                    </a:ext>
                  </a:extLst>
                </a:gridCol>
                <a:gridCol w="1172575">
                  <a:extLst>
                    <a:ext uri="{9D8B030D-6E8A-4147-A177-3AD203B41FA5}">
                      <a16:colId xmlns:a16="http://schemas.microsoft.com/office/drawing/2014/main" val="20002"/>
                    </a:ext>
                  </a:extLst>
                </a:gridCol>
                <a:gridCol w="1179800">
                  <a:extLst>
                    <a:ext uri="{9D8B030D-6E8A-4147-A177-3AD203B41FA5}">
                      <a16:colId xmlns:a16="http://schemas.microsoft.com/office/drawing/2014/main" val="20003"/>
                    </a:ext>
                  </a:extLst>
                </a:gridCol>
                <a:gridCol w="1176775">
                  <a:extLst>
                    <a:ext uri="{9D8B030D-6E8A-4147-A177-3AD203B41FA5}">
                      <a16:colId xmlns:a16="http://schemas.microsoft.com/office/drawing/2014/main" val="20004"/>
                    </a:ext>
                  </a:extLst>
                </a:gridCol>
              </a:tblGrid>
              <a:tr h="544250">
                <a:tc>
                  <a:txBody>
                    <a:bodyPr/>
                    <a:lstStyle/>
                    <a:p>
                      <a:pPr marL="0" lvl="0" indent="0" algn="l" rtl="0">
                        <a:spcBef>
                          <a:spcPts val="0"/>
                        </a:spcBef>
                        <a:spcAft>
                          <a:spcPts val="0"/>
                        </a:spcAft>
                        <a:buNone/>
                      </a:pPr>
                      <a:endParaRPr>
                        <a:solidFill>
                          <a:srgbClr val="073763"/>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Description</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2020</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2021</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2022</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extLst>
                  <a:ext uri="{0D108BD9-81ED-4DB2-BD59-A6C34878D82A}">
                    <a16:rowId xmlns:a16="http://schemas.microsoft.com/office/drawing/2014/main" val="10000"/>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Mercury is the closest planet to the Sun and the smallest one</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$950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$1,000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$1,200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$600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$500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$850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31525">
                <a:tc>
                  <a:txBody>
                    <a:bodyPr/>
                    <a:lstStyle/>
                    <a:p>
                      <a:pPr marL="0" lvl="0" indent="0" algn="ctr" rtl="0">
                        <a:spcBef>
                          <a:spcPts val="0"/>
                        </a:spcBef>
                        <a:spcAft>
                          <a:spcPts val="0"/>
                        </a:spcAft>
                        <a:buNone/>
                      </a:pPr>
                      <a:endParaRPr sz="1700">
                        <a:solidFill>
                          <a:schemeClr val="dk1"/>
                        </a:solidFill>
                        <a:latin typeface="DM Serif Display"/>
                        <a:ea typeface="DM Serif Display"/>
                        <a:cs typeface="DM Serif Display"/>
                        <a:sym typeface="DM Serif Displ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a:solidFill>
                            <a:schemeClr val="dk1"/>
                          </a:solidFill>
                          <a:latin typeface="Dosis"/>
                          <a:ea typeface="Dosis"/>
                          <a:cs typeface="Dosis"/>
                          <a:sym typeface="Dosis"/>
                        </a:rPr>
                        <a:t>Jupiter is the biggest planet in the Solar System</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$350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dk1"/>
                          </a:solidFill>
                          <a:latin typeface="Dosis"/>
                          <a:ea typeface="Dosis"/>
                          <a:cs typeface="Dosis"/>
                          <a:sym typeface="Dosis"/>
                        </a:rPr>
                        <a:t>$1,100</a:t>
                      </a:r>
                      <a:endParaRPr sz="180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Dosis"/>
                          <a:ea typeface="Dosis"/>
                          <a:cs typeface="Dosis"/>
                          <a:sym typeface="Dosis"/>
                        </a:rPr>
                        <a:t>$1,300</a:t>
                      </a:r>
                      <a:endParaRPr sz="1800"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2070" name="Google Shape;12070;p101"/>
          <p:cNvGrpSpPr/>
          <p:nvPr/>
        </p:nvGrpSpPr>
        <p:grpSpPr>
          <a:xfrm>
            <a:off x="8290351" y="863900"/>
            <a:ext cx="123600" cy="3239150"/>
            <a:chOff x="8290351" y="863900"/>
            <a:chExt cx="123600" cy="3239150"/>
          </a:xfrm>
        </p:grpSpPr>
        <p:sp>
          <p:nvSpPr>
            <p:cNvPr id="12071" name="Google Shape;12071;p10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10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3" name="Google Shape;12073;p10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10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10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6" name="Google Shape;12076;p101"/>
          <p:cNvGrpSpPr/>
          <p:nvPr/>
        </p:nvGrpSpPr>
        <p:grpSpPr>
          <a:xfrm>
            <a:off x="1416068" y="2339948"/>
            <a:ext cx="432287" cy="371258"/>
            <a:chOff x="1988077" y="2795944"/>
            <a:chExt cx="408434" cy="350773"/>
          </a:xfrm>
        </p:grpSpPr>
        <p:sp>
          <p:nvSpPr>
            <p:cNvPr id="12077" name="Google Shape;12077;p101"/>
            <p:cNvSpPr/>
            <p:nvPr/>
          </p:nvSpPr>
          <p:spPr>
            <a:xfrm>
              <a:off x="1988077" y="2795944"/>
              <a:ext cx="408434" cy="350773"/>
            </a:xfrm>
            <a:custGeom>
              <a:avLst/>
              <a:gdLst/>
              <a:ahLst/>
              <a:cxnLst/>
              <a:rect l="l" t="t" r="r" b="b"/>
              <a:pathLst>
                <a:path w="11813" h="10146" extrusionOk="0">
                  <a:moveTo>
                    <a:pt x="10764" y="358"/>
                  </a:moveTo>
                  <a:cubicBezTo>
                    <a:pt x="11145" y="358"/>
                    <a:pt x="11455" y="667"/>
                    <a:pt x="11455" y="1048"/>
                  </a:cubicBezTo>
                  <a:lnTo>
                    <a:pt x="11455" y="1239"/>
                  </a:lnTo>
                  <a:lnTo>
                    <a:pt x="357" y="1239"/>
                  </a:lnTo>
                  <a:lnTo>
                    <a:pt x="357" y="1048"/>
                  </a:lnTo>
                  <a:cubicBezTo>
                    <a:pt x="357" y="667"/>
                    <a:pt x="667" y="358"/>
                    <a:pt x="1048" y="358"/>
                  </a:cubicBezTo>
                  <a:close/>
                  <a:moveTo>
                    <a:pt x="11455" y="1596"/>
                  </a:moveTo>
                  <a:lnTo>
                    <a:pt x="11455" y="9097"/>
                  </a:lnTo>
                  <a:cubicBezTo>
                    <a:pt x="11455" y="9478"/>
                    <a:pt x="11145" y="9788"/>
                    <a:pt x="10764" y="9788"/>
                  </a:cubicBezTo>
                  <a:lnTo>
                    <a:pt x="1048" y="9788"/>
                  </a:lnTo>
                  <a:cubicBezTo>
                    <a:pt x="667" y="9788"/>
                    <a:pt x="357" y="9478"/>
                    <a:pt x="357" y="9097"/>
                  </a:cubicBezTo>
                  <a:lnTo>
                    <a:pt x="357" y="1596"/>
                  </a:lnTo>
                  <a:close/>
                  <a:moveTo>
                    <a:pt x="1048" y="0"/>
                  </a:moveTo>
                  <a:cubicBezTo>
                    <a:pt x="477" y="0"/>
                    <a:pt x="0" y="477"/>
                    <a:pt x="0" y="1048"/>
                  </a:cubicBezTo>
                  <a:lnTo>
                    <a:pt x="0" y="9097"/>
                  </a:lnTo>
                  <a:cubicBezTo>
                    <a:pt x="0" y="9669"/>
                    <a:pt x="477" y="10145"/>
                    <a:pt x="1048" y="10145"/>
                  </a:cubicBezTo>
                  <a:lnTo>
                    <a:pt x="10764" y="10145"/>
                  </a:lnTo>
                  <a:cubicBezTo>
                    <a:pt x="11336" y="10145"/>
                    <a:pt x="11812" y="9669"/>
                    <a:pt x="11812" y="9097"/>
                  </a:cubicBezTo>
                  <a:lnTo>
                    <a:pt x="11812" y="1048"/>
                  </a:lnTo>
                  <a:cubicBezTo>
                    <a:pt x="11812" y="477"/>
                    <a:pt x="11336" y="0"/>
                    <a:pt x="10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101"/>
            <p:cNvSpPr/>
            <p:nvPr/>
          </p:nvSpPr>
          <p:spPr>
            <a:xfrm>
              <a:off x="2016047" y="2886492"/>
              <a:ext cx="198495" cy="195162"/>
            </a:xfrm>
            <a:custGeom>
              <a:avLst/>
              <a:gdLst/>
              <a:ahLst/>
              <a:cxnLst/>
              <a:rect l="l" t="t" r="r" b="b"/>
              <a:pathLst>
                <a:path w="5741" h="5645" extrusionOk="0">
                  <a:moveTo>
                    <a:pt x="4883" y="1858"/>
                  </a:moveTo>
                  <a:cubicBezTo>
                    <a:pt x="5169" y="1954"/>
                    <a:pt x="5383" y="2216"/>
                    <a:pt x="5383" y="2525"/>
                  </a:cubicBezTo>
                  <a:cubicBezTo>
                    <a:pt x="5383" y="2859"/>
                    <a:pt x="5169" y="3121"/>
                    <a:pt x="4883" y="3192"/>
                  </a:cubicBezTo>
                  <a:lnTo>
                    <a:pt x="4883" y="1858"/>
                  </a:lnTo>
                  <a:close/>
                  <a:moveTo>
                    <a:pt x="1573" y="3454"/>
                  </a:moveTo>
                  <a:lnTo>
                    <a:pt x="1978" y="3502"/>
                  </a:lnTo>
                  <a:lnTo>
                    <a:pt x="2406" y="3716"/>
                  </a:lnTo>
                  <a:lnTo>
                    <a:pt x="2097" y="4192"/>
                  </a:lnTo>
                  <a:cubicBezTo>
                    <a:pt x="2097" y="4216"/>
                    <a:pt x="2073" y="4240"/>
                    <a:pt x="2073" y="4288"/>
                  </a:cubicBezTo>
                  <a:lnTo>
                    <a:pt x="2073" y="5169"/>
                  </a:lnTo>
                  <a:cubicBezTo>
                    <a:pt x="2073" y="5240"/>
                    <a:pt x="2025" y="5288"/>
                    <a:pt x="1954" y="5288"/>
                  </a:cubicBezTo>
                  <a:lnTo>
                    <a:pt x="1692" y="5288"/>
                  </a:lnTo>
                  <a:cubicBezTo>
                    <a:pt x="1620" y="5288"/>
                    <a:pt x="1573" y="5240"/>
                    <a:pt x="1573" y="5169"/>
                  </a:cubicBezTo>
                  <a:lnTo>
                    <a:pt x="1573" y="3454"/>
                  </a:lnTo>
                  <a:close/>
                  <a:moveTo>
                    <a:pt x="4288" y="1"/>
                  </a:moveTo>
                  <a:cubicBezTo>
                    <a:pt x="4002" y="1"/>
                    <a:pt x="3764" y="191"/>
                    <a:pt x="3716" y="477"/>
                  </a:cubicBezTo>
                  <a:lnTo>
                    <a:pt x="2859" y="906"/>
                  </a:lnTo>
                  <a:cubicBezTo>
                    <a:pt x="2763" y="953"/>
                    <a:pt x="2740" y="1049"/>
                    <a:pt x="2787" y="1144"/>
                  </a:cubicBezTo>
                  <a:cubicBezTo>
                    <a:pt x="2811" y="1192"/>
                    <a:pt x="2882" y="1239"/>
                    <a:pt x="2930" y="1239"/>
                  </a:cubicBezTo>
                  <a:cubicBezTo>
                    <a:pt x="2954" y="1239"/>
                    <a:pt x="3002" y="1215"/>
                    <a:pt x="3025" y="1215"/>
                  </a:cubicBezTo>
                  <a:lnTo>
                    <a:pt x="3692" y="858"/>
                  </a:lnTo>
                  <a:lnTo>
                    <a:pt x="3692" y="2597"/>
                  </a:lnTo>
                  <a:cubicBezTo>
                    <a:pt x="3692" y="2692"/>
                    <a:pt x="3787" y="2763"/>
                    <a:pt x="3883" y="2763"/>
                  </a:cubicBezTo>
                  <a:cubicBezTo>
                    <a:pt x="3978" y="2763"/>
                    <a:pt x="4049" y="2692"/>
                    <a:pt x="4049" y="2597"/>
                  </a:cubicBezTo>
                  <a:lnTo>
                    <a:pt x="4049" y="572"/>
                  </a:lnTo>
                  <a:cubicBezTo>
                    <a:pt x="4049" y="453"/>
                    <a:pt x="4145" y="334"/>
                    <a:pt x="4288" y="334"/>
                  </a:cubicBezTo>
                  <a:cubicBezTo>
                    <a:pt x="4430" y="334"/>
                    <a:pt x="4526" y="453"/>
                    <a:pt x="4526" y="572"/>
                  </a:cubicBezTo>
                  <a:lnTo>
                    <a:pt x="4526" y="4478"/>
                  </a:lnTo>
                  <a:cubicBezTo>
                    <a:pt x="4526" y="4621"/>
                    <a:pt x="4430" y="4716"/>
                    <a:pt x="4288" y="4716"/>
                  </a:cubicBezTo>
                  <a:cubicBezTo>
                    <a:pt x="4145" y="4716"/>
                    <a:pt x="4049" y="4621"/>
                    <a:pt x="4049" y="4478"/>
                  </a:cubicBezTo>
                  <a:lnTo>
                    <a:pt x="4049" y="3335"/>
                  </a:lnTo>
                  <a:cubicBezTo>
                    <a:pt x="4049" y="3240"/>
                    <a:pt x="3978" y="3168"/>
                    <a:pt x="3883" y="3168"/>
                  </a:cubicBezTo>
                  <a:cubicBezTo>
                    <a:pt x="3787" y="3168"/>
                    <a:pt x="3692" y="3240"/>
                    <a:pt x="3692" y="3335"/>
                  </a:cubicBezTo>
                  <a:lnTo>
                    <a:pt x="3692" y="4002"/>
                  </a:lnTo>
                  <a:lnTo>
                    <a:pt x="2716" y="3502"/>
                  </a:lnTo>
                  <a:lnTo>
                    <a:pt x="2097" y="3168"/>
                  </a:lnTo>
                  <a:lnTo>
                    <a:pt x="2025" y="3168"/>
                  </a:lnTo>
                  <a:lnTo>
                    <a:pt x="1406" y="3097"/>
                  </a:lnTo>
                  <a:lnTo>
                    <a:pt x="906" y="3049"/>
                  </a:lnTo>
                  <a:cubicBezTo>
                    <a:pt x="572" y="3002"/>
                    <a:pt x="358" y="2740"/>
                    <a:pt x="358" y="2430"/>
                  </a:cubicBezTo>
                  <a:cubicBezTo>
                    <a:pt x="358" y="2120"/>
                    <a:pt x="572" y="1858"/>
                    <a:pt x="906" y="1835"/>
                  </a:cubicBezTo>
                  <a:lnTo>
                    <a:pt x="2025" y="1716"/>
                  </a:lnTo>
                  <a:cubicBezTo>
                    <a:pt x="2049" y="1692"/>
                    <a:pt x="2073" y="1692"/>
                    <a:pt x="2097" y="1692"/>
                  </a:cubicBezTo>
                  <a:lnTo>
                    <a:pt x="2359" y="1549"/>
                  </a:lnTo>
                  <a:cubicBezTo>
                    <a:pt x="2430" y="1501"/>
                    <a:pt x="2478" y="1406"/>
                    <a:pt x="2430" y="1311"/>
                  </a:cubicBezTo>
                  <a:cubicBezTo>
                    <a:pt x="2396" y="1259"/>
                    <a:pt x="2337" y="1220"/>
                    <a:pt x="2271" y="1220"/>
                  </a:cubicBezTo>
                  <a:cubicBezTo>
                    <a:pt x="2245" y="1220"/>
                    <a:pt x="2218" y="1226"/>
                    <a:pt x="2192" y="1239"/>
                  </a:cubicBezTo>
                  <a:lnTo>
                    <a:pt x="1954" y="1358"/>
                  </a:lnTo>
                  <a:lnTo>
                    <a:pt x="858" y="1477"/>
                  </a:lnTo>
                  <a:cubicBezTo>
                    <a:pt x="382" y="1525"/>
                    <a:pt x="1" y="1930"/>
                    <a:pt x="1" y="2430"/>
                  </a:cubicBezTo>
                  <a:cubicBezTo>
                    <a:pt x="1" y="2930"/>
                    <a:pt x="382" y="3335"/>
                    <a:pt x="858" y="3383"/>
                  </a:cubicBezTo>
                  <a:lnTo>
                    <a:pt x="1215" y="3430"/>
                  </a:lnTo>
                  <a:lnTo>
                    <a:pt x="1215" y="5169"/>
                  </a:lnTo>
                  <a:cubicBezTo>
                    <a:pt x="1215" y="5431"/>
                    <a:pt x="1430" y="5645"/>
                    <a:pt x="1692" y="5645"/>
                  </a:cubicBezTo>
                  <a:lnTo>
                    <a:pt x="1954" y="5645"/>
                  </a:lnTo>
                  <a:cubicBezTo>
                    <a:pt x="2216" y="5645"/>
                    <a:pt x="2430" y="5431"/>
                    <a:pt x="2430" y="5169"/>
                  </a:cubicBezTo>
                  <a:lnTo>
                    <a:pt x="2430" y="4335"/>
                  </a:lnTo>
                  <a:lnTo>
                    <a:pt x="2716" y="3883"/>
                  </a:lnTo>
                  <a:lnTo>
                    <a:pt x="3692" y="4383"/>
                  </a:lnTo>
                  <a:lnTo>
                    <a:pt x="3692" y="4478"/>
                  </a:lnTo>
                  <a:cubicBezTo>
                    <a:pt x="3692" y="4811"/>
                    <a:pt x="3954" y="5073"/>
                    <a:pt x="4288" y="5073"/>
                  </a:cubicBezTo>
                  <a:cubicBezTo>
                    <a:pt x="4621" y="5073"/>
                    <a:pt x="4883" y="4811"/>
                    <a:pt x="4883" y="4478"/>
                  </a:cubicBezTo>
                  <a:lnTo>
                    <a:pt x="4883" y="3549"/>
                  </a:lnTo>
                  <a:cubicBezTo>
                    <a:pt x="5359" y="3478"/>
                    <a:pt x="5740" y="3049"/>
                    <a:pt x="5740" y="2525"/>
                  </a:cubicBezTo>
                  <a:cubicBezTo>
                    <a:pt x="5740" y="2025"/>
                    <a:pt x="5359" y="1596"/>
                    <a:pt x="4883" y="1525"/>
                  </a:cubicBezTo>
                  <a:lnTo>
                    <a:pt x="4883" y="572"/>
                  </a:lnTo>
                  <a:cubicBezTo>
                    <a:pt x="4883" y="263"/>
                    <a:pt x="4621" y="1"/>
                    <a:pt x="4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101"/>
            <p:cNvSpPr/>
            <p:nvPr/>
          </p:nvSpPr>
          <p:spPr>
            <a:xfrm>
              <a:off x="2230957" y="2901324"/>
              <a:ext cx="139199" cy="145758"/>
            </a:xfrm>
            <a:custGeom>
              <a:avLst/>
              <a:gdLst/>
              <a:ahLst/>
              <a:cxnLst/>
              <a:rect l="l" t="t" r="r" b="b"/>
              <a:pathLst>
                <a:path w="4026" h="4216" extrusionOk="0">
                  <a:moveTo>
                    <a:pt x="1310" y="1"/>
                  </a:moveTo>
                  <a:cubicBezTo>
                    <a:pt x="882" y="1"/>
                    <a:pt x="524" y="358"/>
                    <a:pt x="524" y="786"/>
                  </a:cubicBezTo>
                  <a:lnTo>
                    <a:pt x="524" y="1501"/>
                  </a:lnTo>
                  <a:lnTo>
                    <a:pt x="143" y="1739"/>
                  </a:lnTo>
                  <a:cubicBezTo>
                    <a:pt x="72" y="1810"/>
                    <a:pt x="1" y="1906"/>
                    <a:pt x="1" y="2025"/>
                  </a:cubicBezTo>
                  <a:cubicBezTo>
                    <a:pt x="1" y="2144"/>
                    <a:pt x="72" y="2239"/>
                    <a:pt x="143" y="2311"/>
                  </a:cubicBezTo>
                  <a:lnTo>
                    <a:pt x="524" y="2549"/>
                  </a:lnTo>
                  <a:lnTo>
                    <a:pt x="524" y="3430"/>
                  </a:lnTo>
                  <a:cubicBezTo>
                    <a:pt x="524" y="3859"/>
                    <a:pt x="882" y="4216"/>
                    <a:pt x="1310" y="4216"/>
                  </a:cubicBezTo>
                  <a:lnTo>
                    <a:pt x="3239" y="4216"/>
                  </a:lnTo>
                  <a:cubicBezTo>
                    <a:pt x="3668" y="4216"/>
                    <a:pt x="4025" y="3859"/>
                    <a:pt x="4025" y="3430"/>
                  </a:cubicBezTo>
                  <a:lnTo>
                    <a:pt x="4025" y="3001"/>
                  </a:lnTo>
                  <a:cubicBezTo>
                    <a:pt x="4025" y="2906"/>
                    <a:pt x="3954" y="2834"/>
                    <a:pt x="3858" y="2834"/>
                  </a:cubicBezTo>
                  <a:cubicBezTo>
                    <a:pt x="3763" y="2834"/>
                    <a:pt x="3692" y="2906"/>
                    <a:pt x="3692" y="3001"/>
                  </a:cubicBezTo>
                  <a:lnTo>
                    <a:pt x="3692" y="3430"/>
                  </a:lnTo>
                  <a:cubicBezTo>
                    <a:pt x="3692" y="3668"/>
                    <a:pt x="3477" y="3859"/>
                    <a:pt x="3239" y="3859"/>
                  </a:cubicBezTo>
                  <a:lnTo>
                    <a:pt x="1310" y="3859"/>
                  </a:lnTo>
                  <a:cubicBezTo>
                    <a:pt x="1072" y="3859"/>
                    <a:pt x="882" y="3668"/>
                    <a:pt x="882" y="3430"/>
                  </a:cubicBezTo>
                  <a:lnTo>
                    <a:pt x="882" y="2453"/>
                  </a:lnTo>
                  <a:cubicBezTo>
                    <a:pt x="882" y="2406"/>
                    <a:pt x="834" y="2358"/>
                    <a:pt x="786" y="2311"/>
                  </a:cubicBezTo>
                  <a:lnTo>
                    <a:pt x="358" y="2025"/>
                  </a:lnTo>
                  <a:lnTo>
                    <a:pt x="786" y="1739"/>
                  </a:lnTo>
                  <a:cubicBezTo>
                    <a:pt x="834" y="1691"/>
                    <a:pt x="882" y="1644"/>
                    <a:pt x="882" y="1596"/>
                  </a:cubicBezTo>
                  <a:lnTo>
                    <a:pt x="882" y="786"/>
                  </a:lnTo>
                  <a:cubicBezTo>
                    <a:pt x="882" y="548"/>
                    <a:pt x="1072" y="334"/>
                    <a:pt x="1310" y="334"/>
                  </a:cubicBezTo>
                  <a:lnTo>
                    <a:pt x="3239" y="334"/>
                  </a:lnTo>
                  <a:cubicBezTo>
                    <a:pt x="3477" y="334"/>
                    <a:pt x="3692" y="548"/>
                    <a:pt x="3692" y="786"/>
                  </a:cubicBezTo>
                  <a:lnTo>
                    <a:pt x="3692" y="2263"/>
                  </a:lnTo>
                  <a:cubicBezTo>
                    <a:pt x="3692" y="2358"/>
                    <a:pt x="3763" y="2453"/>
                    <a:pt x="3858" y="2453"/>
                  </a:cubicBezTo>
                  <a:cubicBezTo>
                    <a:pt x="3954" y="2453"/>
                    <a:pt x="4025" y="2358"/>
                    <a:pt x="4025" y="2263"/>
                  </a:cubicBezTo>
                  <a:lnTo>
                    <a:pt x="4025" y="786"/>
                  </a:lnTo>
                  <a:cubicBezTo>
                    <a:pt x="4025" y="358"/>
                    <a:pt x="3668"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101"/>
            <p:cNvSpPr/>
            <p:nvPr/>
          </p:nvSpPr>
          <p:spPr>
            <a:xfrm>
              <a:off x="2274590" y="2928499"/>
              <a:ext cx="72504" cy="12377"/>
            </a:xfrm>
            <a:custGeom>
              <a:avLst/>
              <a:gdLst/>
              <a:ahLst/>
              <a:cxnLst/>
              <a:rect l="l" t="t" r="r" b="b"/>
              <a:pathLst>
                <a:path w="2097" h="358" extrusionOk="0">
                  <a:moveTo>
                    <a:pt x="191" y="0"/>
                  </a:moveTo>
                  <a:cubicBezTo>
                    <a:pt x="96" y="0"/>
                    <a:pt x="1" y="72"/>
                    <a:pt x="1" y="167"/>
                  </a:cubicBezTo>
                  <a:cubicBezTo>
                    <a:pt x="1" y="262"/>
                    <a:pt x="96" y="358"/>
                    <a:pt x="191" y="358"/>
                  </a:cubicBezTo>
                  <a:lnTo>
                    <a:pt x="1930" y="358"/>
                  </a:lnTo>
                  <a:cubicBezTo>
                    <a:pt x="2025" y="358"/>
                    <a:pt x="2096" y="286"/>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101"/>
            <p:cNvSpPr/>
            <p:nvPr/>
          </p:nvSpPr>
          <p:spPr>
            <a:xfrm>
              <a:off x="2274590" y="2953185"/>
              <a:ext cx="72504" cy="11582"/>
            </a:xfrm>
            <a:custGeom>
              <a:avLst/>
              <a:gdLst/>
              <a:ahLst/>
              <a:cxnLst/>
              <a:rect l="l" t="t" r="r" b="b"/>
              <a:pathLst>
                <a:path w="2097" h="335" extrusionOk="0">
                  <a:moveTo>
                    <a:pt x="191" y="1"/>
                  </a:moveTo>
                  <a:cubicBezTo>
                    <a:pt x="96" y="1"/>
                    <a:pt x="1" y="72"/>
                    <a:pt x="1" y="168"/>
                  </a:cubicBezTo>
                  <a:cubicBezTo>
                    <a:pt x="1" y="263"/>
                    <a:pt x="96" y="334"/>
                    <a:pt x="191" y="334"/>
                  </a:cubicBezTo>
                  <a:lnTo>
                    <a:pt x="1930" y="334"/>
                  </a:lnTo>
                  <a:cubicBezTo>
                    <a:pt x="2025" y="334"/>
                    <a:pt x="2096" y="263"/>
                    <a:pt x="2096" y="168"/>
                  </a:cubicBezTo>
                  <a:cubicBezTo>
                    <a:pt x="2096" y="72"/>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101"/>
            <p:cNvSpPr/>
            <p:nvPr/>
          </p:nvSpPr>
          <p:spPr>
            <a:xfrm>
              <a:off x="2274590" y="2977905"/>
              <a:ext cx="72504" cy="11547"/>
            </a:xfrm>
            <a:custGeom>
              <a:avLst/>
              <a:gdLst/>
              <a:ahLst/>
              <a:cxnLst/>
              <a:rect l="l" t="t" r="r" b="b"/>
              <a:pathLst>
                <a:path w="2097" h="334" extrusionOk="0">
                  <a:moveTo>
                    <a:pt x="191" y="0"/>
                  </a:moveTo>
                  <a:cubicBezTo>
                    <a:pt x="96" y="0"/>
                    <a:pt x="1" y="72"/>
                    <a:pt x="1" y="167"/>
                  </a:cubicBezTo>
                  <a:cubicBezTo>
                    <a:pt x="1" y="262"/>
                    <a:pt x="96" y="334"/>
                    <a:pt x="191" y="334"/>
                  </a:cubicBezTo>
                  <a:lnTo>
                    <a:pt x="1930" y="334"/>
                  </a:lnTo>
                  <a:cubicBezTo>
                    <a:pt x="2025" y="334"/>
                    <a:pt x="2096" y="262"/>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3" name="Google Shape;12083;p101"/>
            <p:cNvSpPr/>
            <p:nvPr/>
          </p:nvSpPr>
          <p:spPr>
            <a:xfrm>
              <a:off x="2274590" y="3001761"/>
              <a:ext cx="72504" cy="12412"/>
            </a:xfrm>
            <a:custGeom>
              <a:avLst/>
              <a:gdLst/>
              <a:ahLst/>
              <a:cxnLst/>
              <a:rect l="l" t="t" r="r" b="b"/>
              <a:pathLst>
                <a:path w="2097" h="359" extrusionOk="0">
                  <a:moveTo>
                    <a:pt x="191" y="1"/>
                  </a:moveTo>
                  <a:cubicBezTo>
                    <a:pt x="96" y="1"/>
                    <a:pt x="1" y="96"/>
                    <a:pt x="1" y="191"/>
                  </a:cubicBezTo>
                  <a:cubicBezTo>
                    <a:pt x="1" y="287"/>
                    <a:pt x="96" y="358"/>
                    <a:pt x="191" y="358"/>
                  </a:cubicBezTo>
                  <a:lnTo>
                    <a:pt x="1930" y="358"/>
                  </a:lnTo>
                  <a:cubicBezTo>
                    <a:pt x="2025" y="358"/>
                    <a:pt x="2096" y="287"/>
                    <a:pt x="2096" y="191"/>
                  </a:cubicBezTo>
                  <a:cubicBezTo>
                    <a:pt x="2096" y="96"/>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4" name="Google Shape;12084;p101"/>
          <p:cNvGrpSpPr/>
          <p:nvPr/>
        </p:nvGrpSpPr>
        <p:grpSpPr>
          <a:xfrm>
            <a:off x="1416450" y="3608504"/>
            <a:ext cx="431409" cy="361671"/>
            <a:chOff x="4015998" y="4128099"/>
            <a:chExt cx="407605" cy="341715"/>
          </a:xfrm>
        </p:grpSpPr>
        <p:sp>
          <p:nvSpPr>
            <p:cNvPr id="12085" name="Google Shape;12085;p101"/>
            <p:cNvSpPr/>
            <p:nvPr/>
          </p:nvSpPr>
          <p:spPr>
            <a:xfrm>
              <a:off x="4015998" y="4128099"/>
              <a:ext cx="407605" cy="341715"/>
            </a:xfrm>
            <a:custGeom>
              <a:avLst/>
              <a:gdLst/>
              <a:ahLst/>
              <a:cxnLst/>
              <a:rect l="l" t="t" r="r" b="b"/>
              <a:pathLst>
                <a:path w="11789" h="9884" extrusionOk="0">
                  <a:moveTo>
                    <a:pt x="10836" y="358"/>
                  </a:moveTo>
                  <a:cubicBezTo>
                    <a:pt x="11169" y="358"/>
                    <a:pt x="11455" y="620"/>
                    <a:pt x="11455" y="977"/>
                  </a:cubicBezTo>
                  <a:lnTo>
                    <a:pt x="11455" y="1358"/>
                  </a:lnTo>
                  <a:lnTo>
                    <a:pt x="334" y="1358"/>
                  </a:lnTo>
                  <a:lnTo>
                    <a:pt x="334" y="977"/>
                  </a:lnTo>
                  <a:cubicBezTo>
                    <a:pt x="334" y="620"/>
                    <a:pt x="619" y="358"/>
                    <a:pt x="953" y="358"/>
                  </a:cubicBezTo>
                  <a:close/>
                  <a:moveTo>
                    <a:pt x="11455" y="1716"/>
                  </a:moveTo>
                  <a:lnTo>
                    <a:pt x="11455" y="8908"/>
                  </a:lnTo>
                  <a:cubicBezTo>
                    <a:pt x="11455" y="9265"/>
                    <a:pt x="11169" y="9527"/>
                    <a:pt x="10836" y="9527"/>
                  </a:cubicBezTo>
                  <a:lnTo>
                    <a:pt x="953" y="9527"/>
                  </a:lnTo>
                  <a:cubicBezTo>
                    <a:pt x="619" y="9527"/>
                    <a:pt x="334" y="9265"/>
                    <a:pt x="334" y="8908"/>
                  </a:cubicBezTo>
                  <a:lnTo>
                    <a:pt x="334" y="1716"/>
                  </a:lnTo>
                  <a:close/>
                  <a:moveTo>
                    <a:pt x="953" y="1"/>
                  </a:moveTo>
                  <a:cubicBezTo>
                    <a:pt x="429" y="1"/>
                    <a:pt x="0" y="430"/>
                    <a:pt x="0" y="977"/>
                  </a:cubicBezTo>
                  <a:lnTo>
                    <a:pt x="0" y="8908"/>
                  </a:lnTo>
                  <a:cubicBezTo>
                    <a:pt x="0" y="9455"/>
                    <a:pt x="429" y="9884"/>
                    <a:pt x="953" y="9884"/>
                  </a:cubicBezTo>
                  <a:lnTo>
                    <a:pt x="10836" y="9884"/>
                  </a:lnTo>
                  <a:cubicBezTo>
                    <a:pt x="11360" y="9884"/>
                    <a:pt x="11788" y="9455"/>
                    <a:pt x="11788" y="8908"/>
                  </a:cubicBezTo>
                  <a:lnTo>
                    <a:pt x="11788" y="977"/>
                  </a:lnTo>
                  <a:cubicBezTo>
                    <a:pt x="11788" y="430"/>
                    <a:pt x="11360" y="1"/>
                    <a:pt x="10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101"/>
            <p:cNvSpPr/>
            <p:nvPr/>
          </p:nvSpPr>
          <p:spPr>
            <a:xfrm>
              <a:off x="4051402" y="4151990"/>
              <a:ext cx="14833" cy="11547"/>
            </a:xfrm>
            <a:custGeom>
              <a:avLst/>
              <a:gdLst/>
              <a:ahLst/>
              <a:cxnLst/>
              <a:rect l="l" t="t" r="r" b="b"/>
              <a:pathLst>
                <a:path w="429" h="334" extrusionOk="0">
                  <a:moveTo>
                    <a:pt x="167" y="1"/>
                  </a:moveTo>
                  <a:cubicBezTo>
                    <a:pt x="72" y="1"/>
                    <a:pt x="0" y="72"/>
                    <a:pt x="0" y="167"/>
                  </a:cubicBezTo>
                  <a:cubicBezTo>
                    <a:pt x="0" y="263"/>
                    <a:pt x="72" y="334"/>
                    <a:pt x="167" y="334"/>
                  </a:cubicBezTo>
                  <a:lnTo>
                    <a:pt x="238" y="334"/>
                  </a:lnTo>
                  <a:cubicBezTo>
                    <a:pt x="334" y="334"/>
                    <a:pt x="429" y="263"/>
                    <a:pt x="429" y="167"/>
                  </a:cubicBezTo>
                  <a:cubicBezTo>
                    <a:pt x="429" y="72"/>
                    <a:pt x="334"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101"/>
            <p:cNvSpPr/>
            <p:nvPr/>
          </p:nvSpPr>
          <p:spPr>
            <a:xfrm>
              <a:off x="4082691" y="4151990"/>
              <a:ext cx="14833" cy="11547"/>
            </a:xfrm>
            <a:custGeom>
              <a:avLst/>
              <a:gdLst/>
              <a:ahLst/>
              <a:cxnLst/>
              <a:rect l="l" t="t" r="r" b="b"/>
              <a:pathLst>
                <a:path w="429" h="334" extrusionOk="0">
                  <a:moveTo>
                    <a:pt x="191" y="1"/>
                  </a:moveTo>
                  <a:cubicBezTo>
                    <a:pt x="96" y="1"/>
                    <a:pt x="0" y="72"/>
                    <a:pt x="0" y="167"/>
                  </a:cubicBezTo>
                  <a:cubicBezTo>
                    <a:pt x="0" y="263"/>
                    <a:pt x="96" y="334"/>
                    <a:pt x="191" y="334"/>
                  </a:cubicBezTo>
                  <a:lnTo>
                    <a:pt x="262" y="334"/>
                  </a:lnTo>
                  <a:cubicBezTo>
                    <a:pt x="358" y="334"/>
                    <a:pt x="429" y="263"/>
                    <a:pt x="429" y="167"/>
                  </a:cubicBezTo>
                  <a:cubicBezTo>
                    <a:pt x="429" y="72"/>
                    <a:pt x="35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8" name="Google Shape;12088;p101"/>
            <p:cNvSpPr/>
            <p:nvPr/>
          </p:nvSpPr>
          <p:spPr>
            <a:xfrm>
              <a:off x="4114810" y="4151990"/>
              <a:ext cx="14833" cy="11547"/>
            </a:xfrm>
            <a:custGeom>
              <a:avLst/>
              <a:gdLst/>
              <a:ahLst/>
              <a:cxnLst/>
              <a:rect l="l" t="t" r="r" b="b"/>
              <a:pathLst>
                <a:path w="429" h="334" extrusionOk="0">
                  <a:moveTo>
                    <a:pt x="167" y="1"/>
                  </a:moveTo>
                  <a:cubicBezTo>
                    <a:pt x="71" y="1"/>
                    <a:pt x="0" y="72"/>
                    <a:pt x="0" y="167"/>
                  </a:cubicBezTo>
                  <a:cubicBezTo>
                    <a:pt x="0" y="263"/>
                    <a:pt x="71" y="334"/>
                    <a:pt x="167" y="334"/>
                  </a:cubicBezTo>
                  <a:lnTo>
                    <a:pt x="262" y="334"/>
                  </a:lnTo>
                  <a:cubicBezTo>
                    <a:pt x="357" y="334"/>
                    <a:pt x="429" y="263"/>
                    <a:pt x="429" y="167"/>
                  </a:cubicBezTo>
                  <a:cubicBezTo>
                    <a:pt x="429" y="72"/>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101"/>
            <p:cNvSpPr/>
            <p:nvPr/>
          </p:nvSpPr>
          <p:spPr>
            <a:xfrm>
              <a:off x="4050572" y="4204680"/>
              <a:ext cx="338455" cy="239622"/>
            </a:xfrm>
            <a:custGeom>
              <a:avLst/>
              <a:gdLst/>
              <a:ahLst/>
              <a:cxnLst/>
              <a:rect l="l" t="t" r="r" b="b"/>
              <a:pathLst>
                <a:path w="9789" h="6931" extrusionOk="0">
                  <a:moveTo>
                    <a:pt x="2858" y="4954"/>
                  </a:moveTo>
                  <a:lnTo>
                    <a:pt x="2858" y="5597"/>
                  </a:lnTo>
                  <a:lnTo>
                    <a:pt x="1977" y="5597"/>
                  </a:lnTo>
                  <a:lnTo>
                    <a:pt x="1977" y="4954"/>
                  </a:lnTo>
                  <a:close/>
                  <a:moveTo>
                    <a:pt x="4097" y="4525"/>
                  </a:moveTo>
                  <a:lnTo>
                    <a:pt x="4097" y="5597"/>
                  </a:lnTo>
                  <a:lnTo>
                    <a:pt x="3215" y="5597"/>
                  </a:lnTo>
                  <a:lnTo>
                    <a:pt x="3215" y="4835"/>
                  </a:lnTo>
                  <a:lnTo>
                    <a:pt x="3215" y="4525"/>
                  </a:lnTo>
                  <a:close/>
                  <a:moveTo>
                    <a:pt x="5335" y="3859"/>
                  </a:moveTo>
                  <a:lnTo>
                    <a:pt x="5335" y="5597"/>
                  </a:lnTo>
                  <a:lnTo>
                    <a:pt x="4430" y="5597"/>
                  </a:lnTo>
                  <a:lnTo>
                    <a:pt x="4430" y="4406"/>
                  </a:lnTo>
                  <a:lnTo>
                    <a:pt x="4430" y="3859"/>
                  </a:lnTo>
                  <a:close/>
                  <a:moveTo>
                    <a:pt x="6573" y="3192"/>
                  </a:moveTo>
                  <a:lnTo>
                    <a:pt x="6573" y="5597"/>
                  </a:lnTo>
                  <a:lnTo>
                    <a:pt x="5668" y="5597"/>
                  </a:lnTo>
                  <a:lnTo>
                    <a:pt x="5668" y="3740"/>
                  </a:lnTo>
                  <a:lnTo>
                    <a:pt x="5668" y="3192"/>
                  </a:lnTo>
                  <a:close/>
                  <a:moveTo>
                    <a:pt x="215" y="1"/>
                  </a:moveTo>
                  <a:cubicBezTo>
                    <a:pt x="96" y="1"/>
                    <a:pt x="1" y="96"/>
                    <a:pt x="1" y="239"/>
                  </a:cubicBezTo>
                  <a:lnTo>
                    <a:pt x="1" y="6693"/>
                  </a:lnTo>
                  <a:cubicBezTo>
                    <a:pt x="1" y="6835"/>
                    <a:pt x="96" y="6931"/>
                    <a:pt x="215" y="6931"/>
                  </a:cubicBezTo>
                  <a:lnTo>
                    <a:pt x="6978" y="6931"/>
                  </a:lnTo>
                  <a:cubicBezTo>
                    <a:pt x="7073" y="6931"/>
                    <a:pt x="7145" y="6859"/>
                    <a:pt x="7145" y="6764"/>
                  </a:cubicBezTo>
                  <a:cubicBezTo>
                    <a:pt x="7145" y="6669"/>
                    <a:pt x="7073" y="6597"/>
                    <a:pt x="6978" y="6597"/>
                  </a:cubicBezTo>
                  <a:lnTo>
                    <a:pt x="334" y="6597"/>
                  </a:lnTo>
                  <a:lnTo>
                    <a:pt x="334" y="5954"/>
                  </a:lnTo>
                  <a:lnTo>
                    <a:pt x="9455" y="5954"/>
                  </a:lnTo>
                  <a:lnTo>
                    <a:pt x="9455" y="6597"/>
                  </a:lnTo>
                  <a:lnTo>
                    <a:pt x="7716" y="6597"/>
                  </a:lnTo>
                  <a:cubicBezTo>
                    <a:pt x="7621" y="6597"/>
                    <a:pt x="7550" y="6669"/>
                    <a:pt x="7550" y="6764"/>
                  </a:cubicBezTo>
                  <a:cubicBezTo>
                    <a:pt x="7550" y="6859"/>
                    <a:pt x="7621" y="6931"/>
                    <a:pt x="7716" y="6931"/>
                  </a:cubicBezTo>
                  <a:lnTo>
                    <a:pt x="9574" y="6931"/>
                  </a:lnTo>
                  <a:cubicBezTo>
                    <a:pt x="9693" y="6931"/>
                    <a:pt x="9788" y="6835"/>
                    <a:pt x="9788" y="6693"/>
                  </a:cubicBezTo>
                  <a:lnTo>
                    <a:pt x="9788" y="239"/>
                  </a:lnTo>
                  <a:cubicBezTo>
                    <a:pt x="9788" y="96"/>
                    <a:pt x="9693" y="1"/>
                    <a:pt x="9574" y="1"/>
                  </a:cubicBezTo>
                  <a:lnTo>
                    <a:pt x="2477" y="1"/>
                  </a:lnTo>
                  <a:cubicBezTo>
                    <a:pt x="2382" y="1"/>
                    <a:pt x="2311" y="72"/>
                    <a:pt x="2311" y="167"/>
                  </a:cubicBezTo>
                  <a:cubicBezTo>
                    <a:pt x="2311" y="263"/>
                    <a:pt x="2382" y="334"/>
                    <a:pt x="2477" y="334"/>
                  </a:cubicBezTo>
                  <a:lnTo>
                    <a:pt x="9455" y="334"/>
                  </a:lnTo>
                  <a:lnTo>
                    <a:pt x="9455" y="5597"/>
                  </a:lnTo>
                  <a:lnTo>
                    <a:pt x="8145" y="5597"/>
                  </a:lnTo>
                  <a:lnTo>
                    <a:pt x="8145" y="4764"/>
                  </a:lnTo>
                  <a:cubicBezTo>
                    <a:pt x="8145" y="4668"/>
                    <a:pt x="8074" y="4597"/>
                    <a:pt x="7978" y="4597"/>
                  </a:cubicBezTo>
                  <a:cubicBezTo>
                    <a:pt x="7883" y="4597"/>
                    <a:pt x="7788" y="4668"/>
                    <a:pt x="7788" y="4764"/>
                  </a:cubicBezTo>
                  <a:lnTo>
                    <a:pt x="7788" y="5597"/>
                  </a:lnTo>
                  <a:lnTo>
                    <a:pt x="6907" y="5597"/>
                  </a:lnTo>
                  <a:lnTo>
                    <a:pt x="6907" y="3097"/>
                  </a:lnTo>
                  <a:lnTo>
                    <a:pt x="6907" y="2335"/>
                  </a:lnTo>
                  <a:lnTo>
                    <a:pt x="7788" y="2335"/>
                  </a:lnTo>
                  <a:lnTo>
                    <a:pt x="7788" y="4025"/>
                  </a:lnTo>
                  <a:cubicBezTo>
                    <a:pt x="7788" y="4121"/>
                    <a:pt x="7883" y="4192"/>
                    <a:pt x="7978" y="4192"/>
                  </a:cubicBezTo>
                  <a:cubicBezTo>
                    <a:pt x="8074" y="4192"/>
                    <a:pt x="8145" y="4121"/>
                    <a:pt x="8145" y="4025"/>
                  </a:cubicBezTo>
                  <a:lnTo>
                    <a:pt x="8145" y="2215"/>
                  </a:lnTo>
                  <a:cubicBezTo>
                    <a:pt x="8145" y="2096"/>
                    <a:pt x="8026" y="1977"/>
                    <a:pt x="7907" y="1977"/>
                  </a:cubicBezTo>
                  <a:lnTo>
                    <a:pt x="6811" y="1977"/>
                  </a:lnTo>
                  <a:cubicBezTo>
                    <a:pt x="6669" y="1977"/>
                    <a:pt x="6573" y="2096"/>
                    <a:pt x="6573" y="2215"/>
                  </a:cubicBezTo>
                  <a:lnTo>
                    <a:pt x="6573" y="2858"/>
                  </a:lnTo>
                  <a:lnTo>
                    <a:pt x="5573" y="2858"/>
                  </a:lnTo>
                  <a:cubicBezTo>
                    <a:pt x="5430" y="2858"/>
                    <a:pt x="5335" y="2954"/>
                    <a:pt x="5335" y="3097"/>
                  </a:cubicBezTo>
                  <a:lnTo>
                    <a:pt x="5335" y="3501"/>
                  </a:lnTo>
                  <a:lnTo>
                    <a:pt x="4335" y="3501"/>
                  </a:lnTo>
                  <a:cubicBezTo>
                    <a:pt x="4192" y="3501"/>
                    <a:pt x="4097" y="3620"/>
                    <a:pt x="4097" y="3740"/>
                  </a:cubicBezTo>
                  <a:lnTo>
                    <a:pt x="4097" y="4168"/>
                  </a:lnTo>
                  <a:lnTo>
                    <a:pt x="3096" y="4168"/>
                  </a:lnTo>
                  <a:cubicBezTo>
                    <a:pt x="2977" y="4168"/>
                    <a:pt x="2858" y="4287"/>
                    <a:pt x="2858" y="4406"/>
                  </a:cubicBezTo>
                  <a:lnTo>
                    <a:pt x="2858" y="4597"/>
                  </a:lnTo>
                  <a:lnTo>
                    <a:pt x="1858" y="4597"/>
                  </a:lnTo>
                  <a:cubicBezTo>
                    <a:pt x="1739" y="4597"/>
                    <a:pt x="1620" y="4716"/>
                    <a:pt x="1620" y="4835"/>
                  </a:cubicBezTo>
                  <a:lnTo>
                    <a:pt x="1620" y="5597"/>
                  </a:lnTo>
                  <a:lnTo>
                    <a:pt x="334" y="5597"/>
                  </a:lnTo>
                  <a:lnTo>
                    <a:pt x="334" y="334"/>
                  </a:lnTo>
                  <a:lnTo>
                    <a:pt x="1739" y="334"/>
                  </a:lnTo>
                  <a:cubicBezTo>
                    <a:pt x="1834" y="334"/>
                    <a:pt x="1929" y="263"/>
                    <a:pt x="1929" y="167"/>
                  </a:cubicBezTo>
                  <a:cubicBezTo>
                    <a:pt x="1929"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101"/>
            <p:cNvSpPr/>
            <p:nvPr/>
          </p:nvSpPr>
          <p:spPr>
            <a:xfrm>
              <a:off x="4094204" y="4240740"/>
              <a:ext cx="161431" cy="97356"/>
            </a:xfrm>
            <a:custGeom>
              <a:avLst/>
              <a:gdLst/>
              <a:ahLst/>
              <a:cxnLst/>
              <a:rect l="l" t="t" r="r" b="b"/>
              <a:pathLst>
                <a:path w="4669" h="2816" extrusionOk="0">
                  <a:moveTo>
                    <a:pt x="3821" y="1"/>
                  </a:moveTo>
                  <a:cubicBezTo>
                    <a:pt x="3740" y="1"/>
                    <a:pt x="3668" y="66"/>
                    <a:pt x="3668" y="148"/>
                  </a:cubicBezTo>
                  <a:cubicBezTo>
                    <a:pt x="3644" y="244"/>
                    <a:pt x="3716" y="339"/>
                    <a:pt x="3811" y="339"/>
                  </a:cubicBezTo>
                  <a:lnTo>
                    <a:pt x="3930" y="363"/>
                  </a:lnTo>
                  <a:lnTo>
                    <a:pt x="120" y="2482"/>
                  </a:lnTo>
                  <a:cubicBezTo>
                    <a:pt x="25" y="2530"/>
                    <a:pt x="1" y="2649"/>
                    <a:pt x="48" y="2720"/>
                  </a:cubicBezTo>
                  <a:cubicBezTo>
                    <a:pt x="72" y="2768"/>
                    <a:pt x="144" y="2816"/>
                    <a:pt x="191" y="2816"/>
                  </a:cubicBezTo>
                  <a:cubicBezTo>
                    <a:pt x="215" y="2816"/>
                    <a:pt x="239" y="2792"/>
                    <a:pt x="286" y="2792"/>
                  </a:cubicBezTo>
                  <a:lnTo>
                    <a:pt x="4144" y="649"/>
                  </a:lnTo>
                  <a:lnTo>
                    <a:pt x="4073" y="815"/>
                  </a:lnTo>
                  <a:cubicBezTo>
                    <a:pt x="4049" y="910"/>
                    <a:pt x="4097" y="1006"/>
                    <a:pt x="4168" y="1053"/>
                  </a:cubicBezTo>
                  <a:lnTo>
                    <a:pt x="4240" y="1053"/>
                  </a:lnTo>
                  <a:cubicBezTo>
                    <a:pt x="4311" y="1053"/>
                    <a:pt x="4383" y="1006"/>
                    <a:pt x="4406" y="934"/>
                  </a:cubicBezTo>
                  <a:lnTo>
                    <a:pt x="4645" y="315"/>
                  </a:lnTo>
                  <a:cubicBezTo>
                    <a:pt x="4668" y="268"/>
                    <a:pt x="4645" y="220"/>
                    <a:pt x="4621" y="172"/>
                  </a:cubicBezTo>
                  <a:cubicBezTo>
                    <a:pt x="4597" y="125"/>
                    <a:pt x="4549" y="101"/>
                    <a:pt x="4502" y="77"/>
                  </a:cubicBezTo>
                  <a:lnTo>
                    <a:pt x="3859" y="6"/>
                  </a:lnTo>
                  <a:cubicBezTo>
                    <a:pt x="3846" y="2"/>
                    <a:pt x="3834"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1" name="Google Shape;12091;p101"/>
          <p:cNvGrpSpPr/>
          <p:nvPr/>
        </p:nvGrpSpPr>
        <p:grpSpPr>
          <a:xfrm>
            <a:off x="1416068" y="2977972"/>
            <a:ext cx="432287" cy="370380"/>
            <a:chOff x="1988077" y="4123985"/>
            <a:chExt cx="408434" cy="349943"/>
          </a:xfrm>
        </p:grpSpPr>
        <p:sp>
          <p:nvSpPr>
            <p:cNvPr id="12092" name="Google Shape;12092;p101"/>
            <p:cNvSpPr/>
            <p:nvPr/>
          </p:nvSpPr>
          <p:spPr>
            <a:xfrm>
              <a:off x="1988077" y="4123985"/>
              <a:ext cx="408434" cy="349943"/>
            </a:xfrm>
            <a:custGeom>
              <a:avLst/>
              <a:gdLst/>
              <a:ahLst/>
              <a:cxnLst/>
              <a:rect l="l" t="t" r="r" b="b"/>
              <a:pathLst>
                <a:path w="11813" h="10122" extrusionOk="0">
                  <a:moveTo>
                    <a:pt x="1262" y="1"/>
                  </a:moveTo>
                  <a:cubicBezTo>
                    <a:pt x="572" y="1"/>
                    <a:pt x="0" y="549"/>
                    <a:pt x="0" y="1263"/>
                  </a:cubicBezTo>
                  <a:lnTo>
                    <a:pt x="0" y="8860"/>
                  </a:lnTo>
                  <a:cubicBezTo>
                    <a:pt x="0" y="9550"/>
                    <a:pt x="572" y="10122"/>
                    <a:pt x="1262" y="10122"/>
                  </a:cubicBezTo>
                  <a:lnTo>
                    <a:pt x="2525" y="10122"/>
                  </a:lnTo>
                  <a:cubicBezTo>
                    <a:pt x="2620" y="10122"/>
                    <a:pt x="2691" y="10051"/>
                    <a:pt x="2691" y="9955"/>
                  </a:cubicBezTo>
                  <a:cubicBezTo>
                    <a:pt x="2691" y="9860"/>
                    <a:pt x="2620" y="9789"/>
                    <a:pt x="2525" y="9789"/>
                  </a:cubicBezTo>
                  <a:lnTo>
                    <a:pt x="1262" y="9789"/>
                  </a:lnTo>
                  <a:cubicBezTo>
                    <a:pt x="762" y="9789"/>
                    <a:pt x="357" y="9360"/>
                    <a:pt x="357" y="8860"/>
                  </a:cubicBezTo>
                  <a:lnTo>
                    <a:pt x="357" y="1763"/>
                  </a:lnTo>
                  <a:lnTo>
                    <a:pt x="8859" y="1763"/>
                  </a:lnTo>
                  <a:cubicBezTo>
                    <a:pt x="8954" y="1763"/>
                    <a:pt x="9026" y="1692"/>
                    <a:pt x="9026" y="1596"/>
                  </a:cubicBezTo>
                  <a:cubicBezTo>
                    <a:pt x="9026" y="1501"/>
                    <a:pt x="8954" y="1406"/>
                    <a:pt x="8859" y="1406"/>
                  </a:cubicBezTo>
                  <a:lnTo>
                    <a:pt x="357" y="1406"/>
                  </a:lnTo>
                  <a:lnTo>
                    <a:pt x="357" y="1263"/>
                  </a:lnTo>
                  <a:cubicBezTo>
                    <a:pt x="357" y="739"/>
                    <a:pt x="762" y="334"/>
                    <a:pt x="1262" y="334"/>
                  </a:cubicBezTo>
                  <a:lnTo>
                    <a:pt x="10550" y="334"/>
                  </a:lnTo>
                  <a:cubicBezTo>
                    <a:pt x="11050" y="334"/>
                    <a:pt x="11455" y="739"/>
                    <a:pt x="11455" y="1263"/>
                  </a:cubicBezTo>
                  <a:lnTo>
                    <a:pt x="11455" y="1406"/>
                  </a:lnTo>
                  <a:lnTo>
                    <a:pt x="9597" y="1406"/>
                  </a:lnTo>
                  <a:cubicBezTo>
                    <a:pt x="9502" y="1406"/>
                    <a:pt x="9431" y="1501"/>
                    <a:pt x="9431" y="1596"/>
                  </a:cubicBezTo>
                  <a:cubicBezTo>
                    <a:pt x="9431" y="1692"/>
                    <a:pt x="9502" y="1763"/>
                    <a:pt x="9597" y="1763"/>
                  </a:cubicBezTo>
                  <a:lnTo>
                    <a:pt x="11455" y="1763"/>
                  </a:lnTo>
                  <a:lnTo>
                    <a:pt x="11455" y="8860"/>
                  </a:lnTo>
                  <a:cubicBezTo>
                    <a:pt x="11455" y="9360"/>
                    <a:pt x="11050" y="9789"/>
                    <a:pt x="10550" y="9789"/>
                  </a:cubicBezTo>
                  <a:lnTo>
                    <a:pt x="3263" y="9789"/>
                  </a:lnTo>
                  <a:cubicBezTo>
                    <a:pt x="3168" y="9789"/>
                    <a:pt x="3072" y="9860"/>
                    <a:pt x="3072" y="9955"/>
                  </a:cubicBezTo>
                  <a:cubicBezTo>
                    <a:pt x="3072" y="10051"/>
                    <a:pt x="3168" y="10122"/>
                    <a:pt x="3263" y="10122"/>
                  </a:cubicBezTo>
                  <a:lnTo>
                    <a:pt x="10550" y="10122"/>
                  </a:lnTo>
                  <a:cubicBezTo>
                    <a:pt x="11241" y="10122"/>
                    <a:pt x="11812" y="9550"/>
                    <a:pt x="11812" y="8860"/>
                  </a:cubicBezTo>
                  <a:lnTo>
                    <a:pt x="11812" y="1263"/>
                  </a:lnTo>
                  <a:cubicBezTo>
                    <a:pt x="11812" y="549"/>
                    <a:pt x="11241" y="1"/>
                    <a:pt x="10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101"/>
            <p:cNvSpPr/>
            <p:nvPr/>
          </p:nvSpPr>
          <p:spPr>
            <a:xfrm>
              <a:off x="2029220" y="4202225"/>
              <a:ext cx="325282" cy="167988"/>
            </a:xfrm>
            <a:custGeom>
              <a:avLst/>
              <a:gdLst/>
              <a:ahLst/>
              <a:cxnLst/>
              <a:rect l="l" t="t" r="r" b="b"/>
              <a:pathLst>
                <a:path w="9408" h="4859" extrusionOk="0">
                  <a:moveTo>
                    <a:pt x="4716" y="334"/>
                  </a:moveTo>
                  <a:cubicBezTo>
                    <a:pt x="5145" y="334"/>
                    <a:pt x="5550" y="405"/>
                    <a:pt x="5955" y="524"/>
                  </a:cubicBezTo>
                  <a:lnTo>
                    <a:pt x="5693" y="1334"/>
                  </a:lnTo>
                  <a:cubicBezTo>
                    <a:pt x="5383" y="1239"/>
                    <a:pt x="5050" y="1191"/>
                    <a:pt x="4716" y="1191"/>
                  </a:cubicBezTo>
                  <a:cubicBezTo>
                    <a:pt x="4359" y="1191"/>
                    <a:pt x="4026" y="1239"/>
                    <a:pt x="3716" y="1334"/>
                  </a:cubicBezTo>
                  <a:lnTo>
                    <a:pt x="3454" y="524"/>
                  </a:lnTo>
                  <a:cubicBezTo>
                    <a:pt x="3859" y="405"/>
                    <a:pt x="4264" y="334"/>
                    <a:pt x="4716" y="334"/>
                  </a:cubicBezTo>
                  <a:close/>
                  <a:moveTo>
                    <a:pt x="6288" y="643"/>
                  </a:moveTo>
                  <a:cubicBezTo>
                    <a:pt x="6836" y="834"/>
                    <a:pt x="7312" y="1167"/>
                    <a:pt x="7741" y="1572"/>
                  </a:cubicBezTo>
                  <a:cubicBezTo>
                    <a:pt x="7955" y="1786"/>
                    <a:pt x="8146" y="2001"/>
                    <a:pt x="8288" y="2239"/>
                  </a:cubicBezTo>
                  <a:lnTo>
                    <a:pt x="7598" y="2715"/>
                  </a:lnTo>
                  <a:cubicBezTo>
                    <a:pt x="7479" y="2525"/>
                    <a:pt x="7312" y="2334"/>
                    <a:pt x="7145" y="2167"/>
                  </a:cubicBezTo>
                  <a:cubicBezTo>
                    <a:pt x="6812" y="1858"/>
                    <a:pt x="6431" y="1620"/>
                    <a:pt x="6026" y="1453"/>
                  </a:cubicBezTo>
                  <a:lnTo>
                    <a:pt x="6288" y="643"/>
                  </a:lnTo>
                  <a:close/>
                  <a:moveTo>
                    <a:pt x="930" y="2525"/>
                  </a:moveTo>
                  <a:lnTo>
                    <a:pt x="1620" y="3025"/>
                  </a:lnTo>
                  <a:cubicBezTo>
                    <a:pt x="1382" y="3477"/>
                    <a:pt x="1239" y="3977"/>
                    <a:pt x="1216" y="4525"/>
                  </a:cubicBezTo>
                  <a:lnTo>
                    <a:pt x="358" y="4525"/>
                  </a:lnTo>
                  <a:cubicBezTo>
                    <a:pt x="382" y="3811"/>
                    <a:pt x="573" y="3120"/>
                    <a:pt x="930" y="2525"/>
                  </a:cubicBezTo>
                  <a:close/>
                  <a:moveTo>
                    <a:pt x="8479" y="2525"/>
                  </a:moveTo>
                  <a:cubicBezTo>
                    <a:pt x="8836" y="3120"/>
                    <a:pt x="9027" y="3811"/>
                    <a:pt x="9050" y="4525"/>
                  </a:cubicBezTo>
                  <a:lnTo>
                    <a:pt x="8193" y="4525"/>
                  </a:lnTo>
                  <a:cubicBezTo>
                    <a:pt x="8169" y="3977"/>
                    <a:pt x="8026" y="3477"/>
                    <a:pt x="7788" y="3025"/>
                  </a:cubicBezTo>
                  <a:lnTo>
                    <a:pt x="8479" y="2525"/>
                  </a:lnTo>
                  <a:close/>
                  <a:moveTo>
                    <a:pt x="4716" y="0"/>
                  </a:moveTo>
                  <a:cubicBezTo>
                    <a:pt x="3478" y="0"/>
                    <a:pt x="2311" y="477"/>
                    <a:pt x="1430" y="1334"/>
                  </a:cubicBezTo>
                  <a:cubicBezTo>
                    <a:pt x="549" y="2191"/>
                    <a:pt x="49" y="3334"/>
                    <a:pt x="1" y="4573"/>
                  </a:cubicBezTo>
                  <a:cubicBezTo>
                    <a:pt x="1" y="4644"/>
                    <a:pt x="25" y="4716"/>
                    <a:pt x="96" y="4787"/>
                  </a:cubicBezTo>
                  <a:cubicBezTo>
                    <a:pt x="144" y="4835"/>
                    <a:pt x="215" y="4858"/>
                    <a:pt x="287" y="4858"/>
                  </a:cubicBezTo>
                  <a:lnTo>
                    <a:pt x="1263" y="4858"/>
                  </a:lnTo>
                  <a:cubicBezTo>
                    <a:pt x="1430" y="4858"/>
                    <a:pt x="1549" y="4739"/>
                    <a:pt x="1549" y="4573"/>
                  </a:cubicBezTo>
                  <a:cubicBezTo>
                    <a:pt x="1573" y="3787"/>
                    <a:pt x="1906" y="3049"/>
                    <a:pt x="2454" y="2501"/>
                  </a:cubicBezTo>
                  <a:cubicBezTo>
                    <a:pt x="2501" y="2429"/>
                    <a:pt x="2501" y="2310"/>
                    <a:pt x="2430" y="2239"/>
                  </a:cubicBezTo>
                  <a:cubicBezTo>
                    <a:pt x="2409" y="2217"/>
                    <a:pt x="2373" y="2206"/>
                    <a:pt x="2333" y="2206"/>
                  </a:cubicBezTo>
                  <a:cubicBezTo>
                    <a:pt x="2285" y="2206"/>
                    <a:pt x="2231" y="2223"/>
                    <a:pt x="2192" y="2263"/>
                  </a:cubicBezTo>
                  <a:cubicBezTo>
                    <a:pt x="2049" y="2406"/>
                    <a:pt x="1930" y="2548"/>
                    <a:pt x="1811" y="2715"/>
                  </a:cubicBezTo>
                  <a:lnTo>
                    <a:pt x="1120" y="2239"/>
                  </a:lnTo>
                  <a:cubicBezTo>
                    <a:pt x="1263" y="2001"/>
                    <a:pt x="1454" y="1786"/>
                    <a:pt x="1668" y="1572"/>
                  </a:cubicBezTo>
                  <a:cubicBezTo>
                    <a:pt x="2097" y="1167"/>
                    <a:pt x="2597" y="834"/>
                    <a:pt x="3121" y="643"/>
                  </a:cubicBezTo>
                  <a:lnTo>
                    <a:pt x="3383" y="1453"/>
                  </a:lnTo>
                  <a:cubicBezTo>
                    <a:pt x="3192" y="1524"/>
                    <a:pt x="2978" y="1643"/>
                    <a:pt x="2787" y="1763"/>
                  </a:cubicBezTo>
                  <a:cubicBezTo>
                    <a:pt x="2716" y="1810"/>
                    <a:pt x="2692" y="1905"/>
                    <a:pt x="2740" y="2001"/>
                  </a:cubicBezTo>
                  <a:cubicBezTo>
                    <a:pt x="2770" y="2047"/>
                    <a:pt x="2831" y="2073"/>
                    <a:pt x="2889" y="2073"/>
                  </a:cubicBezTo>
                  <a:cubicBezTo>
                    <a:pt x="2921" y="2073"/>
                    <a:pt x="2952" y="2065"/>
                    <a:pt x="2978" y="2048"/>
                  </a:cubicBezTo>
                  <a:cubicBezTo>
                    <a:pt x="3502" y="1715"/>
                    <a:pt x="4097" y="1548"/>
                    <a:pt x="4716" y="1548"/>
                  </a:cubicBezTo>
                  <a:cubicBezTo>
                    <a:pt x="5526" y="1548"/>
                    <a:pt x="6312" y="1858"/>
                    <a:pt x="6907" y="2429"/>
                  </a:cubicBezTo>
                  <a:cubicBezTo>
                    <a:pt x="7479" y="3001"/>
                    <a:pt x="7836" y="3763"/>
                    <a:pt x="7860" y="4573"/>
                  </a:cubicBezTo>
                  <a:cubicBezTo>
                    <a:pt x="7860" y="4739"/>
                    <a:pt x="7979" y="4858"/>
                    <a:pt x="8146" y="4858"/>
                  </a:cubicBezTo>
                  <a:lnTo>
                    <a:pt x="9122" y="4858"/>
                  </a:lnTo>
                  <a:cubicBezTo>
                    <a:pt x="9193" y="4858"/>
                    <a:pt x="9265" y="4835"/>
                    <a:pt x="9312" y="4787"/>
                  </a:cubicBezTo>
                  <a:cubicBezTo>
                    <a:pt x="9384" y="4716"/>
                    <a:pt x="9408" y="4644"/>
                    <a:pt x="9408" y="4573"/>
                  </a:cubicBezTo>
                  <a:cubicBezTo>
                    <a:pt x="9360" y="3334"/>
                    <a:pt x="8860" y="2191"/>
                    <a:pt x="7979" y="1334"/>
                  </a:cubicBezTo>
                  <a:cubicBezTo>
                    <a:pt x="7098" y="477"/>
                    <a:pt x="5931"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4" name="Google Shape;12094;p101"/>
            <p:cNvSpPr/>
            <p:nvPr/>
          </p:nvSpPr>
          <p:spPr>
            <a:xfrm>
              <a:off x="2160151" y="4320571"/>
              <a:ext cx="73299" cy="85878"/>
            </a:xfrm>
            <a:custGeom>
              <a:avLst/>
              <a:gdLst/>
              <a:ahLst/>
              <a:cxnLst/>
              <a:rect l="l" t="t" r="r" b="b"/>
              <a:pathLst>
                <a:path w="2120" h="2484" extrusionOk="0">
                  <a:moveTo>
                    <a:pt x="1739" y="364"/>
                  </a:moveTo>
                  <a:lnTo>
                    <a:pt x="1620" y="983"/>
                  </a:lnTo>
                  <a:cubicBezTo>
                    <a:pt x="1501" y="840"/>
                    <a:pt x="1382" y="769"/>
                    <a:pt x="1215" y="697"/>
                  </a:cubicBezTo>
                  <a:lnTo>
                    <a:pt x="1739" y="364"/>
                  </a:lnTo>
                  <a:close/>
                  <a:moveTo>
                    <a:pt x="929" y="1007"/>
                  </a:moveTo>
                  <a:cubicBezTo>
                    <a:pt x="1239" y="1007"/>
                    <a:pt x="1477" y="1245"/>
                    <a:pt x="1477" y="1554"/>
                  </a:cubicBezTo>
                  <a:cubicBezTo>
                    <a:pt x="1477" y="1888"/>
                    <a:pt x="1239" y="2126"/>
                    <a:pt x="929" y="2126"/>
                  </a:cubicBezTo>
                  <a:cubicBezTo>
                    <a:pt x="596" y="2126"/>
                    <a:pt x="358" y="1888"/>
                    <a:pt x="358" y="1554"/>
                  </a:cubicBezTo>
                  <a:cubicBezTo>
                    <a:pt x="358" y="1245"/>
                    <a:pt x="596" y="1007"/>
                    <a:pt x="929" y="1007"/>
                  </a:cubicBezTo>
                  <a:close/>
                  <a:moveTo>
                    <a:pt x="1784" y="1"/>
                  </a:moveTo>
                  <a:cubicBezTo>
                    <a:pt x="1721" y="1"/>
                    <a:pt x="1656" y="18"/>
                    <a:pt x="1596" y="54"/>
                  </a:cubicBezTo>
                  <a:lnTo>
                    <a:pt x="548" y="721"/>
                  </a:lnTo>
                  <a:cubicBezTo>
                    <a:pt x="239" y="864"/>
                    <a:pt x="0" y="1197"/>
                    <a:pt x="0" y="1578"/>
                  </a:cubicBezTo>
                  <a:cubicBezTo>
                    <a:pt x="0" y="2078"/>
                    <a:pt x="405" y="2483"/>
                    <a:pt x="929" y="2483"/>
                  </a:cubicBezTo>
                  <a:cubicBezTo>
                    <a:pt x="1406" y="2483"/>
                    <a:pt x="1810" y="2078"/>
                    <a:pt x="1834" y="1602"/>
                  </a:cubicBezTo>
                  <a:lnTo>
                    <a:pt x="2096" y="388"/>
                  </a:lnTo>
                  <a:cubicBezTo>
                    <a:pt x="2120" y="268"/>
                    <a:pt x="2072" y="126"/>
                    <a:pt x="1953" y="54"/>
                  </a:cubicBezTo>
                  <a:cubicBezTo>
                    <a:pt x="1906" y="18"/>
                    <a:pt x="1846"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101"/>
            <p:cNvSpPr/>
            <p:nvPr/>
          </p:nvSpPr>
          <p:spPr>
            <a:xfrm>
              <a:off x="2025106" y="4148705"/>
              <a:ext cx="14037" cy="12377"/>
            </a:xfrm>
            <a:custGeom>
              <a:avLst/>
              <a:gdLst/>
              <a:ahLst/>
              <a:cxnLst/>
              <a:rect l="l" t="t" r="r" b="b"/>
              <a:pathLst>
                <a:path w="406" h="358" extrusionOk="0">
                  <a:moveTo>
                    <a:pt x="168" y="0"/>
                  </a:moveTo>
                  <a:cubicBezTo>
                    <a:pt x="72" y="0"/>
                    <a:pt x="1" y="96"/>
                    <a:pt x="1" y="191"/>
                  </a:cubicBezTo>
                  <a:cubicBezTo>
                    <a:pt x="1" y="286"/>
                    <a:pt x="72" y="358"/>
                    <a:pt x="168" y="358"/>
                  </a:cubicBezTo>
                  <a:lnTo>
                    <a:pt x="239" y="358"/>
                  </a:lnTo>
                  <a:cubicBezTo>
                    <a:pt x="334" y="358"/>
                    <a:pt x="406" y="286"/>
                    <a:pt x="406" y="191"/>
                  </a:cubicBezTo>
                  <a:cubicBezTo>
                    <a:pt x="406"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101"/>
            <p:cNvSpPr/>
            <p:nvPr/>
          </p:nvSpPr>
          <p:spPr>
            <a:xfrm>
              <a:off x="2053940" y="4148705"/>
              <a:ext cx="14867" cy="12377"/>
            </a:xfrm>
            <a:custGeom>
              <a:avLst/>
              <a:gdLst/>
              <a:ahLst/>
              <a:cxnLst/>
              <a:rect l="l" t="t" r="r" b="b"/>
              <a:pathLst>
                <a:path w="430" h="358" extrusionOk="0">
                  <a:moveTo>
                    <a:pt x="191" y="0"/>
                  </a:moveTo>
                  <a:cubicBezTo>
                    <a:pt x="96" y="0"/>
                    <a:pt x="0" y="96"/>
                    <a:pt x="0" y="191"/>
                  </a:cubicBezTo>
                  <a:cubicBezTo>
                    <a:pt x="0" y="286"/>
                    <a:pt x="96" y="358"/>
                    <a:pt x="191" y="358"/>
                  </a:cubicBezTo>
                  <a:lnTo>
                    <a:pt x="262" y="358"/>
                  </a:lnTo>
                  <a:cubicBezTo>
                    <a:pt x="358" y="358"/>
                    <a:pt x="429" y="286"/>
                    <a:pt x="429" y="191"/>
                  </a:cubicBezTo>
                  <a:cubicBezTo>
                    <a:pt x="429" y="96"/>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101"/>
            <p:cNvSpPr/>
            <p:nvPr/>
          </p:nvSpPr>
          <p:spPr>
            <a:xfrm>
              <a:off x="2083570" y="4148705"/>
              <a:ext cx="14867" cy="12377"/>
            </a:xfrm>
            <a:custGeom>
              <a:avLst/>
              <a:gdLst/>
              <a:ahLst/>
              <a:cxnLst/>
              <a:rect l="l" t="t" r="r" b="b"/>
              <a:pathLst>
                <a:path w="430" h="358" extrusionOk="0">
                  <a:moveTo>
                    <a:pt x="167" y="0"/>
                  </a:moveTo>
                  <a:cubicBezTo>
                    <a:pt x="72" y="0"/>
                    <a:pt x="1" y="96"/>
                    <a:pt x="1" y="191"/>
                  </a:cubicBezTo>
                  <a:cubicBezTo>
                    <a:pt x="1" y="286"/>
                    <a:pt x="72" y="358"/>
                    <a:pt x="167" y="358"/>
                  </a:cubicBezTo>
                  <a:lnTo>
                    <a:pt x="239" y="358"/>
                  </a:lnTo>
                  <a:cubicBezTo>
                    <a:pt x="334" y="358"/>
                    <a:pt x="429" y="286"/>
                    <a:pt x="429" y="191"/>
                  </a:cubicBezTo>
                  <a:cubicBezTo>
                    <a:pt x="429"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8" name="Google Shape;12098;p10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099" name="Google Shape;12099;p10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100" name="Google Shape;12100;p101"/>
          <p:cNvSpPr/>
          <p:nvPr/>
        </p:nvSpPr>
        <p:spPr>
          <a:xfrm>
            <a:off x="8291538" y="295986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101">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02" name="Google Shape;12102;p101">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106"/>
        <p:cNvGrpSpPr/>
        <p:nvPr/>
      </p:nvGrpSpPr>
      <p:grpSpPr>
        <a:xfrm>
          <a:off x="0" y="0"/>
          <a:ext cx="0" cy="0"/>
          <a:chOff x="0" y="0"/>
          <a:chExt cx="0" cy="0"/>
        </a:xfrm>
      </p:grpSpPr>
      <p:grpSp>
        <p:nvGrpSpPr>
          <p:cNvPr id="12107" name="Google Shape;12107;p102"/>
          <p:cNvGrpSpPr/>
          <p:nvPr/>
        </p:nvGrpSpPr>
        <p:grpSpPr>
          <a:xfrm>
            <a:off x="8290351" y="863900"/>
            <a:ext cx="123600" cy="3239150"/>
            <a:chOff x="8290351" y="863900"/>
            <a:chExt cx="123600" cy="3239150"/>
          </a:xfrm>
        </p:grpSpPr>
        <p:sp>
          <p:nvSpPr>
            <p:cNvPr id="12108" name="Google Shape;12108;p10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10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10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10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10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3" name="Google Shape;12113;p10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14" name="Google Shape;12114;p10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15" name="Google Shape;12115;p10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Budget allocation</a:t>
            </a:r>
            <a:endParaRPr/>
          </a:p>
        </p:txBody>
      </p:sp>
      <p:sp>
        <p:nvSpPr>
          <p:cNvPr id="12116" name="Google Shape;12116;p102">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117" name="Google Shape;12117;p102">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aphicFrame>
        <p:nvGraphicFramePr>
          <p:cNvPr id="12118" name="Google Shape;12118;p102"/>
          <p:cNvGraphicFramePr/>
          <p:nvPr>
            <p:extLst>
              <p:ext uri="{D42A27DB-BD31-4B8C-83A1-F6EECF244321}">
                <p14:modId xmlns:p14="http://schemas.microsoft.com/office/powerpoint/2010/main" val="1741713993"/>
              </p:ext>
            </p:extLst>
          </p:nvPr>
        </p:nvGraphicFramePr>
        <p:xfrm>
          <a:off x="952500" y="1599450"/>
          <a:ext cx="7239000" cy="2438250"/>
        </p:xfrm>
        <a:graphic>
          <a:graphicData uri="http://schemas.openxmlformats.org/drawingml/2006/table">
            <a:tbl>
              <a:tblPr>
                <a:noFill/>
                <a:tableStyleId>{7E5EF527-7C64-4F0E-87D7-1E78CBC9BF45}</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TV</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$1,500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$2,300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$1,800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Radio</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$1,800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$2,500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$3,500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$2,500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Press</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$2,700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$3,400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$5,300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$3,800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2000" dirty="0">
                          <a:solidFill>
                            <a:schemeClr val="dk1"/>
                          </a:solidFill>
                          <a:latin typeface="Nanum Gothic Coding"/>
                          <a:ea typeface="Nanum Gothic Coding"/>
                          <a:cs typeface="Nanum Gothic Coding"/>
                          <a:sym typeface="Nanum Gothic Coding"/>
                        </a:rPr>
                        <a:t>Billboard</a:t>
                      </a:r>
                      <a:endParaRPr sz="2000" dirty="0">
                        <a:solidFill>
                          <a:schemeClr val="dk1"/>
                        </a:solidFill>
                        <a:latin typeface="Nanum Gothic Coding"/>
                        <a:ea typeface="Nanum Gothic Coding"/>
                        <a:cs typeface="Nanum Gothic Coding"/>
                        <a:sym typeface="Nanum Gothic Coding"/>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$3,000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$2,200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a:solidFill>
                            <a:schemeClr val="dk1"/>
                          </a:solidFill>
                          <a:latin typeface="Dosis"/>
                          <a:ea typeface="Dosis"/>
                          <a:cs typeface="Dosis"/>
                          <a:sym typeface="Dosis"/>
                        </a:rPr>
                        <a:t>$4,200</a:t>
                      </a:r>
                      <a:endParaRPr>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 dirty="0">
                          <a:solidFill>
                            <a:schemeClr val="dk1"/>
                          </a:solidFill>
                          <a:latin typeface="Dosis"/>
                          <a:ea typeface="Dosis"/>
                          <a:cs typeface="Dosis"/>
                          <a:sym typeface="Dosis"/>
                        </a:rPr>
                        <a:t>$2,400</a:t>
                      </a:r>
                      <a:endParaRPr dirty="0">
                        <a:solidFill>
                          <a:schemeClr val="dk1"/>
                        </a:solidFill>
                        <a:latin typeface="Dosis"/>
                        <a:ea typeface="Dosis"/>
                        <a:cs typeface="Dosis"/>
                        <a:sym typeface="Dosi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85000"/>
                      </a:schemeClr>
                    </a:solidFill>
                  </a:tcPr>
                </a:tc>
                <a:extLst>
                  <a:ext uri="{0D108BD9-81ED-4DB2-BD59-A6C34878D82A}">
                    <a16:rowId xmlns:a16="http://schemas.microsoft.com/office/drawing/2014/main" val="10004"/>
                  </a:ext>
                </a:extLst>
              </a:tr>
            </a:tbl>
          </a:graphicData>
        </a:graphic>
      </p:graphicFrame>
      <p:sp>
        <p:nvSpPr>
          <p:cNvPr id="12126" name="Google Shape;12126;p102"/>
          <p:cNvSpPr/>
          <p:nvPr/>
        </p:nvSpPr>
        <p:spPr>
          <a:xfrm>
            <a:off x="8291538" y="300285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10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28" name="Google Shape;12128;p10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118"/>
                                        </p:tgtEl>
                                        <p:attrNameLst>
                                          <p:attrName>style.visibility</p:attrName>
                                        </p:attrNameLst>
                                      </p:cBhvr>
                                      <p:to>
                                        <p:strVal val="visible"/>
                                      </p:to>
                                    </p:set>
                                    <p:anim calcmode="lin" valueType="num">
                                      <p:cBhvr additive="base">
                                        <p:cTn id="7" dur="1000"/>
                                        <p:tgtEl>
                                          <p:spTgt spid="121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132"/>
        <p:cNvGrpSpPr/>
        <p:nvPr/>
      </p:nvGrpSpPr>
      <p:grpSpPr>
        <a:xfrm>
          <a:off x="0" y="0"/>
          <a:ext cx="0" cy="0"/>
          <a:chOff x="0" y="0"/>
          <a:chExt cx="0" cy="0"/>
        </a:xfrm>
      </p:grpSpPr>
      <p:sp>
        <p:nvSpPr>
          <p:cNvPr id="12133" name="Google Shape;12133;p10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34" name="Google Shape;12134;p10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35" name="Google Shape;12135;p103"/>
          <p:cNvSpPr txBox="1">
            <a:spLocks noGrp="1"/>
          </p:cNvSpPr>
          <p:nvPr>
            <p:ph type="subTitle" idx="1"/>
          </p:nvPr>
        </p:nvSpPr>
        <p:spPr>
          <a:xfrm>
            <a:off x="5326488" y="1337980"/>
            <a:ext cx="2745000" cy="3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ads</a:t>
            </a:r>
            <a:endParaRPr/>
          </a:p>
        </p:txBody>
      </p:sp>
      <p:sp>
        <p:nvSpPr>
          <p:cNvPr id="12136" name="Google Shape;12136;p103"/>
          <p:cNvSpPr txBox="1">
            <a:spLocks noGrp="1"/>
          </p:cNvSpPr>
          <p:nvPr>
            <p:ph type="subTitle" idx="2"/>
          </p:nvPr>
        </p:nvSpPr>
        <p:spPr>
          <a:xfrm>
            <a:off x="5326475" y="1669245"/>
            <a:ext cx="27450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12137" name="Google Shape;12137;p103"/>
          <p:cNvSpPr txBox="1">
            <a:spLocks noGrp="1"/>
          </p:cNvSpPr>
          <p:nvPr>
            <p:ph type="subTitle" idx="3"/>
          </p:nvPr>
        </p:nvSpPr>
        <p:spPr>
          <a:xfrm>
            <a:off x="1072513" y="2364081"/>
            <a:ext cx="2745000" cy="35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Billboard</a:t>
            </a:r>
            <a:endParaRPr/>
          </a:p>
        </p:txBody>
      </p:sp>
      <p:sp>
        <p:nvSpPr>
          <p:cNvPr id="12138" name="Google Shape;12138;p103"/>
          <p:cNvSpPr txBox="1">
            <a:spLocks noGrp="1"/>
          </p:cNvSpPr>
          <p:nvPr>
            <p:ph type="subTitle" idx="4"/>
          </p:nvPr>
        </p:nvSpPr>
        <p:spPr>
          <a:xfrm>
            <a:off x="1072500" y="2694465"/>
            <a:ext cx="2745000" cy="62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 is full of iron oxide dust, which gives the planet its reddish cast</a:t>
            </a:r>
            <a:endParaRPr/>
          </a:p>
        </p:txBody>
      </p:sp>
      <p:sp>
        <p:nvSpPr>
          <p:cNvPr id="12139" name="Google Shape;12139;p103"/>
          <p:cNvSpPr txBox="1">
            <a:spLocks noGrp="1"/>
          </p:cNvSpPr>
          <p:nvPr>
            <p:ph type="subTitle" idx="5"/>
          </p:nvPr>
        </p:nvSpPr>
        <p:spPr>
          <a:xfrm>
            <a:off x="5326488" y="3390181"/>
            <a:ext cx="2745000" cy="35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Newspaper</a:t>
            </a:r>
            <a:endParaRPr/>
          </a:p>
        </p:txBody>
      </p:sp>
      <p:sp>
        <p:nvSpPr>
          <p:cNvPr id="12140" name="Google Shape;12140;p103"/>
          <p:cNvSpPr txBox="1">
            <a:spLocks noGrp="1"/>
          </p:cNvSpPr>
          <p:nvPr>
            <p:ph type="subTitle" idx="6"/>
          </p:nvPr>
        </p:nvSpPr>
        <p:spPr>
          <a:xfrm>
            <a:off x="5326475" y="3721316"/>
            <a:ext cx="2745000" cy="6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second-brightest natural object in the night sky after the Moon</a:t>
            </a:r>
            <a:endParaRPr/>
          </a:p>
        </p:txBody>
      </p:sp>
      <p:sp>
        <p:nvSpPr>
          <p:cNvPr id="12141" name="Google Shape;12141;p10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Advertising &amp; promotion</a:t>
            </a:r>
            <a:endParaRPr/>
          </a:p>
        </p:txBody>
      </p:sp>
      <p:sp>
        <p:nvSpPr>
          <p:cNvPr id="12142" name="Google Shape;12142;p103"/>
          <p:cNvSpPr/>
          <p:nvPr/>
        </p:nvSpPr>
        <p:spPr>
          <a:xfrm>
            <a:off x="4163970" y="13533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43" name="Google Shape;12143;p103"/>
          <p:cNvSpPr/>
          <p:nvPr/>
        </p:nvSpPr>
        <p:spPr>
          <a:xfrm>
            <a:off x="4163970" y="23801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144" name="Google Shape;12144;p103"/>
          <p:cNvSpPr/>
          <p:nvPr/>
        </p:nvSpPr>
        <p:spPr>
          <a:xfrm>
            <a:off x="4163970" y="3406987"/>
            <a:ext cx="822900" cy="822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cxnSp>
        <p:nvCxnSpPr>
          <p:cNvPr id="12145" name="Google Shape;12145;p103"/>
          <p:cNvCxnSpPr>
            <a:stCxn id="12142" idx="2"/>
            <a:endCxn id="12143" idx="0"/>
          </p:cNvCxnSpPr>
          <p:nvPr/>
        </p:nvCxnSpPr>
        <p:spPr>
          <a:xfrm>
            <a:off x="4575420" y="2176287"/>
            <a:ext cx="0" cy="204000"/>
          </a:xfrm>
          <a:prstGeom prst="straightConnector1">
            <a:avLst/>
          </a:prstGeom>
          <a:noFill/>
          <a:ln w="9525" cap="flat" cmpd="sng">
            <a:solidFill>
              <a:schemeClr val="dk1"/>
            </a:solidFill>
            <a:prstDash val="solid"/>
            <a:round/>
            <a:headEnd type="none" w="med" len="med"/>
            <a:tailEnd type="none" w="med" len="med"/>
          </a:ln>
        </p:spPr>
      </p:cxnSp>
      <p:cxnSp>
        <p:nvCxnSpPr>
          <p:cNvPr id="12146" name="Google Shape;12146;p103"/>
          <p:cNvCxnSpPr>
            <a:stCxn id="12143" idx="2"/>
            <a:endCxn id="12144" idx="0"/>
          </p:cNvCxnSpPr>
          <p:nvPr/>
        </p:nvCxnSpPr>
        <p:spPr>
          <a:xfrm>
            <a:off x="4575420" y="3203087"/>
            <a:ext cx="0" cy="204000"/>
          </a:xfrm>
          <a:prstGeom prst="straightConnector1">
            <a:avLst/>
          </a:prstGeom>
          <a:noFill/>
          <a:ln w="9525" cap="flat" cmpd="sng">
            <a:solidFill>
              <a:schemeClr val="dk1"/>
            </a:solidFill>
            <a:prstDash val="solid"/>
            <a:round/>
            <a:headEnd type="none" w="med" len="med"/>
            <a:tailEnd type="none" w="med" len="med"/>
          </a:ln>
        </p:spPr>
      </p:cxnSp>
      <p:grpSp>
        <p:nvGrpSpPr>
          <p:cNvPr id="12147" name="Google Shape;12147;p103"/>
          <p:cNvGrpSpPr/>
          <p:nvPr/>
        </p:nvGrpSpPr>
        <p:grpSpPr>
          <a:xfrm>
            <a:off x="4376289" y="1518855"/>
            <a:ext cx="398270" cy="493802"/>
            <a:chOff x="5444515" y="2129019"/>
            <a:chExt cx="329394" cy="408405"/>
          </a:xfrm>
        </p:grpSpPr>
        <p:sp>
          <p:nvSpPr>
            <p:cNvPr id="12148" name="Google Shape;12148;p103"/>
            <p:cNvSpPr/>
            <p:nvPr/>
          </p:nvSpPr>
          <p:spPr>
            <a:xfrm>
              <a:off x="5494750" y="2129019"/>
              <a:ext cx="279159" cy="408405"/>
            </a:xfrm>
            <a:custGeom>
              <a:avLst/>
              <a:gdLst/>
              <a:ahLst/>
              <a:cxnLst/>
              <a:rect l="l" t="t" r="r" b="b"/>
              <a:pathLst>
                <a:path w="8074" h="11813" extrusionOk="0">
                  <a:moveTo>
                    <a:pt x="2001" y="1"/>
                  </a:moveTo>
                  <a:cubicBezTo>
                    <a:pt x="905" y="1"/>
                    <a:pt x="0" y="906"/>
                    <a:pt x="0" y="2001"/>
                  </a:cubicBezTo>
                  <a:lnTo>
                    <a:pt x="0" y="3478"/>
                  </a:lnTo>
                  <a:cubicBezTo>
                    <a:pt x="0" y="3573"/>
                    <a:pt x="95" y="3644"/>
                    <a:pt x="191" y="3644"/>
                  </a:cubicBezTo>
                  <a:cubicBezTo>
                    <a:pt x="286" y="3644"/>
                    <a:pt x="357" y="3573"/>
                    <a:pt x="357" y="3478"/>
                  </a:cubicBezTo>
                  <a:lnTo>
                    <a:pt x="357" y="2001"/>
                  </a:lnTo>
                  <a:cubicBezTo>
                    <a:pt x="357" y="1096"/>
                    <a:pt x="1096" y="358"/>
                    <a:pt x="2001" y="358"/>
                  </a:cubicBezTo>
                  <a:lnTo>
                    <a:pt x="6073" y="358"/>
                  </a:lnTo>
                  <a:cubicBezTo>
                    <a:pt x="6978" y="358"/>
                    <a:pt x="7716" y="1096"/>
                    <a:pt x="7716" y="2001"/>
                  </a:cubicBezTo>
                  <a:lnTo>
                    <a:pt x="7716" y="9812"/>
                  </a:lnTo>
                  <a:cubicBezTo>
                    <a:pt x="7716" y="10717"/>
                    <a:pt x="6978" y="11455"/>
                    <a:pt x="6073" y="11455"/>
                  </a:cubicBezTo>
                  <a:lnTo>
                    <a:pt x="2001" y="11455"/>
                  </a:lnTo>
                  <a:cubicBezTo>
                    <a:pt x="1096" y="11455"/>
                    <a:pt x="357" y="10717"/>
                    <a:pt x="357" y="9812"/>
                  </a:cubicBezTo>
                  <a:lnTo>
                    <a:pt x="357" y="8812"/>
                  </a:lnTo>
                  <a:cubicBezTo>
                    <a:pt x="357" y="8717"/>
                    <a:pt x="286" y="8645"/>
                    <a:pt x="191" y="8645"/>
                  </a:cubicBezTo>
                  <a:cubicBezTo>
                    <a:pt x="95" y="8645"/>
                    <a:pt x="0" y="8717"/>
                    <a:pt x="0" y="8812"/>
                  </a:cubicBezTo>
                  <a:lnTo>
                    <a:pt x="0" y="9812"/>
                  </a:lnTo>
                  <a:cubicBezTo>
                    <a:pt x="0" y="10908"/>
                    <a:pt x="905" y="11813"/>
                    <a:pt x="2001" y="11813"/>
                  </a:cubicBezTo>
                  <a:lnTo>
                    <a:pt x="6073" y="11813"/>
                  </a:lnTo>
                  <a:cubicBezTo>
                    <a:pt x="7168" y="11813"/>
                    <a:pt x="8073" y="10908"/>
                    <a:pt x="8073" y="9812"/>
                  </a:cubicBezTo>
                  <a:lnTo>
                    <a:pt x="8073" y="2001"/>
                  </a:lnTo>
                  <a:cubicBezTo>
                    <a:pt x="8073" y="906"/>
                    <a:pt x="7168"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103"/>
            <p:cNvSpPr/>
            <p:nvPr/>
          </p:nvSpPr>
          <p:spPr>
            <a:xfrm>
              <a:off x="5518606" y="2251721"/>
              <a:ext cx="231410" cy="261852"/>
            </a:xfrm>
            <a:custGeom>
              <a:avLst/>
              <a:gdLst/>
              <a:ahLst/>
              <a:cxnLst/>
              <a:rect l="l" t="t" r="r" b="b"/>
              <a:pathLst>
                <a:path w="6693" h="7574" extrusionOk="0">
                  <a:moveTo>
                    <a:pt x="6502" y="0"/>
                  </a:moveTo>
                  <a:cubicBezTo>
                    <a:pt x="6407" y="0"/>
                    <a:pt x="6335" y="71"/>
                    <a:pt x="6335" y="167"/>
                  </a:cubicBezTo>
                  <a:lnTo>
                    <a:pt x="6335" y="6263"/>
                  </a:lnTo>
                  <a:cubicBezTo>
                    <a:pt x="6335" y="6787"/>
                    <a:pt x="5907" y="7216"/>
                    <a:pt x="5383" y="7216"/>
                  </a:cubicBezTo>
                  <a:lnTo>
                    <a:pt x="1311" y="7216"/>
                  </a:lnTo>
                  <a:cubicBezTo>
                    <a:pt x="787" y="7216"/>
                    <a:pt x="358" y="6787"/>
                    <a:pt x="358" y="6263"/>
                  </a:cubicBezTo>
                  <a:lnTo>
                    <a:pt x="358" y="5168"/>
                  </a:lnTo>
                  <a:cubicBezTo>
                    <a:pt x="358" y="5073"/>
                    <a:pt x="287" y="4977"/>
                    <a:pt x="191" y="4977"/>
                  </a:cubicBezTo>
                  <a:cubicBezTo>
                    <a:pt x="96" y="4977"/>
                    <a:pt x="1" y="5073"/>
                    <a:pt x="1" y="5168"/>
                  </a:cubicBezTo>
                  <a:lnTo>
                    <a:pt x="1" y="6263"/>
                  </a:lnTo>
                  <a:cubicBezTo>
                    <a:pt x="1" y="6978"/>
                    <a:pt x="596" y="7573"/>
                    <a:pt x="1311" y="7573"/>
                  </a:cubicBezTo>
                  <a:lnTo>
                    <a:pt x="5383" y="7573"/>
                  </a:lnTo>
                  <a:cubicBezTo>
                    <a:pt x="6097" y="7573"/>
                    <a:pt x="6693" y="6978"/>
                    <a:pt x="6693" y="6263"/>
                  </a:cubicBezTo>
                  <a:lnTo>
                    <a:pt x="6693" y="167"/>
                  </a:lnTo>
                  <a:cubicBezTo>
                    <a:pt x="6693" y="71"/>
                    <a:pt x="6597" y="0"/>
                    <a:pt x="6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103"/>
            <p:cNvSpPr/>
            <p:nvPr/>
          </p:nvSpPr>
          <p:spPr>
            <a:xfrm>
              <a:off x="5518606" y="2152910"/>
              <a:ext cx="231410" cy="93069"/>
            </a:xfrm>
            <a:custGeom>
              <a:avLst/>
              <a:gdLst/>
              <a:ahLst/>
              <a:cxnLst/>
              <a:rect l="l" t="t" r="r" b="b"/>
              <a:pathLst>
                <a:path w="6693" h="2692" extrusionOk="0">
                  <a:moveTo>
                    <a:pt x="1311" y="0"/>
                  </a:moveTo>
                  <a:cubicBezTo>
                    <a:pt x="596" y="0"/>
                    <a:pt x="1" y="596"/>
                    <a:pt x="1" y="1310"/>
                  </a:cubicBezTo>
                  <a:lnTo>
                    <a:pt x="1" y="2501"/>
                  </a:lnTo>
                  <a:cubicBezTo>
                    <a:pt x="1" y="2596"/>
                    <a:pt x="96" y="2691"/>
                    <a:pt x="191" y="2691"/>
                  </a:cubicBezTo>
                  <a:cubicBezTo>
                    <a:pt x="287" y="2691"/>
                    <a:pt x="358" y="2596"/>
                    <a:pt x="358" y="2501"/>
                  </a:cubicBezTo>
                  <a:lnTo>
                    <a:pt x="358" y="1310"/>
                  </a:lnTo>
                  <a:cubicBezTo>
                    <a:pt x="358" y="786"/>
                    <a:pt x="787" y="358"/>
                    <a:pt x="1311" y="358"/>
                  </a:cubicBezTo>
                  <a:lnTo>
                    <a:pt x="1620" y="358"/>
                  </a:lnTo>
                  <a:lnTo>
                    <a:pt x="1882" y="667"/>
                  </a:lnTo>
                  <a:cubicBezTo>
                    <a:pt x="2049" y="834"/>
                    <a:pt x="2263" y="953"/>
                    <a:pt x="2501" y="953"/>
                  </a:cubicBezTo>
                  <a:lnTo>
                    <a:pt x="4192" y="953"/>
                  </a:lnTo>
                  <a:cubicBezTo>
                    <a:pt x="4430" y="953"/>
                    <a:pt x="4645" y="834"/>
                    <a:pt x="4811" y="667"/>
                  </a:cubicBezTo>
                  <a:lnTo>
                    <a:pt x="5073" y="358"/>
                  </a:lnTo>
                  <a:lnTo>
                    <a:pt x="5383" y="358"/>
                  </a:lnTo>
                  <a:cubicBezTo>
                    <a:pt x="5907" y="358"/>
                    <a:pt x="6335" y="786"/>
                    <a:pt x="6335" y="1310"/>
                  </a:cubicBezTo>
                  <a:lnTo>
                    <a:pt x="6335" y="2287"/>
                  </a:lnTo>
                  <a:cubicBezTo>
                    <a:pt x="6335" y="2382"/>
                    <a:pt x="6407" y="2453"/>
                    <a:pt x="6502" y="2453"/>
                  </a:cubicBezTo>
                  <a:cubicBezTo>
                    <a:pt x="6597" y="2453"/>
                    <a:pt x="6693" y="2382"/>
                    <a:pt x="6693" y="2287"/>
                  </a:cubicBezTo>
                  <a:lnTo>
                    <a:pt x="6693" y="1310"/>
                  </a:lnTo>
                  <a:cubicBezTo>
                    <a:pt x="6693" y="596"/>
                    <a:pt x="6097" y="0"/>
                    <a:pt x="5383" y="0"/>
                  </a:cubicBezTo>
                  <a:lnTo>
                    <a:pt x="5121" y="0"/>
                  </a:lnTo>
                  <a:cubicBezTo>
                    <a:pt x="5002" y="0"/>
                    <a:pt x="4883" y="48"/>
                    <a:pt x="4811" y="143"/>
                  </a:cubicBezTo>
                  <a:lnTo>
                    <a:pt x="4549" y="429"/>
                  </a:lnTo>
                  <a:cubicBezTo>
                    <a:pt x="4454" y="548"/>
                    <a:pt x="4335" y="596"/>
                    <a:pt x="4192" y="596"/>
                  </a:cubicBezTo>
                  <a:lnTo>
                    <a:pt x="2501" y="596"/>
                  </a:lnTo>
                  <a:cubicBezTo>
                    <a:pt x="2358" y="596"/>
                    <a:pt x="2239" y="548"/>
                    <a:pt x="2144" y="429"/>
                  </a:cubicBezTo>
                  <a:lnTo>
                    <a:pt x="1882" y="143"/>
                  </a:lnTo>
                  <a:cubicBezTo>
                    <a:pt x="1811" y="48"/>
                    <a:pt x="1692"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103"/>
            <p:cNvSpPr/>
            <p:nvPr/>
          </p:nvSpPr>
          <p:spPr>
            <a:xfrm>
              <a:off x="5601791" y="2151250"/>
              <a:ext cx="66695" cy="12377"/>
            </a:xfrm>
            <a:custGeom>
              <a:avLst/>
              <a:gdLst/>
              <a:ahLst/>
              <a:cxnLst/>
              <a:rect l="l" t="t" r="r" b="b"/>
              <a:pathLst>
                <a:path w="1929" h="358" extrusionOk="0">
                  <a:moveTo>
                    <a:pt x="191" y="1"/>
                  </a:moveTo>
                  <a:cubicBezTo>
                    <a:pt x="95" y="1"/>
                    <a:pt x="0" y="96"/>
                    <a:pt x="0" y="191"/>
                  </a:cubicBezTo>
                  <a:cubicBezTo>
                    <a:pt x="0" y="286"/>
                    <a:pt x="95" y="358"/>
                    <a:pt x="191" y="358"/>
                  </a:cubicBezTo>
                  <a:lnTo>
                    <a:pt x="1738" y="358"/>
                  </a:lnTo>
                  <a:cubicBezTo>
                    <a:pt x="1834" y="358"/>
                    <a:pt x="1929" y="286"/>
                    <a:pt x="1929" y="191"/>
                  </a:cubicBezTo>
                  <a:cubicBezTo>
                    <a:pt x="1929" y="96"/>
                    <a:pt x="1834"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103"/>
            <p:cNvSpPr/>
            <p:nvPr/>
          </p:nvSpPr>
          <p:spPr>
            <a:xfrm>
              <a:off x="5679996" y="2243665"/>
              <a:ext cx="29665" cy="121695"/>
            </a:xfrm>
            <a:custGeom>
              <a:avLst/>
              <a:gdLst/>
              <a:ahLst/>
              <a:cxnLst/>
              <a:rect l="l" t="t" r="r" b="b"/>
              <a:pathLst>
                <a:path w="858" h="3520" extrusionOk="0">
                  <a:moveTo>
                    <a:pt x="212" y="1"/>
                  </a:moveTo>
                  <a:cubicBezTo>
                    <a:pt x="180" y="1"/>
                    <a:pt x="148" y="14"/>
                    <a:pt x="119" y="43"/>
                  </a:cubicBezTo>
                  <a:cubicBezTo>
                    <a:pt x="24" y="90"/>
                    <a:pt x="0" y="185"/>
                    <a:pt x="48" y="281"/>
                  </a:cubicBezTo>
                  <a:cubicBezTo>
                    <a:pt x="358" y="709"/>
                    <a:pt x="500" y="1233"/>
                    <a:pt x="500" y="1757"/>
                  </a:cubicBezTo>
                  <a:cubicBezTo>
                    <a:pt x="500" y="2281"/>
                    <a:pt x="358" y="2805"/>
                    <a:pt x="72" y="3234"/>
                  </a:cubicBezTo>
                  <a:cubicBezTo>
                    <a:pt x="0" y="3329"/>
                    <a:pt x="24" y="3424"/>
                    <a:pt x="119" y="3472"/>
                  </a:cubicBezTo>
                  <a:cubicBezTo>
                    <a:pt x="143" y="3496"/>
                    <a:pt x="167" y="3519"/>
                    <a:pt x="215" y="3519"/>
                  </a:cubicBezTo>
                  <a:cubicBezTo>
                    <a:pt x="262" y="3519"/>
                    <a:pt x="310" y="3472"/>
                    <a:pt x="358" y="3424"/>
                  </a:cubicBezTo>
                  <a:cubicBezTo>
                    <a:pt x="667" y="2924"/>
                    <a:pt x="858" y="2353"/>
                    <a:pt x="858" y="1757"/>
                  </a:cubicBezTo>
                  <a:cubicBezTo>
                    <a:pt x="858" y="1162"/>
                    <a:pt x="667" y="590"/>
                    <a:pt x="358" y="90"/>
                  </a:cubicBezTo>
                  <a:cubicBezTo>
                    <a:pt x="314" y="32"/>
                    <a:pt x="262"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103"/>
            <p:cNvSpPr/>
            <p:nvPr/>
          </p:nvSpPr>
          <p:spPr>
            <a:xfrm>
              <a:off x="5658595" y="2260745"/>
              <a:ext cx="23891" cy="87330"/>
            </a:xfrm>
            <a:custGeom>
              <a:avLst/>
              <a:gdLst/>
              <a:ahLst/>
              <a:cxnLst/>
              <a:rect l="l" t="t" r="r" b="b"/>
              <a:pathLst>
                <a:path w="691" h="2526" extrusionOk="0">
                  <a:moveTo>
                    <a:pt x="208" y="0"/>
                  </a:moveTo>
                  <a:cubicBezTo>
                    <a:pt x="176" y="0"/>
                    <a:pt x="145" y="8"/>
                    <a:pt x="119" y="25"/>
                  </a:cubicBezTo>
                  <a:cubicBezTo>
                    <a:pt x="24" y="72"/>
                    <a:pt x="0" y="168"/>
                    <a:pt x="48" y="263"/>
                  </a:cubicBezTo>
                  <a:cubicBezTo>
                    <a:pt x="238" y="573"/>
                    <a:pt x="334" y="906"/>
                    <a:pt x="334" y="1263"/>
                  </a:cubicBezTo>
                  <a:cubicBezTo>
                    <a:pt x="334" y="1620"/>
                    <a:pt x="238" y="1978"/>
                    <a:pt x="48" y="2263"/>
                  </a:cubicBezTo>
                  <a:cubicBezTo>
                    <a:pt x="0" y="2359"/>
                    <a:pt x="24" y="2454"/>
                    <a:pt x="119" y="2502"/>
                  </a:cubicBezTo>
                  <a:cubicBezTo>
                    <a:pt x="143" y="2525"/>
                    <a:pt x="167" y="2525"/>
                    <a:pt x="215" y="2525"/>
                  </a:cubicBezTo>
                  <a:cubicBezTo>
                    <a:pt x="262" y="2525"/>
                    <a:pt x="310" y="2502"/>
                    <a:pt x="357" y="2454"/>
                  </a:cubicBezTo>
                  <a:cubicBezTo>
                    <a:pt x="572" y="2097"/>
                    <a:pt x="691" y="1692"/>
                    <a:pt x="691" y="1263"/>
                  </a:cubicBezTo>
                  <a:cubicBezTo>
                    <a:pt x="691" y="858"/>
                    <a:pt x="572" y="430"/>
                    <a:pt x="357" y="72"/>
                  </a:cubicBezTo>
                  <a:cubicBezTo>
                    <a:pt x="327" y="26"/>
                    <a:pt x="266"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103"/>
            <p:cNvSpPr/>
            <p:nvPr/>
          </p:nvSpPr>
          <p:spPr>
            <a:xfrm>
              <a:off x="5444515" y="2218772"/>
              <a:ext cx="192721" cy="197616"/>
            </a:xfrm>
            <a:custGeom>
              <a:avLst/>
              <a:gdLst/>
              <a:ahLst/>
              <a:cxnLst/>
              <a:rect l="l" t="t" r="r" b="b"/>
              <a:pathLst>
                <a:path w="5574" h="5716" extrusionOk="0">
                  <a:moveTo>
                    <a:pt x="4716" y="1858"/>
                  </a:moveTo>
                  <a:cubicBezTo>
                    <a:pt x="5025" y="1906"/>
                    <a:pt x="5240" y="2168"/>
                    <a:pt x="5240" y="2477"/>
                  </a:cubicBezTo>
                  <a:cubicBezTo>
                    <a:pt x="5240" y="2787"/>
                    <a:pt x="5025" y="3049"/>
                    <a:pt x="4716" y="3120"/>
                  </a:cubicBezTo>
                  <a:lnTo>
                    <a:pt x="4716" y="1858"/>
                  </a:lnTo>
                  <a:close/>
                  <a:moveTo>
                    <a:pt x="1453" y="3525"/>
                  </a:moveTo>
                  <a:lnTo>
                    <a:pt x="2168" y="3620"/>
                  </a:lnTo>
                  <a:lnTo>
                    <a:pt x="2287" y="3692"/>
                  </a:lnTo>
                  <a:lnTo>
                    <a:pt x="2048" y="4073"/>
                  </a:lnTo>
                  <a:cubicBezTo>
                    <a:pt x="2048" y="4097"/>
                    <a:pt x="2025" y="4120"/>
                    <a:pt x="2025" y="4168"/>
                  </a:cubicBezTo>
                  <a:lnTo>
                    <a:pt x="2025" y="5192"/>
                  </a:lnTo>
                  <a:cubicBezTo>
                    <a:pt x="2025" y="5287"/>
                    <a:pt x="1953" y="5359"/>
                    <a:pt x="1858" y="5359"/>
                  </a:cubicBezTo>
                  <a:lnTo>
                    <a:pt x="1620" y="5359"/>
                  </a:lnTo>
                  <a:cubicBezTo>
                    <a:pt x="1525" y="5359"/>
                    <a:pt x="1453" y="5287"/>
                    <a:pt x="1453" y="5192"/>
                  </a:cubicBezTo>
                  <a:lnTo>
                    <a:pt x="1453" y="3525"/>
                  </a:lnTo>
                  <a:close/>
                  <a:moveTo>
                    <a:pt x="4168" y="0"/>
                  </a:moveTo>
                  <a:cubicBezTo>
                    <a:pt x="3906" y="0"/>
                    <a:pt x="3692" y="167"/>
                    <a:pt x="3620" y="405"/>
                  </a:cubicBezTo>
                  <a:lnTo>
                    <a:pt x="3311" y="596"/>
                  </a:lnTo>
                  <a:cubicBezTo>
                    <a:pt x="3215" y="643"/>
                    <a:pt x="3192" y="763"/>
                    <a:pt x="3239" y="834"/>
                  </a:cubicBezTo>
                  <a:cubicBezTo>
                    <a:pt x="3287" y="882"/>
                    <a:pt x="3334" y="929"/>
                    <a:pt x="3406" y="929"/>
                  </a:cubicBezTo>
                  <a:cubicBezTo>
                    <a:pt x="3430" y="929"/>
                    <a:pt x="3454" y="905"/>
                    <a:pt x="3477" y="905"/>
                  </a:cubicBezTo>
                  <a:lnTo>
                    <a:pt x="3596" y="810"/>
                  </a:lnTo>
                  <a:lnTo>
                    <a:pt x="3596" y="2739"/>
                  </a:lnTo>
                  <a:cubicBezTo>
                    <a:pt x="3596" y="2834"/>
                    <a:pt x="3668" y="2930"/>
                    <a:pt x="3763" y="2930"/>
                  </a:cubicBezTo>
                  <a:cubicBezTo>
                    <a:pt x="3882" y="2930"/>
                    <a:pt x="3954" y="2834"/>
                    <a:pt x="3954" y="2739"/>
                  </a:cubicBezTo>
                  <a:lnTo>
                    <a:pt x="3954" y="548"/>
                  </a:lnTo>
                  <a:cubicBezTo>
                    <a:pt x="3954" y="429"/>
                    <a:pt x="4049" y="334"/>
                    <a:pt x="4168" y="334"/>
                  </a:cubicBezTo>
                  <a:cubicBezTo>
                    <a:pt x="4287" y="334"/>
                    <a:pt x="4382" y="429"/>
                    <a:pt x="4382" y="548"/>
                  </a:cubicBezTo>
                  <a:lnTo>
                    <a:pt x="4382" y="1667"/>
                  </a:lnTo>
                  <a:lnTo>
                    <a:pt x="4382" y="3311"/>
                  </a:lnTo>
                  <a:lnTo>
                    <a:pt x="4382" y="4454"/>
                  </a:lnTo>
                  <a:cubicBezTo>
                    <a:pt x="4382" y="4573"/>
                    <a:pt x="4287" y="4668"/>
                    <a:pt x="4168" y="4668"/>
                  </a:cubicBezTo>
                  <a:cubicBezTo>
                    <a:pt x="4049" y="4668"/>
                    <a:pt x="3954" y="4573"/>
                    <a:pt x="3954" y="4454"/>
                  </a:cubicBezTo>
                  <a:lnTo>
                    <a:pt x="3954" y="3477"/>
                  </a:lnTo>
                  <a:cubicBezTo>
                    <a:pt x="3954" y="3382"/>
                    <a:pt x="3882" y="3311"/>
                    <a:pt x="3763" y="3311"/>
                  </a:cubicBezTo>
                  <a:cubicBezTo>
                    <a:pt x="3668" y="3311"/>
                    <a:pt x="3596" y="3382"/>
                    <a:pt x="3596" y="3477"/>
                  </a:cubicBezTo>
                  <a:lnTo>
                    <a:pt x="3596" y="4120"/>
                  </a:lnTo>
                  <a:lnTo>
                    <a:pt x="2310" y="3311"/>
                  </a:lnTo>
                  <a:cubicBezTo>
                    <a:pt x="2287" y="3311"/>
                    <a:pt x="2263" y="3287"/>
                    <a:pt x="2239" y="3287"/>
                  </a:cubicBezTo>
                  <a:lnTo>
                    <a:pt x="882" y="3096"/>
                  </a:lnTo>
                  <a:cubicBezTo>
                    <a:pt x="596" y="3049"/>
                    <a:pt x="358" y="2787"/>
                    <a:pt x="358" y="2477"/>
                  </a:cubicBezTo>
                  <a:cubicBezTo>
                    <a:pt x="358" y="2168"/>
                    <a:pt x="596" y="1906"/>
                    <a:pt x="882" y="1858"/>
                  </a:cubicBezTo>
                  <a:lnTo>
                    <a:pt x="2239" y="1667"/>
                  </a:lnTo>
                  <a:cubicBezTo>
                    <a:pt x="2263" y="1667"/>
                    <a:pt x="2287" y="1644"/>
                    <a:pt x="2310" y="1644"/>
                  </a:cubicBezTo>
                  <a:lnTo>
                    <a:pt x="2858" y="1286"/>
                  </a:lnTo>
                  <a:cubicBezTo>
                    <a:pt x="2930" y="1239"/>
                    <a:pt x="2953" y="1144"/>
                    <a:pt x="2906" y="1048"/>
                  </a:cubicBezTo>
                  <a:cubicBezTo>
                    <a:pt x="2875" y="1002"/>
                    <a:pt x="2815" y="976"/>
                    <a:pt x="2756" y="976"/>
                  </a:cubicBezTo>
                  <a:cubicBezTo>
                    <a:pt x="2724" y="976"/>
                    <a:pt x="2693" y="984"/>
                    <a:pt x="2668" y="1001"/>
                  </a:cubicBezTo>
                  <a:lnTo>
                    <a:pt x="2168" y="1334"/>
                  </a:lnTo>
                  <a:lnTo>
                    <a:pt x="834" y="1525"/>
                  </a:lnTo>
                  <a:cubicBezTo>
                    <a:pt x="358" y="1572"/>
                    <a:pt x="0" y="2001"/>
                    <a:pt x="0" y="2477"/>
                  </a:cubicBezTo>
                  <a:cubicBezTo>
                    <a:pt x="0" y="2953"/>
                    <a:pt x="358" y="3358"/>
                    <a:pt x="834" y="3430"/>
                  </a:cubicBezTo>
                  <a:lnTo>
                    <a:pt x="1096" y="3477"/>
                  </a:lnTo>
                  <a:lnTo>
                    <a:pt x="1096" y="5192"/>
                  </a:lnTo>
                  <a:cubicBezTo>
                    <a:pt x="1096" y="5478"/>
                    <a:pt x="1334" y="5716"/>
                    <a:pt x="1620" y="5716"/>
                  </a:cubicBezTo>
                  <a:lnTo>
                    <a:pt x="1858" y="5716"/>
                  </a:lnTo>
                  <a:cubicBezTo>
                    <a:pt x="2144" y="5716"/>
                    <a:pt x="2382" y="5478"/>
                    <a:pt x="2382" y="5192"/>
                  </a:cubicBezTo>
                  <a:lnTo>
                    <a:pt x="2382" y="4216"/>
                  </a:lnTo>
                  <a:lnTo>
                    <a:pt x="2572" y="3882"/>
                  </a:lnTo>
                  <a:lnTo>
                    <a:pt x="3620" y="4549"/>
                  </a:lnTo>
                  <a:cubicBezTo>
                    <a:pt x="3668" y="4811"/>
                    <a:pt x="3882" y="5001"/>
                    <a:pt x="4168" y="5001"/>
                  </a:cubicBezTo>
                  <a:cubicBezTo>
                    <a:pt x="4478" y="5001"/>
                    <a:pt x="4716" y="4763"/>
                    <a:pt x="4716" y="4454"/>
                  </a:cubicBezTo>
                  <a:lnTo>
                    <a:pt x="4716" y="3477"/>
                  </a:lnTo>
                  <a:cubicBezTo>
                    <a:pt x="5216" y="3406"/>
                    <a:pt x="5573" y="2977"/>
                    <a:pt x="5573" y="2477"/>
                  </a:cubicBezTo>
                  <a:cubicBezTo>
                    <a:pt x="5573" y="1977"/>
                    <a:pt x="5216" y="1572"/>
                    <a:pt x="4716" y="1501"/>
                  </a:cubicBezTo>
                  <a:lnTo>
                    <a:pt x="4716" y="548"/>
                  </a:lnTo>
                  <a:cubicBezTo>
                    <a:pt x="4716" y="239"/>
                    <a:pt x="4478"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5" name="Google Shape;12155;p103"/>
          <p:cNvGrpSpPr/>
          <p:nvPr/>
        </p:nvGrpSpPr>
        <p:grpSpPr>
          <a:xfrm>
            <a:off x="4327051" y="2541488"/>
            <a:ext cx="493788" cy="493787"/>
            <a:chOff x="5404997" y="3415918"/>
            <a:chExt cx="408426" cy="407583"/>
          </a:xfrm>
        </p:grpSpPr>
        <p:sp>
          <p:nvSpPr>
            <p:cNvPr id="12156" name="Google Shape;12156;p103"/>
            <p:cNvSpPr/>
            <p:nvPr/>
          </p:nvSpPr>
          <p:spPr>
            <a:xfrm>
              <a:off x="5610019" y="3415918"/>
              <a:ext cx="154827" cy="110355"/>
            </a:xfrm>
            <a:custGeom>
              <a:avLst/>
              <a:gdLst/>
              <a:ahLst/>
              <a:cxnLst/>
              <a:rect l="l" t="t" r="r" b="b"/>
              <a:pathLst>
                <a:path w="4478" h="3192" extrusionOk="0">
                  <a:moveTo>
                    <a:pt x="167" y="1"/>
                  </a:moveTo>
                  <a:cubicBezTo>
                    <a:pt x="72" y="1"/>
                    <a:pt x="0" y="72"/>
                    <a:pt x="0" y="167"/>
                  </a:cubicBezTo>
                  <a:cubicBezTo>
                    <a:pt x="0" y="263"/>
                    <a:pt x="72" y="334"/>
                    <a:pt x="167" y="334"/>
                  </a:cubicBezTo>
                  <a:lnTo>
                    <a:pt x="4025" y="334"/>
                  </a:lnTo>
                  <a:cubicBezTo>
                    <a:pt x="4072" y="334"/>
                    <a:pt x="4120" y="382"/>
                    <a:pt x="4120" y="429"/>
                  </a:cubicBezTo>
                  <a:lnTo>
                    <a:pt x="4120" y="3025"/>
                  </a:lnTo>
                  <a:cubicBezTo>
                    <a:pt x="4120" y="3120"/>
                    <a:pt x="4192" y="3192"/>
                    <a:pt x="4287" y="3192"/>
                  </a:cubicBezTo>
                  <a:cubicBezTo>
                    <a:pt x="4382" y="3192"/>
                    <a:pt x="4477" y="3120"/>
                    <a:pt x="4477" y="3025"/>
                  </a:cubicBezTo>
                  <a:lnTo>
                    <a:pt x="4477" y="429"/>
                  </a:lnTo>
                  <a:cubicBezTo>
                    <a:pt x="4477" y="191"/>
                    <a:pt x="4263"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103"/>
            <p:cNvSpPr/>
            <p:nvPr/>
          </p:nvSpPr>
          <p:spPr>
            <a:xfrm>
              <a:off x="5414055" y="3658797"/>
              <a:ext cx="350798" cy="164703"/>
            </a:xfrm>
            <a:custGeom>
              <a:avLst/>
              <a:gdLst/>
              <a:ahLst/>
              <a:cxnLst/>
              <a:rect l="l" t="t" r="r" b="b"/>
              <a:pathLst>
                <a:path w="10146" h="4764" extrusionOk="0">
                  <a:moveTo>
                    <a:pt x="8288" y="3263"/>
                  </a:moveTo>
                  <a:lnTo>
                    <a:pt x="8288" y="3835"/>
                  </a:lnTo>
                  <a:cubicBezTo>
                    <a:pt x="8288" y="4049"/>
                    <a:pt x="8359" y="4264"/>
                    <a:pt x="8502" y="4430"/>
                  </a:cubicBezTo>
                  <a:lnTo>
                    <a:pt x="929" y="4430"/>
                  </a:lnTo>
                  <a:cubicBezTo>
                    <a:pt x="596" y="4430"/>
                    <a:pt x="334" y="4168"/>
                    <a:pt x="334" y="3859"/>
                  </a:cubicBezTo>
                  <a:lnTo>
                    <a:pt x="334" y="3263"/>
                  </a:lnTo>
                  <a:close/>
                  <a:moveTo>
                    <a:pt x="9955" y="1"/>
                  </a:moveTo>
                  <a:cubicBezTo>
                    <a:pt x="9860" y="1"/>
                    <a:pt x="9788" y="72"/>
                    <a:pt x="9788" y="167"/>
                  </a:cubicBezTo>
                  <a:lnTo>
                    <a:pt x="9788" y="3859"/>
                  </a:lnTo>
                  <a:cubicBezTo>
                    <a:pt x="9788" y="4168"/>
                    <a:pt x="9526" y="4430"/>
                    <a:pt x="9217" y="4430"/>
                  </a:cubicBezTo>
                  <a:cubicBezTo>
                    <a:pt x="9145" y="4430"/>
                    <a:pt x="9074" y="4406"/>
                    <a:pt x="9026" y="4406"/>
                  </a:cubicBezTo>
                  <a:cubicBezTo>
                    <a:pt x="8788" y="4311"/>
                    <a:pt x="8645" y="4097"/>
                    <a:pt x="8645" y="3835"/>
                  </a:cubicBezTo>
                  <a:lnTo>
                    <a:pt x="8645" y="3144"/>
                  </a:lnTo>
                  <a:cubicBezTo>
                    <a:pt x="8645" y="3025"/>
                    <a:pt x="8550" y="2930"/>
                    <a:pt x="8431" y="2930"/>
                  </a:cubicBezTo>
                  <a:lnTo>
                    <a:pt x="905" y="2930"/>
                  </a:lnTo>
                  <a:lnTo>
                    <a:pt x="905" y="2144"/>
                  </a:lnTo>
                  <a:cubicBezTo>
                    <a:pt x="905" y="2049"/>
                    <a:pt x="834" y="1977"/>
                    <a:pt x="739" y="1977"/>
                  </a:cubicBezTo>
                  <a:cubicBezTo>
                    <a:pt x="643" y="1977"/>
                    <a:pt x="572" y="2049"/>
                    <a:pt x="572" y="2144"/>
                  </a:cubicBezTo>
                  <a:lnTo>
                    <a:pt x="572" y="2930"/>
                  </a:lnTo>
                  <a:lnTo>
                    <a:pt x="215" y="2930"/>
                  </a:lnTo>
                  <a:cubicBezTo>
                    <a:pt x="96" y="2930"/>
                    <a:pt x="0" y="3025"/>
                    <a:pt x="0" y="3144"/>
                  </a:cubicBezTo>
                  <a:lnTo>
                    <a:pt x="0" y="3859"/>
                  </a:lnTo>
                  <a:cubicBezTo>
                    <a:pt x="0" y="4359"/>
                    <a:pt x="405" y="4764"/>
                    <a:pt x="929" y="4764"/>
                  </a:cubicBezTo>
                  <a:lnTo>
                    <a:pt x="9240" y="4764"/>
                  </a:lnTo>
                  <a:cubicBezTo>
                    <a:pt x="9740" y="4764"/>
                    <a:pt x="10145" y="4359"/>
                    <a:pt x="10145" y="3859"/>
                  </a:cubicBezTo>
                  <a:lnTo>
                    <a:pt x="10145" y="167"/>
                  </a:lnTo>
                  <a:cubicBezTo>
                    <a:pt x="10145" y="72"/>
                    <a:pt x="10050" y="1"/>
                    <a:pt x="9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103"/>
            <p:cNvSpPr/>
            <p:nvPr/>
          </p:nvSpPr>
          <p:spPr>
            <a:xfrm>
              <a:off x="5433797" y="3579762"/>
              <a:ext cx="11583" cy="70009"/>
            </a:xfrm>
            <a:custGeom>
              <a:avLst/>
              <a:gdLst/>
              <a:ahLst/>
              <a:cxnLst/>
              <a:rect l="l" t="t" r="r" b="b"/>
              <a:pathLst>
                <a:path w="335" h="2025" extrusionOk="0">
                  <a:moveTo>
                    <a:pt x="168" y="1"/>
                  </a:moveTo>
                  <a:cubicBezTo>
                    <a:pt x="72" y="1"/>
                    <a:pt x="1" y="72"/>
                    <a:pt x="1" y="167"/>
                  </a:cubicBezTo>
                  <a:lnTo>
                    <a:pt x="1" y="1858"/>
                  </a:lnTo>
                  <a:cubicBezTo>
                    <a:pt x="1" y="1953"/>
                    <a:pt x="72" y="2025"/>
                    <a:pt x="168" y="2025"/>
                  </a:cubicBezTo>
                  <a:cubicBezTo>
                    <a:pt x="263" y="2025"/>
                    <a:pt x="334" y="1953"/>
                    <a:pt x="334" y="1858"/>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103"/>
            <p:cNvSpPr/>
            <p:nvPr/>
          </p:nvSpPr>
          <p:spPr>
            <a:xfrm>
              <a:off x="5619873" y="3538585"/>
              <a:ext cx="193551" cy="107901"/>
            </a:xfrm>
            <a:custGeom>
              <a:avLst/>
              <a:gdLst/>
              <a:ahLst/>
              <a:cxnLst/>
              <a:rect l="l" t="t" r="r" b="b"/>
              <a:pathLst>
                <a:path w="5598" h="3121" extrusionOk="0">
                  <a:moveTo>
                    <a:pt x="763" y="1"/>
                  </a:moveTo>
                  <a:cubicBezTo>
                    <a:pt x="334" y="1"/>
                    <a:pt x="1" y="334"/>
                    <a:pt x="1" y="739"/>
                  </a:cubicBezTo>
                  <a:lnTo>
                    <a:pt x="1" y="2382"/>
                  </a:lnTo>
                  <a:cubicBezTo>
                    <a:pt x="1" y="2787"/>
                    <a:pt x="334" y="3121"/>
                    <a:pt x="763" y="3121"/>
                  </a:cubicBezTo>
                  <a:lnTo>
                    <a:pt x="4835" y="3121"/>
                  </a:lnTo>
                  <a:cubicBezTo>
                    <a:pt x="5264" y="3121"/>
                    <a:pt x="5597" y="2787"/>
                    <a:pt x="5597" y="2382"/>
                  </a:cubicBezTo>
                  <a:lnTo>
                    <a:pt x="5597" y="739"/>
                  </a:lnTo>
                  <a:cubicBezTo>
                    <a:pt x="5597" y="334"/>
                    <a:pt x="5264" y="1"/>
                    <a:pt x="4835" y="1"/>
                  </a:cubicBezTo>
                  <a:lnTo>
                    <a:pt x="2549" y="1"/>
                  </a:lnTo>
                  <a:cubicBezTo>
                    <a:pt x="2454" y="1"/>
                    <a:pt x="2382" y="72"/>
                    <a:pt x="2382" y="168"/>
                  </a:cubicBezTo>
                  <a:cubicBezTo>
                    <a:pt x="2382" y="263"/>
                    <a:pt x="2454" y="334"/>
                    <a:pt x="2549" y="334"/>
                  </a:cubicBezTo>
                  <a:lnTo>
                    <a:pt x="4835" y="334"/>
                  </a:lnTo>
                  <a:cubicBezTo>
                    <a:pt x="5073" y="334"/>
                    <a:pt x="5240" y="525"/>
                    <a:pt x="5240" y="739"/>
                  </a:cubicBezTo>
                  <a:lnTo>
                    <a:pt x="5240" y="2382"/>
                  </a:lnTo>
                  <a:cubicBezTo>
                    <a:pt x="5240" y="2597"/>
                    <a:pt x="5073" y="2787"/>
                    <a:pt x="4835" y="2787"/>
                  </a:cubicBezTo>
                  <a:lnTo>
                    <a:pt x="763" y="2787"/>
                  </a:lnTo>
                  <a:cubicBezTo>
                    <a:pt x="525" y="2787"/>
                    <a:pt x="358" y="2597"/>
                    <a:pt x="358" y="2382"/>
                  </a:cubicBezTo>
                  <a:lnTo>
                    <a:pt x="358" y="739"/>
                  </a:lnTo>
                  <a:cubicBezTo>
                    <a:pt x="358" y="525"/>
                    <a:pt x="525" y="334"/>
                    <a:pt x="763" y="334"/>
                  </a:cubicBezTo>
                  <a:lnTo>
                    <a:pt x="1811" y="334"/>
                  </a:lnTo>
                  <a:cubicBezTo>
                    <a:pt x="1906" y="334"/>
                    <a:pt x="1978" y="263"/>
                    <a:pt x="1978" y="168"/>
                  </a:cubicBezTo>
                  <a:cubicBezTo>
                    <a:pt x="1978"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0" name="Google Shape;12160;p103"/>
            <p:cNvSpPr/>
            <p:nvPr/>
          </p:nvSpPr>
          <p:spPr>
            <a:xfrm>
              <a:off x="5404997" y="3415918"/>
              <a:ext cx="194346" cy="151531"/>
            </a:xfrm>
            <a:custGeom>
              <a:avLst/>
              <a:gdLst/>
              <a:ahLst/>
              <a:cxnLst/>
              <a:rect l="l" t="t" r="r" b="b"/>
              <a:pathLst>
                <a:path w="5621" h="4383" extrusionOk="0">
                  <a:moveTo>
                    <a:pt x="500" y="1"/>
                  </a:moveTo>
                  <a:cubicBezTo>
                    <a:pt x="238" y="1"/>
                    <a:pt x="0" y="215"/>
                    <a:pt x="0" y="501"/>
                  </a:cubicBezTo>
                  <a:lnTo>
                    <a:pt x="0" y="3882"/>
                  </a:lnTo>
                  <a:cubicBezTo>
                    <a:pt x="0" y="4168"/>
                    <a:pt x="238" y="4382"/>
                    <a:pt x="500" y="4382"/>
                  </a:cubicBezTo>
                  <a:lnTo>
                    <a:pt x="5120" y="4382"/>
                  </a:lnTo>
                  <a:cubicBezTo>
                    <a:pt x="5406" y="4382"/>
                    <a:pt x="5621" y="4168"/>
                    <a:pt x="5621" y="3882"/>
                  </a:cubicBezTo>
                  <a:lnTo>
                    <a:pt x="5621" y="2120"/>
                  </a:lnTo>
                  <a:cubicBezTo>
                    <a:pt x="5621" y="2025"/>
                    <a:pt x="5549" y="1930"/>
                    <a:pt x="5454" y="1930"/>
                  </a:cubicBezTo>
                  <a:cubicBezTo>
                    <a:pt x="5359" y="1930"/>
                    <a:pt x="5287" y="2025"/>
                    <a:pt x="5287" y="2120"/>
                  </a:cubicBezTo>
                  <a:lnTo>
                    <a:pt x="5287" y="3882"/>
                  </a:lnTo>
                  <a:cubicBezTo>
                    <a:pt x="5287" y="3978"/>
                    <a:pt x="5216" y="4049"/>
                    <a:pt x="5120" y="4049"/>
                  </a:cubicBezTo>
                  <a:lnTo>
                    <a:pt x="500" y="4049"/>
                  </a:lnTo>
                  <a:cubicBezTo>
                    <a:pt x="429" y="4049"/>
                    <a:pt x="358" y="3978"/>
                    <a:pt x="358" y="3882"/>
                  </a:cubicBezTo>
                  <a:lnTo>
                    <a:pt x="358" y="501"/>
                  </a:lnTo>
                  <a:cubicBezTo>
                    <a:pt x="358" y="405"/>
                    <a:pt x="429" y="334"/>
                    <a:pt x="500" y="334"/>
                  </a:cubicBezTo>
                  <a:lnTo>
                    <a:pt x="5120" y="334"/>
                  </a:lnTo>
                  <a:cubicBezTo>
                    <a:pt x="5216" y="334"/>
                    <a:pt x="5287" y="405"/>
                    <a:pt x="5287" y="501"/>
                  </a:cubicBezTo>
                  <a:lnTo>
                    <a:pt x="5287" y="1382"/>
                  </a:lnTo>
                  <a:cubicBezTo>
                    <a:pt x="5287" y="1477"/>
                    <a:pt x="5359" y="1548"/>
                    <a:pt x="5454" y="1548"/>
                  </a:cubicBezTo>
                  <a:cubicBezTo>
                    <a:pt x="5549" y="1548"/>
                    <a:pt x="5621" y="1477"/>
                    <a:pt x="5621" y="1382"/>
                  </a:cubicBezTo>
                  <a:lnTo>
                    <a:pt x="5621" y="501"/>
                  </a:lnTo>
                  <a:cubicBezTo>
                    <a:pt x="5621" y="215"/>
                    <a:pt x="5406" y="1"/>
                    <a:pt x="5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103"/>
            <p:cNvSpPr/>
            <p:nvPr/>
          </p:nvSpPr>
          <p:spPr>
            <a:xfrm>
              <a:off x="5436286" y="3457095"/>
              <a:ext cx="132595" cy="12377"/>
            </a:xfrm>
            <a:custGeom>
              <a:avLst/>
              <a:gdLst/>
              <a:ahLst/>
              <a:cxnLst/>
              <a:rect l="l" t="t" r="r" b="b"/>
              <a:pathLst>
                <a:path w="3835" h="358" extrusionOk="0">
                  <a:moveTo>
                    <a:pt x="167" y="0"/>
                  </a:moveTo>
                  <a:cubicBezTo>
                    <a:pt x="72" y="0"/>
                    <a:pt x="0" y="96"/>
                    <a:pt x="0" y="191"/>
                  </a:cubicBezTo>
                  <a:cubicBezTo>
                    <a:pt x="0" y="286"/>
                    <a:pt x="72" y="357"/>
                    <a:pt x="167" y="357"/>
                  </a:cubicBezTo>
                  <a:lnTo>
                    <a:pt x="3644" y="357"/>
                  </a:lnTo>
                  <a:cubicBezTo>
                    <a:pt x="3739" y="357"/>
                    <a:pt x="3834" y="286"/>
                    <a:pt x="3834" y="191"/>
                  </a:cubicBezTo>
                  <a:cubicBezTo>
                    <a:pt x="3834" y="96"/>
                    <a:pt x="3739" y="0"/>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103"/>
            <p:cNvSpPr/>
            <p:nvPr/>
          </p:nvSpPr>
          <p:spPr>
            <a:xfrm>
              <a:off x="5436286" y="3485065"/>
              <a:ext cx="132595" cy="12412"/>
            </a:xfrm>
            <a:custGeom>
              <a:avLst/>
              <a:gdLst/>
              <a:ahLst/>
              <a:cxnLst/>
              <a:rect l="l" t="t" r="r" b="b"/>
              <a:pathLst>
                <a:path w="3835" h="359" extrusionOk="0">
                  <a:moveTo>
                    <a:pt x="167" y="1"/>
                  </a:moveTo>
                  <a:cubicBezTo>
                    <a:pt x="72" y="1"/>
                    <a:pt x="0" y="96"/>
                    <a:pt x="0" y="191"/>
                  </a:cubicBezTo>
                  <a:cubicBezTo>
                    <a:pt x="0" y="287"/>
                    <a:pt x="72" y="358"/>
                    <a:pt x="167" y="358"/>
                  </a:cubicBezTo>
                  <a:lnTo>
                    <a:pt x="3644" y="358"/>
                  </a:lnTo>
                  <a:cubicBezTo>
                    <a:pt x="3739" y="358"/>
                    <a:pt x="3834" y="287"/>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103"/>
            <p:cNvSpPr/>
            <p:nvPr/>
          </p:nvSpPr>
          <p:spPr>
            <a:xfrm>
              <a:off x="5436286" y="3513070"/>
              <a:ext cx="132595" cy="12377"/>
            </a:xfrm>
            <a:custGeom>
              <a:avLst/>
              <a:gdLst/>
              <a:ahLst/>
              <a:cxnLst/>
              <a:rect l="l" t="t" r="r" b="b"/>
              <a:pathLst>
                <a:path w="3835" h="358" extrusionOk="0">
                  <a:moveTo>
                    <a:pt x="167" y="1"/>
                  </a:moveTo>
                  <a:cubicBezTo>
                    <a:pt x="72" y="1"/>
                    <a:pt x="0" y="96"/>
                    <a:pt x="0" y="191"/>
                  </a:cubicBezTo>
                  <a:cubicBezTo>
                    <a:pt x="0" y="286"/>
                    <a:pt x="72" y="358"/>
                    <a:pt x="167" y="358"/>
                  </a:cubicBezTo>
                  <a:lnTo>
                    <a:pt x="3644" y="358"/>
                  </a:lnTo>
                  <a:cubicBezTo>
                    <a:pt x="3739" y="358"/>
                    <a:pt x="3834" y="286"/>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103"/>
            <p:cNvSpPr/>
            <p:nvPr/>
          </p:nvSpPr>
          <p:spPr>
            <a:xfrm>
              <a:off x="5404997" y="3661287"/>
              <a:ext cx="271760" cy="53553"/>
            </a:xfrm>
            <a:custGeom>
              <a:avLst/>
              <a:gdLst/>
              <a:ahLst/>
              <a:cxnLst/>
              <a:rect l="l" t="t" r="r" b="b"/>
              <a:pathLst>
                <a:path w="7860" h="1549" extrusionOk="0">
                  <a:moveTo>
                    <a:pt x="1382" y="357"/>
                  </a:moveTo>
                  <a:lnTo>
                    <a:pt x="1382" y="1215"/>
                  </a:lnTo>
                  <a:lnTo>
                    <a:pt x="691" y="1215"/>
                  </a:lnTo>
                  <a:cubicBezTo>
                    <a:pt x="500" y="1215"/>
                    <a:pt x="358" y="1048"/>
                    <a:pt x="358" y="881"/>
                  </a:cubicBezTo>
                  <a:lnTo>
                    <a:pt x="358" y="691"/>
                  </a:lnTo>
                  <a:cubicBezTo>
                    <a:pt x="358" y="500"/>
                    <a:pt x="500" y="357"/>
                    <a:pt x="691" y="357"/>
                  </a:cubicBezTo>
                  <a:close/>
                  <a:moveTo>
                    <a:pt x="2120" y="357"/>
                  </a:moveTo>
                  <a:lnTo>
                    <a:pt x="2120" y="1215"/>
                  </a:lnTo>
                  <a:lnTo>
                    <a:pt x="1739" y="1215"/>
                  </a:lnTo>
                  <a:lnTo>
                    <a:pt x="1739" y="357"/>
                  </a:lnTo>
                  <a:close/>
                  <a:moveTo>
                    <a:pt x="6907" y="357"/>
                  </a:moveTo>
                  <a:lnTo>
                    <a:pt x="7454" y="786"/>
                  </a:lnTo>
                  <a:lnTo>
                    <a:pt x="6907" y="1215"/>
                  </a:lnTo>
                  <a:lnTo>
                    <a:pt x="6573" y="1215"/>
                  </a:lnTo>
                  <a:lnTo>
                    <a:pt x="6573" y="357"/>
                  </a:lnTo>
                  <a:close/>
                  <a:moveTo>
                    <a:pt x="691" y="0"/>
                  </a:moveTo>
                  <a:cubicBezTo>
                    <a:pt x="310" y="0"/>
                    <a:pt x="0" y="310"/>
                    <a:pt x="0" y="691"/>
                  </a:cubicBezTo>
                  <a:lnTo>
                    <a:pt x="0" y="881"/>
                  </a:lnTo>
                  <a:cubicBezTo>
                    <a:pt x="0" y="1239"/>
                    <a:pt x="310" y="1548"/>
                    <a:pt x="691" y="1548"/>
                  </a:cubicBezTo>
                  <a:lnTo>
                    <a:pt x="4335" y="1548"/>
                  </a:lnTo>
                  <a:cubicBezTo>
                    <a:pt x="4430" y="1548"/>
                    <a:pt x="4501" y="1477"/>
                    <a:pt x="4501" y="1381"/>
                  </a:cubicBezTo>
                  <a:cubicBezTo>
                    <a:pt x="4501" y="1286"/>
                    <a:pt x="4430" y="1215"/>
                    <a:pt x="4335" y="1215"/>
                  </a:cubicBezTo>
                  <a:lnTo>
                    <a:pt x="2453" y="1215"/>
                  </a:lnTo>
                  <a:lnTo>
                    <a:pt x="2453" y="357"/>
                  </a:lnTo>
                  <a:lnTo>
                    <a:pt x="6216" y="357"/>
                  </a:lnTo>
                  <a:lnTo>
                    <a:pt x="6216" y="1215"/>
                  </a:lnTo>
                  <a:lnTo>
                    <a:pt x="5073" y="1215"/>
                  </a:lnTo>
                  <a:cubicBezTo>
                    <a:pt x="4978" y="1215"/>
                    <a:pt x="4882" y="1286"/>
                    <a:pt x="4882" y="1381"/>
                  </a:cubicBezTo>
                  <a:cubicBezTo>
                    <a:pt x="4882" y="1477"/>
                    <a:pt x="4978" y="1548"/>
                    <a:pt x="5073" y="1548"/>
                  </a:cubicBezTo>
                  <a:lnTo>
                    <a:pt x="6954" y="1548"/>
                  </a:lnTo>
                  <a:cubicBezTo>
                    <a:pt x="7002" y="1548"/>
                    <a:pt x="7026" y="1548"/>
                    <a:pt x="7073" y="1524"/>
                  </a:cubicBezTo>
                  <a:lnTo>
                    <a:pt x="7764" y="977"/>
                  </a:lnTo>
                  <a:cubicBezTo>
                    <a:pt x="7835" y="929"/>
                    <a:pt x="7859" y="858"/>
                    <a:pt x="7859" y="786"/>
                  </a:cubicBezTo>
                  <a:cubicBezTo>
                    <a:pt x="7859" y="715"/>
                    <a:pt x="7835" y="643"/>
                    <a:pt x="7764" y="596"/>
                  </a:cubicBezTo>
                  <a:lnTo>
                    <a:pt x="7073" y="48"/>
                  </a:lnTo>
                  <a:cubicBezTo>
                    <a:pt x="7026" y="24"/>
                    <a:pt x="7002" y="0"/>
                    <a:pt x="6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103"/>
            <p:cNvSpPr/>
            <p:nvPr/>
          </p:nvSpPr>
          <p:spPr>
            <a:xfrm>
              <a:off x="5653651" y="3569079"/>
              <a:ext cx="39554" cy="44460"/>
            </a:xfrm>
            <a:custGeom>
              <a:avLst/>
              <a:gdLst/>
              <a:ahLst/>
              <a:cxnLst/>
              <a:rect l="l" t="t" r="r" b="b"/>
              <a:pathLst>
                <a:path w="1144" h="1286" extrusionOk="0">
                  <a:moveTo>
                    <a:pt x="572" y="619"/>
                  </a:moveTo>
                  <a:lnTo>
                    <a:pt x="667" y="834"/>
                  </a:lnTo>
                  <a:lnTo>
                    <a:pt x="477" y="834"/>
                  </a:lnTo>
                  <a:lnTo>
                    <a:pt x="572" y="619"/>
                  </a:lnTo>
                  <a:close/>
                  <a:moveTo>
                    <a:pt x="572" y="0"/>
                  </a:moveTo>
                  <a:cubicBezTo>
                    <a:pt x="500" y="0"/>
                    <a:pt x="429" y="48"/>
                    <a:pt x="381" y="119"/>
                  </a:cubicBezTo>
                  <a:lnTo>
                    <a:pt x="24" y="1048"/>
                  </a:lnTo>
                  <a:cubicBezTo>
                    <a:pt x="0" y="1143"/>
                    <a:pt x="48" y="1238"/>
                    <a:pt x="143" y="1262"/>
                  </a:cubicBezTo>
                  <a:cubicBezTo>
                    <a:pt x="163" y="1275"/>
                    <a:pt x="185" y="1281"/>
                    <a:pt x="207" y="1281"/>
                  </a:cubicBezTo>
                  <a:cubicBezTo>
                    <a:pt x="264" y="1281"/>
                    <a:pt x="323" y="1242"/>
                    <a:pt x="358" y="1191"/>
                  </a:cubicBezTo>
                  <a:lnTo>
                    <a:pt x="786" y="1191"/>
                  </a:lnTo>
                  <a:cubicBezTo>
                    <a:pt x="810" y="1238"/>
                    <a:pt x="881" y="1286"/>
                    <a:pt x="929" y="1286"/>
                  </a:cubicBezTo>
                  <a:cubicBezTo>
                    <a:pt x="953" y="1286"/>
                    <a:pt x="977" y="1286"/>
                    <a:pt x="1001" y="1262"/>
                  </a:cubicBezTo>
                  <a:cubicBezTo>
                    <a:pt x="1096" y="1238"/>
                    <a:pt x="1143" y="1143"/>
                    <a:pt x="1096" y="1048"/>
                  </a:cubicBezTo>
                  <a:lnTo>
                    <a:pt x="762" y="119"/>
                  </a:lnTo>
                  <a:lnTo>
                    <a:pt x="739" y="119"/>
                  </a:lnTo>
                  <a:cubicBezTo>
                    <a:pt x="715" y="48"/>
                    <a:pt x="643"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103"/>
            <p:cNvSpPr/>
            <p:nvPr/>
          </p:nvSpPr>
          <p:spPr>
            <a:xfrm>
              <a:off x="5745030" y="3570773"/>
              <a:ext cx="35439" cy="45255"/>
            </a:xfrm>
            <a:custGeom>
              <a:avLst/>
              <a:gdLst/>
              <a:ahLst/>
              <a:cxnLst/>
              <a:rect l="l" t="t" r="r" b="b"/>
              <a:pathLst>
                <a:path w="1025" h="1309" extrusionOk="0">
                  <a:moveTo>
                    <a:pt x="509" y="0"/>
                  </a:moveTo>
                  <a:cubicBezTo>
                    <a:pt x="460" y="0"/>
                    <a:pt x="410" y="7"/>
                    <a:pt x="358" y="22"/>
                  </a:cubicBezTo>
                  <a:cubicBezTo>
                    <a:pt x="215" y="70"/>
                    <a:pt x="96" y="189"/>
                    <a:pt x="72" y="332"/>
                  </a:cubicBezTo>
                  <a:cubicBezTo>
                    <a:pt x="48" y="475"/>
                    <a:pt x="120" y="618"/>
                    <a:pt x="239" y="689"/>
                  </a:cubicBezTo>
                  <a:cubicBezTo>
                    <a:pt x="239" y="713"/>
                    <a:pt x="263" y="713"/>
                    <a:pt x="263" y="713"/>
                  </a:cubicBezTo>
                  <a:cubicBezTo>
                    <a:pt x="263" y="713"/>
                    <a:pt x="406" y="785"/>
                    <a:pt x="548" y="832"/>
                  </a:cubicBezTo>
                  <a:cubicBezTo>
                    <a:pt x="620" y="856"/>
                    <a:pt x="644" y="880"/>
                    <a:pt x="644" y="904"/>
                  </a:cubicBezTo>
                  <a:cubicBezTo>
                    <a:pt x="644" y="927"/>
                    <a:pt x="596" y="975"/>
                    <a:pt x="525" y="975"/>
                  </a:cubicBezTo>
                  <a:cubicBezTo>
                    <a:pt x="453" y="975"/>
                    <a:pt x="382" y="927"/>
                    <a:pt x="334" y="880"/>
                  </a:cubicBezTo>
                  <a:cubicBezTo>
                    <a:pt x="298" y="844"/>
                    <a:pt x="251" y="826"/>
                    <a:pt x="203" y="826"/>
                  </a:cubicBezTo>
                  <a:cubicBezTo>
                    <a:pt x="156" y="826"/>
                    <a:pt x="108" y="844"/>
                    <a:pt x="72" y="880"/>
                  </a:cubicBezTo>
                  <a:cubicBezTo>
                    <a:pt x="1" y="927"/>
                    <a:pt x="1" y="1046"/>
                    <a:pt x="72" y="1118"/>
                  </a:cubicBezTo>
                  <a:cubicBezTo>
                    <a:pt x="191" y="1237"/>
                    <a:pt x="358" y="1308"/>
                    <a:pt x="525" y="1308"/>
                  </a:cubicBezTo>
                  <a:cubicBezTo>
                    <a:pt x="763" y="1308"/>
                    <a:pt x="953" y="1166"/>
                    <a:pt x="977" y="951"/>
                  </a:cubicBezTo>
                  <a:cubicBezTo>
                    <a:pt x="1025" y="713"/>
                    <a:pt x="834" y="570"/>
                    <a:pt x="668" y="499"/>
                  </a:cubicBezTo>
                  <a:cubicBezTo>
                    <a:pt x="572" y="475"/>
                    <a:pt x="453" y="427"/>
                    <a:pt x="429" y="404"/>
                  </a:cubicBezTo>
                  <a:cubicBezTo>
                    <a:pt x="429" y="380"/>
                    <a:pt x="429" y="356"/>
                    <a:pt x="453" y="356"/>
                  </a:cubicBezTo>
                  <a:cubicBezTo>
                    <a:pt x="470" y="352"/>
                    <a:pt x="487" y="351"/>
                    <a:pt x="503" y="351"/>
                  </a:cubicBezTo>
                  <a:cubicBezTo>
                    <a:pt x="598" y="351"/>
                    <a:pt x="668" y="404"/>
                    <a:pt x="668" y="404"/>
                  </a:cubicBezTo>
                  <a:cubicBezTo>
                    <a:pt x="707" y="433"/>
                    <a:pt x="747" y="447"/>
                    <a:pt x="785" y="447"/>
                  </a:cubicBezTo>
                  <a:cubicBezTo>
                    <a:pt x="838" y="447"/>
                    <a:pt x="888" y="421"/>
                    <a:pt x="930" y="380"/>
                  </a:cubicBezTo>
                  <a:cubicBezTo>
                    <a:pt x="977" y="308"/>
                    <a:pt x="977" y="213"/>
                    <a:pt x="906" y="142"/>
                  </a:cubicBezTo>
                  <a:cubicBezTo>
                    <a:pt x="831" y="86"/>
                    <a:pt x="68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103"/>
            <p:cNvSpPr/>
            <p:nvPr/>
          </p:nvSpPr>
          <p:spPr>
            <a:xfrm>
              <a:off x="5698943" y="3569079"/>
              <a:ext cx="36235" cy="46120"/>
            </a:xfrm>
            <a:custGeom>
              <a:avLst/>
              <a:gdLst/>
              <a:ahLst/>
              <a:cxnLst/>
              <a:rect l="l" t="t" r="r" b="b"/>
              <a:pathLst>
                <a:path w="1048" h="1334" extrusionOk="0">
                  <a:moveTo>
                    <a:pt x="524" y="619"/>
                  </a:moveTo>
                  <a:cubicBezTo>
                    <a:pt x="619" y="619"/>
                    <a:pt x="715" y="691"/>
                    <a:pt x="715" y="810"/>
                  </a:cubicBezTo>
                  <a:cubicBezTo>
                    <a:pt x="715" y="905"/>
                    <a:pt x="619" y="976"/>
                    <a:pt x="524" y="976"/>
                  </a:cubicBezTo>
                  <a:cubicBezTo>
                    <a:pt x="429" y="976"/>
                    <a:pt x="357" y="905"/>
                    <a:pt x="357" y="810"/>
                  </a:cubicBezTo>
                  <a:cubicBezTo>
                    <a:pt x="357" y="691"/>
                    <a:pt x="429" y="619"/>
                    <a:pt x="524" y="619"/>
                  </a:cubicBezTo>
                  <a:close/>
                  <a:moveTo>
                    <a:pt x="881" y="0"/>
                  </a:moveTo>
                  <a:cubicBezTo>
                    <a:pt x="786" y="0"/>
                    <a:pt x="715" y="71"/>
                    <a:pt x="715" y="167"/>
                  </a:cubicBezTo>
                  <a:lnTo>
                    <a:pt x="715" y="310"/>
                  </a:lnTo>
                  <a:cubicBezTo>
                    <a:pt x="643" y="286"/>
                    <a:pt x="595" y="286"/>
                    <a:pt x="524" y="286"/>
                  </a:cubicBezTo>
                  <a:cubicBezTo>
                    <a:pt x="238" y="286"/>
                    <a:pt x="0" y="500"/>
                    <a:pt x="0" y="810"/>
                  </a:cubicBezTo>
                  <a:cubicBezTo>
                    <a:pt x="0" y="1095"/>
                    <a:pt x="238" y="1334"/>
                    <a:pt x="524" y="1334"/>
                  </a:cubicBezTo>
                  <a:cubicBezTo>
                    <a:pt x="619" y="1334"/>
                    <a:pt x="715" y="1310"/>
                    <a:pt x="786" y="1262"/>
                  </a:cubicBezTo>
                  <a:cubicBezTo>
                    <a:pt x="810" y="1286"/>
                    <a:pt x="857" y="1286"/>
                    <a:pt x="881" y="1286"/>
                  </a:cubicBezTo>
                  <a:cubicBezTo>
                    <a:pt x="977" y="1286"/>
                    <a:pt x="1048" y="1215"/>
                    <a:pt x="1048" y="1119"/>
                  </a:cubicBezTo>
                  <a:lnTo>
                    <a:pt x="1048" y="167"/>
                  </a:lnTo>
                  <a:cubicBezTo>
                    <a:pt x="1048" y="71"/>
                    <a:pt x="97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103"/>
          <p:cNvGrpSpPr/>
          <p:nvPr/>
        </p:nvGrpSpPr>
        <p:grpSpPr>
          <a:xfrm>
            <a:off x="4302420" y="3569528"/>
            <a:ext cx="546093" cy="492017"/>
            <a:chOff x="6774220" y="2149625"/>
            <a:chExt cx="407593" cy="367232"/>
          </a:xfrm>
        </p:grpSpPr>
        <p:sp>
          <p:nvSpPr>
            <p:cNvPr id="12169" name="Google Shape;12169;p103"/>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103"/>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103"/>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103"/>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103"/>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103"/>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103"/>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103"/>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103"/>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103"/>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103"/>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103"/>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103"/>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103"/>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103"/>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5" name="Google Shape;12195;p103"/>
          <p:cNvGrpSpPr/>
          <p:nvPr/>
        </p:nvGrpSpPr>
        <p:grpSpPr>
          <a:xfrm>
            <a:off x="8290351" y="863900"/>
            <a:ext cx="123600" cy="3239150"/>
            <a:chOff x="8290351" y="863900"/>
            <a:chExt cx="123600" cy="3239150"/>
          </a:xfrm>
        </p:grpSpPr>
        <p:sp>
          <p:nvSpPr>
            <p:cNvPr id="12196" name="Google Shape;12196;p10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7" name="Google Shape;12197;p10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10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10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10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1" name="Google Shape;12201;p10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02" name="Google Shape;12202;p10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03" name="Google Shape;12203;p103"/>
          <p:cNvSpPr/>
          <p:nvPr/>
        </p:nvSpPr>
        <p:spPr>
          <a:xfrm>
            <a:off x="8291538" y="304584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4" name="Google Shape;12204;p10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05" name="Google Shape;12205;p10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1"/>
        <p:cNvGrpSpPr/>
        <p:nvPr/>
      </p:nvGrpSpPr>
      <p:grpSpPr>
        <a:xfrm>
          <a:off x="0" y="0"/>
          <a:ext cx="0" cy="0"/>
          <a:chOff x="0" y="0"/>
          <a:chExt cx="0" cy="0"/>
        </a:xfrm>
      </p:grpSpPr>
      <p:grpSp>
        <p:nvGrpSpPr>
          <p:cNvPr id="8243" name="Google Shape;8243;p58"/>
          <p:cNvGrpSpPr/>
          <p:nvPr/>
        </p:nvGrpSpPr>
        <p:grpSpPr>
          <a:xfrm>
            <a:off x="2083676" y="2559093"/>
            <a:ext cx="4966690" cy="1689278"/>
            <a:chOff x="-493024" y="719143"/>
            <a:chExt cx="4966690" cy="1689278"/>
          </a:xfrm>
        </p:grpSpPr>
        <p:sp>
          <p:nvSpPr>
            <p:cNvPr id="8244" name="Google Shape;8244;p58"/>
            <p:cNvSpPr/>
            <p:nvPr/>
          </p:nvSpPr>
          <p:spPr>
            <a:xfrm>
              <a:off x="-493024" y="23528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8"/>
            <p:cNvSpPr/>
            <p:nvPr/>
          </p:nvSpPr>
          <p:spPr>
            <a:xfrm>
              <a:off x="-493024" y="22566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8"/>
            <p:cNvSpPr/>
            <p:nvPr/>
          </p:nvSpPr>
          <p:spPr>
            <a:xfrm>
              <a:off x="-493024" y="21604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58"/>
            <p:cNvSpPr/>
            <p:nvPr/>
          </p:nvSpPr>
          <p:spPr>
            <a:xfrm>
              <a:off x="-493024" y="2064282"/>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8"/>
            <p:cNvSpPr/>
            <p:nvPr/>
          </p:nvSpPr>
          <p:spPr>
            <a:xfrm>
              <a:off x="-493024" y="1968108"/>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8"/>
            <p:cNvSpPr/>
            <p:nvPr/>
          </p:nvSpPr>
          <p:spPr>
            <a:xfrm>
              <a:off x="-493024" y="1871934"/>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8"/>
            <p:cNvSpPr/>
            <p:nvPr/>
          </p:nvSpPr>
          <p:spPr>
            <a:xfrm>
              <a:off x="-493024" y="17763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58"/>
            <p:cNvSpPr/>
            <p:nvPr/>
          </p:nvSpPr>
          <p:spPr>
            <a:xfrm>
              <a:off x="-493024" y="16802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58"/>
            <p:cNvSpPr/>
            <p:nvPr/>
          </p:nvSpPr>
          <p:spPr>
            <a:xfrm>
              <a:off x="-493024" y="1584071"/>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8"/>
            <p:cNvSpPr/>
            <p:nvPr/>
          </p:nvSpPr>
          <p:spPr>
            <a:xfrm>
              <a:off x="-493024" y="1487897"/>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8"/>
            <p:cNvSpPr/>
            <p:nvPr/>
          </p:nvSpPr>
          <p:spPr>
            <a:xfrm>
              <a:off x="-493024" y="139172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8"/>
            <p:cNvSpPr/>
            <p:nvPr/>
          </p:nvSpPr>
          <p:spPr>
            <a:xfrm>
              <a:off x="-493024" y="12955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8"/>
            <p:cNvSpPr/>
            <p:nvPr/>
          </p:nvSpPr>
          <p:spPr>
            <a:xfrm>
              <a:off x="-493024" y="11993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8"/>
            <p:cNvSpPr/>
            <p:nvPr/>
          </p:nvSpPr>
          <p:spPr>
            <a:xfrm>
              <a:off x="-493024" y="11038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8"/>
            <p:cNvSpPr/>
            <p:nvPr/>
          </p:nvSpPr>
          <p:spPr>
            <a:xfrm>
              <a:off x="-493024" y="100766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8"/>
            <p:cNvSpPr/>
            <p:nvPr/>
          </p:nvSpPr>
          <p:spPr>
            <a:xfrm>
              <a:off x="-493024" y="911491"/>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8"/>
            <p:cNvSpPr/>
            <p:nvPr/>
          </p:nvSpPr>
          <p:spPr>
            <a:xfrm>
              <a:off x="-493024" y="815317"/>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8"/>
            <p:cNvSpPr/>
            <p:nvPr/>
          </p:nvSpPr>
          <p:spPr>
            <a:xfrm>
              <a:off x="-493024" y="7191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58"/>
            <p:cNvSpPr/>
            <p:nvPr/>
          </p:nvSpPr>
          <p:spPr>
            <a:xfrm>
              <a:off x="-487723" y="2401944"/>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8"/>
            <p:cNvSpPr/>
            <p:nvPr/>
          </p:nvSpPr>
          <p:spPr>
            <a:xfrm>
              <a:off x="-487723" y="2305770"/>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8"/>
            <p:cNvSpPr/>
            <p:nvPr/>
          </p:nvSpPr>
          <p:spPr>
            <a:xfrm>
              <a:off x="-487723" y="220959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8"/>
            <p:cNvSpPr/>
            <p:nvPr/>
          </p:nvSpPr>
          <p:spPr>
            <a:xfrm>
              <a:off x="-487723" y="211342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8"/>
            <p:cNvSpPr/>
            <p:nvPr/>
          </p:nvSpPr>
          <p:spPr>
            <a:xfrm>
              <a:off x="-487723" y="20172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8"/>
            <p:cNvSpPr/>
            <p:nvPr/>
          </p:nvSpPr>
          <p:spPr>
            <a:xfrm>
              <a:off x="-487723" y="19210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8"/>
            <p:cNvSpPr/>
            <p:nvPr/>
          </p:nvSpPr>
          <p:spPr>
            <a:xfrm>
              <a:off x="-487723" y="18255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58"/>
            <p:cNvSpPr/>
            <p:nvPr/>
          </p:nvSpPr>
          <p:spPr>
            <a:xfrm>
              <a:off x="-487723" y="17293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58"/>
            <p:cNvSpPr/>
            <p:nvPr/>
          </p:nvSpPr>
          <p:spPr>
            <a:xfrm>
              <a:off x="-487723" y="163321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8"/>
            <p:cNvSpPr/>
            <p:nvPr/>
          </p:nvSpPr>
          <p:spPr>
            <a:xfrm>
              <a:off x="-487723" y="1537038"/>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8"/>
            <p:cNvSpPr/>
            <p:nvPr/>
          </p:nvSpPr>
          <p:spPr>
            <a:xfrm>
              <a:off x="-487723" y="1440864"/>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8"/>
            <p:cNvSpPr/>
            <p:nvPr/>
          </p:nvSpPr>
          <p:spPr>
            <a:xfrm>
              <a:off x="-487723" y="134469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8"/>
            <p:cNvSpPr/>
            <p:nvPr/>
          </p:nvSpPr>
          <p:spPr>
            <a:xfrm>
              <a:off x="-487723" y="124851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8"/>
            <p:cNvSpPr/>
            <p:nvPr/>
          </p:nvSpPr>
          <p:spPr>
            <a:xfrm>
              <a:off x="-487723" y="115297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8"/>
            <p:cNvSpPr/>
            <p:nvPr/>
          </p:nvSpPr>
          <p:spPr>
            <a:xfrm>
              <a:off x="-487723" y="1056806"/>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58"/>
            <p:cNvSpPr/>
            <p:nvPr/>
          </p:nvSpPr>
          <p:spPr>
            <a:xfrm>
              <a:off x="-487723" y="960632"/>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58"/>
            <p:cNvSpPr/>
            <p:nvPr/>
          </p:nvSpPr>
          <p:spPr>
            <a:xfrm>
              <a:off x="-487723" y="864458"/>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8"/>
            <p:cNvSpPr/>
            <p:nvPr/>
          </p:nvSpPr>
          <p:spPr>
            <a:xfrm>
              <a:off x="-487723" y="768284"/>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8"/>
            <p:cNvSpPr/>
            <p:nvPr/>
          </p:nvSpPr>
          <p:spPr>
            <a:xfrm>
              <a:off x="-489714" y="2377003"/>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8"/>
            <p:cNvSpPr/>
            <p:nvPr/>
          </p:nvSpPr>
          <p:spPr>
            <a:xfrm>
              <a:off x="-489714" y="2280829"/>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8"/>
            <p:cNvSpPr/>
            <p:nvPr/>
          </p:nvSpPr>
          <p:spPr>
            <a:xfrm>
              <a:off x="-489714" y="218465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8"/>
            <p:cNvSpPr/>
            <p:nvPr/>
          </p:nvSpPr>
          <p:spPr>
            <a:xfrm>
              <a:off x="-489714" y="208848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8"/>
            <p:cNvSpPr/>
            <p:nvPr/>
          </p:nvSpPr>
          <p:spPr>
            <a:xfrm>
              <a:off x="-489714" y="199230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8"/>
            <p:cNvSpPr/>
            <p:nvPr/>
          </p:nvSpPr>
          <p:spPr>
            <a:xfrm>
              <a:off x="-489714" y="189613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8"/>
            <p:cNvSpPr/>
            <p:nvPr/>
          </p:nvSpPr>
          <p:spPr>
            <a:xfrm>
              <a:off x="-489714" y="180059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8"/>
            <p:cNvSpPr/>
            <p:nvPr/>
          </p:nvSpPr>
          <p:spPr>
            <a:xfrm>
              <a:off x="-489714" y="1704423"/>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8"/>
            <p:cNvSpPr/>
            <p:nvPr/>
          </p:nvSpPr>
          <p:spPr>
            <a:xfrm>
              <a:off x="-489714" y="1608270"/>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8"/>
            <p:cNvSpPr/>
            <p:nvPr/>
          </p:nvSpPr>
          <p:spPr>
            <a:xfrm>
              <a:off x="-489714" y="1512096"/>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8"/>
            <p:cNvSpPr/>
            <p:nvPr/>
          </p:nvSpPr>
          <p:spPr>
            <a:xfrm>
              <a:off x="-489714" y="1415922"/>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8"/>
            <p:cNvSpPr/>
            <p:nvPr/>
          </p:nvSpPr>
          <p:spPr>
            <a:xfrm>
              <a:off x="-489714" y="1319749"/>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8"/>
            <p:cNvSpPr/>
            <p:nvPr/>
          </p:nvSpPr>
          <p:spPr>
            <a:xfrm>
              <a:off x="-489714" y="1223575"/>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8"/>
            <p:cNvSpPr/>
            <p:nvPr/>
          </p:nvSpPr>
          <p:spPr>
            <a:xfrm>
              <a:off x="-489714" y="1128038"/>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8"/>
            <p:cNvSpPr/>
            <p:nvPr/>
          </p:nvSpPr>
          <p:spPr>
            <a:xfrm>
              <a:off x="-489714" y="1031864"/>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8"/>
            <p:cNvSpPr/>
            <p:nvPr/>
          </p:nvSpPr>
          <p:spPr>
            <a:xfrm>
              <a:off x="-489714" y="935690"/>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8"/>
            <p:cNvSpPr/>
            <p:nvPr/>
          </p:nvSpPr>
          <p:spPr>
            <a:xfrm>
              <a:off x="-489714" y="839516"/>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8"/>
            <p:cNvSpPr/>
            <p:nvPr/>
          </p:nvSpPr>
          <p:spPr>
            <a:xfrm>
              <a:off x="-489714" y="74334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8"/>
            <p:cNvSpPr/>
            <p:nvPr/>
          </p:nvSpPr>
          <p:spPr>
            <a:xfrm>
              <a:off x="-489714" y="2329175"/>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8"/>
            <p:cNvSpPr/>
            <p:nvPr/>
          </p:nvSpPr>
          <p:spPr>
            <a:xfrm>
              <a:off x="-489714" y="2233001"/>
              <a:ext cx="4961389"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58"/>
            <p:cNvSpPr/>
            <p:nvPr/>
          </p:nvSpPr>
          <p:spPr>
            <a:xfrm>
              <a:off x="-489714" y="213682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58"/>
            <p:cNvSpPr/>
            <p:nvPr/>
          </p:nvSpPr>
          <p:spPr>
            <a:xfrm>
              <a:off x="-489714" y="2040653"/>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8"/>
            <p:cNvSpPr/>
            <p:nvPr/>
          </p:nvSpPr>
          <p:spPr>
            <a:xfrm>
              <a:off x="-489714" y="1944480"/>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8"/>
            <p:cNvSpPr/>
            <p:nvPr/>
          </p:nvSpPr>
          <p:spPr>
            <a:xfrm>
              <a:off x="-489714" y="1848306"/>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8"/>
            <p:cNvSpPr/>
            <p:nvPr/>
          </p:nvSpPr>
          <p:spPr>
            <a:xfrm>
              <a:off x="-489714" y="1752769"/>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8"/>
            <p:cNvSpPr/>
            <p:nvPr/>
          </p:nvSpPr>
          <p:spPr>
            <a:xfrm>
              <a:off x="-489714" y="1656595"/>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8"/>
            <p:cNvSpPr/>
            <p:nvPr/>
          </p:nvSpPr>
          <p:spPr>
            <a:xfrm>
              <a:off x="-489714" y="1560443"/>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8"/>
            <p:cNvSpPr/>
            <p:nvPr/>
          </p:nvSpPr>
          <p:spPr>
            <a:xfrm>
              <a:off x="-489714" y="1464269"/>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8"/>
            <p:cNvSpPr/>
            <p:nvPr/>
          </p:nvSpPr>
          <p:spPr>
            <a:xfrm>
              <a:off x="-489714" y="1368095"/>
              <a:ext cx="4961389"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8"/>
            <p:cNvSpPr/>
            <p:nvPr/>
          </p:nvSpPr>
          <p:spPr>
            <a:xfrm>
              <a:off x="-489714" y="1271921"/>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8"/>
            <p:cNvSpPr/>
            <p:nvPr/>
          </p:nvSpPr>
          <p:spPr>
            <a:xfrm>
              <a:off x="-489714" y="1175747"/>
              <a:ext cx="4961389"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58"/>
            <p:cNvSpPr/>
            <p:nvPr/>
          </p:nvSpPr>
          <p:spPr>
            <a:xfrm>
              <a:off x="-489714" y="1080210"/>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58"/>
            <p:cNvSpPr/>
            <p:nvPr/>
          </p:nvSpPr>
          <p:spPr>
            <a:xfrm>
              <a:off x="-489714" y="984037"/>
              <a:ext cx="4961389"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8"/>
            <p:cNvSpPr/>
            <p:nvPr/>
          </p:nvSpPr>
          <p:spPr>
            <a:xfrm>
              <a:off x="-489714" y="887863"/>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8"/>
            <p:cNvSpPr/>
            <p:nvPr/>
          </p:nvSpPr>
          <p:spPr>
            <a:xfrm>
              <a:off x="-489714" y="791689"/>
              <a:ext cx="4961389"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58"/>
          <p:cNvGrpSpPr/>
          <p:nvPr/>
        </p:nvGrpSpPr>
        <p:grpSpPr>
          <a:xfrm>
            <a:off x="2087964" y="713000"/>
            <a:ext cx="4966861" cy="1704575"/>
            <a:chOff x="2087964" y="2521300"/>
            <a:chExt cx="4966861" cy="1704575"/>
          </a:xfrm>
        </p:grpSpPr>
        <p:sp>
          <p:nvSpPr>
            <p:cNvPr id="8317" name="Google Shape;8317;p58"/>
            <p:cNvSpPr/>
            <p:nvPr/>
          </p:nvSpPr>
          <p:spPr>
            <a:xfrm>
              <a:off x="2087964" y="2521300"/>
              <a:ext cx="49668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18" name="Google Shape;8318;p58"/>
            <p:cNvGrpSpPr/>
            <p:nvPr/>
          </p:nvGrpSpPr>
          <p:grpSpPr>
            <a:xfrm>
              <a:off x="6266725" y="2627330"/>
              <a:ext cx="655400" cy="157800"/>
              <a:chOff x="7968325" y="355525"/>
              <a:chExt cx="655400" cy="157800"/>
            </a:xfrm>
          </p:grpSpPr>
          <p:sp>
            <p:nvSpPr>
              <p:cNvPr id="8319" name="Google Shape;8319;p58"/>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0" name="Google Shape;8320;p58"/>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321" name="Google Shape;8321;p58"/>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2" name="Google Shape;8322;p58"/>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323" name="Google Shape;8323;p58"/>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8"/>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25" name="Google Shape;8325;p58"/>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326" name="Google Shape;8326;p58"/>
            <p:cNvSpPr/>
            <p:nvPr/>
          </p:nvSpPr>
          <p:spPr>
            <a:xfrm>
              <a:off x="2088025" y="2891175"/>
              <a:ext cx="4966800" cy="13347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327" name="Google Shape;8327;p58">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328" name="Google Shape;8328;p58">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329" name="Google Shape;8329;p58"/>
          <p:cNvGrpSpPr/>
          <p:nvPr/>
        </p:nvGrpSpPr>
        <p:grpSpPr>
          <a:xfrm>
            <a:off x="8290351" y="863900"/>
            <a:ext cx="123600" cy="3239150"/>
            <a:chOff x="8290351" y="863900"/>
            <a:chExt cx="123600" cy="3239150"/>
          </a:xfrm>
        </p:grpSpPr>
        <p:sp>
          <p:nvSpPr>
            <p:cNvPr id="8330" name="Google Shape;8330;p5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5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5" name="Google Shape;8335;p58"/>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336" name="Google Shape;8336;p58"/>
          <p:cNvSpPr txBox="1">
            <a:spLocks noGrp="1"/>
          </p:cNvSpPr>
          <p:nvPr>
            <p:ph type="subTitle" idx="1"/>
          </p:nvPr>
        </p:nvSpPr>
        <p:spPr>
          <a:xfrm>
            <a:off x="2363895" y="1590300"/>
            <a:ext cx="44193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8337" name="Google Shape;8337;p58"/>
          <p:cNvSpPr txBox="1">
            <a:spLocks noGrp="1"/>
          </p:cNvSpPr>
          <p:nvPr>
            <p:ph type="title"/>
          </p:nvPr>
        </p:nvSpPr>
        <p:spPr>
          <a:xfrm>
            <a:off x="2359463" y="1121450"/>
            <a:ext cx="4423800" cy="53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8338" name="Google Shape;8338;p58"/>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Back</a:t>
            </a:r>
            <a:endParaRPr/>
          </a:p>
        </p:txBody>
      </p:sp>
      <p:sp>
        <p:nvSpPr>
          <p:cNvPr id="8345" name="Google Shape;8345;p58"/>
          <p:cNvSpPr/>
          <p:nvPr/>
        </p:nvSpPr>
        <p:spPr>
          <a:xfrm>
            <a:off x="-493024" y="-722148"/>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8"/>
          <p:cNvSpPr/>
          <p:nvPr/>
        </p:nvSpPr>
        <p:spPr>
          <a:xfrm>
            <a:off x="-487723" y="-673007"/>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8"/>
          <p:cNvSpPr/>
          <p:nvPr/>
        </p:nvSpPr>
        <p:spPr>
          <a:xfrm>
            <a:off x="-489714" y="-697948"/>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8"/>
          <p:cNvSpPr/>
          <p:nvPr/>
        </p:nvSpPr>
        <p:spPr>
          <a:xfrm>
            <a:off x="-489714" y="-745776"/>
            <a:ext cx="4961389"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8"/>
          <p:cNvSpPr/>
          <p:nvPr/>
        </p:nvSpPr>
        <p:spPr>
          <a:xfrm>
            <a:off x="8291538" y="111123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8">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tx1"/>
              </a:solidFill>
              <a:latin typeface="Nanum Gothic Coding"/>
              <a:ea typeface="Nanum Gothic Coding"/>
              <a:cs typeface="Nanum Gothic Coding"/>
              <a:sym typeface="Nanum Gothic Coding"/>
            </a:endParaRPr>
          </a:p>
        </p:txBody>
      </p:sp>
      <p:sp>
        <p:nvSpPr>
          <p:cNvPr id="8359" name="Google Shape;8359;p58">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15" name="Google Shape;8315;p58"/>
          <p:cNvPicPr preferRelativeResize="0">
            <a:picLocks noGrp="1"/>
          </p:cNvPicPr>
          <p:nvPr>
            <p:ph type="pic" idx="4"/>
          </p:nvPr>
        </p:nvPicPr>
        <p:blipFill rotWithShape="1">
          <a:blip r:embed="rId4">
            <a:alphaModFix amt="70000"/>
          </a:blip>
          <a:srcRect t="49207"/>
          <a:stretch/>
        </p:blipFill>
        <p:spPr>
          <a:xfrm>
            <a:off x="2093600" y="2567175"/>
            <a:ext cx="4959900" cy="168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315"/>
                                        </p:tgtEl>
                                        <p:attrNameLst>
                                          <p:attrName>style.visibility</p:attrName>
                                        </p:attrNameLst>
                                      </p:cBhvr>
                                      <p:to>
                                        <p:strVal val="visible"/>
                                      </p:to>
                                    </p:set>
                                    <p:anim calcmode="lin" valueType="num">
                                      <p:cBhvr additive="base">
                                        <p:cTn id="7" dur="1000"/>
                                        <p:tgtEl>
                                          <p:spTgt spid="8315"/>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8243"/>
                                        </p:tgtEl>
                                        <p:attrNameLst>
                                          <p:attrName>style.visibility</p:attrName>
                                        </p:attrNameLst>
                                      </p:cBhvr>
                                      <p:to>
                                        <p:strVal val="visible"/>
                                      </p:to>
                                    </p:set>
                                    <p:anim calcmode="lin" valueType="num">
                                      <p:cBhvr additive="base">
                                        <p:cTn id="10" dur="1000"/>
                                        <p:tgtEl>
                                          <p:spTgt spid="8243"/>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8316"/>
                                        </p:tgtEl>
                                        <p:attrNameLst>
                                          <p:attrName>style.visibility</p:attrName>
                                        </p:attrNameLst>
                                      </p:cBhvr>
                                      <p:to>
                                        <p:strVal val="visible"/>
                                      </p:to>
                                    </p:set>
                                    <p:anim calcmode="lin" valueType="num">
                                      <p:cBhvr additive="base">
                                        <p:cTn id="13" dur="1000"/>
                                        <p:tgtEl>
                                          <p:spTgt spid="8316"/>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336"/>
                                        </p:tgtEl>
                                        <p:attrNameLst>
                                          <p:attrName>style.visibility</p:attrName>
                                        </p:attrNameLst>
                                      </p:cBhvr>
                                      <p:to>
                                        <p:strVal val="visible"/>
                                      </p:to>
                                    </p:set>
                                    <p:anim calcmode="lin" valueType="num">
                                      <p:cBhvr additive="base">
                                        <p:cTn id="16" dur="1000"/>
                                        <p:tgtEl>
                                          <p:spTgt spid="8336"/>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337"/>
                                        </p:tgtEl>
                                        <p:attrNameLst>
                                          <p:attrName>style.visibility</p:attrName>
                                        </p:attrNameLst>
                                      </p:cBhvr>
                                      <p:to>
                                        <p:strVal val="visible"/>
                                      </p:to>
                                    </p:set>
                                    <p:anim calcmode="lin" valueType="num">
                                      <p:cBhvr additive="base">
                                        <p:cTn id="19" dur="1000"/>
                                        <p:tgtEl>
                                          <p:spTgt spid="83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209"/>
        <p:cNvGrpSpPr/>
        <p:nvPr/>
      </p:nvGrpSpPr>
      <p:grpSpPr>
        <a:xfrm>
          <a:off x="0" y="0"/>
          <a:ext cx="0" cy="0"/>
          <a:chOff x="0" y="0"/>
          <a:chExt cx="0" cy="0"/>
        </a:xfrm>
      </p:grpSpPr>
      <p:sp>
        <p:nvSpPr>
          <p:cNvPr id="12210" name="Google Shape;12210;p104">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11" name="Google Shape;12211;p104">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pic>
        <p:nvPicPr>
          <p:cNvPr id="12212" name="Google Shape;12212;p104" title="Gráfico">
            <a:hlinkClick r:id="rId3"/>
          </p:cNvPr>
          <p:cNvPicPr preferRelativeResize="0"/>
          <p:nvPr/>
        </p:nvPicPr>
        <p:blipFill>
          <a:blip r:embed="rId4">
            <a:alphaModFix/>
          </a:blip>
          <a:stretch>
            <a:fillRect/>
          </a:stretch>
        </p:blipFill>
        <p:spPr>
          <a:xfrm>
            <a:off x="2954638" y="1476580"/>
            <a:ext cx="3230603" cy="2588651"/>
          </a:xfrm>
          <a:prstGeom prst="rect">
            <a:avLst/>
          </a:prstGeom>
          <a:noFill/>
          <a:ln>
            <a:noFill/>
          </a:ln>
        </p:spPr>
      </p:pic>
      <p:sp>
        <p:nvSpPr>
          <p:cNvPr id="12213" name="Google Shape;12213;p104"/>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distribution</a:t>
            </a:r>
            <a:endParaRPr/>
          </a:p>
        </p:txBody>
      </p:sp>
      <p:sp>
        <p:nvSpPr>
          <p:cNvPr id="12214" name="Google Shape;12214;p104"/>
          <p:cNvSpPr txBox="1"/>
          <p:nvPr/>
        </p:nvSpPr>
        <p:spPr>
          <a:xfrm>
            <a:off x="1589100" y="4060725"/>
            <a:ext cx="59658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osis"/>
                <a:ea typeface="Dosis"/>
                <a:cs typeface="Dosis"/>
                <a:sym typeface="Dosis"/>
              </a:rPr>
              <a:t>Follow the link in the graph to modify its data and then paste the new one here. For more info,</a:t>
            </a:r>
            <a:r>
              <a:rPr lang="en" sz="1200" b="1">
                <a:solidFill>
                  <a:schemeClr val="dk1"/>
                </a:solidFill>
                <a:latin typeface="Dosis"/>
                <a:ea typeface="Dosis"/>
                <a:cs typeface="Dosis"/>
                <a:sym typeface="Dosis"/>
              </a:rPr>
              <a:t> </a:t>
            </a:r>
            <a:r>
              <a:rPr lang="en" sz="1200" b="1">
                <a:solidFill>
                  <a:schemeClr val="hlink"/>
                </a:solidFill>
                <a:uFill>
                  <a:noFill/>
                </a:uFill>
                <a:latin typeface="Dosis"/>
                <a:ea typeface="Dosis"/>
                <a:cs typeface="Dosis"/>
                <a:sym typeface="Dosis"/>
                <a:hlinkClick r:id="rId5"/>
              </a:rPr>
              <a:t>click here</a:t>
            </a:r>
            <a:endParaRPr sz="1200" b="1">
              <a:solidFill>
                <a:schemeClr val="dk1"/>
              </a:solidFill>
              <a:latin typeface="Dosis"/>
              <a:ea typeface="Dosis"/>
              <a:cs typeface="Dosis"/>
              <a:sym typeface="Dosis"/>
            </a:endParaRPr>
          </a:p>
        </p:txBody>
      </p:sp>
      <p:sp>
        <p:nvSpPr>
          <p:cNvPr id="12215" name="Google Shape;12215;p104"/>
          <p:cNvSpPr txBox="1"/>
          <p:nvPr/>
        </p:nvSpPr>
        <p:spPr>
          <a:xfrm>
            <a:off x="2116349" y="2876851"/>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latin typeface="Nanum Gothic Coding"/>
                <a:ea typeface="Nanum Gothic Coding"/>
                <a:cs typeface="Nanum Gothic Coding"/>
                <a:sym typeface="Nanum Gothic Coding"/>
              </a:rPr>
              <a:t>19%</a:t>
            </a:r>
            <a:endParaRPr sz="2500">
              <a:solidFill>
                <a:schemeClr val="dk1"/>
              </a:solidFill>
              <a:latin typeface="Nanum Gothic Coding"/>
              <a:ea typeface="Nanum Gothic Coding"/>
              <a:cs typeface="Nanum Gothic Coding"/>
              <a:sym typeface="Nanum Gothic Coding"/>
            </a:endParaRPr>
          </a:p>
        </p:txBody>
      </p:sp>
      <p:sp>
        <p:nvSpPr>
          <p:cNvPr id="12216" name="Google Shape;12216;p104"/>
          <p:cNvSpPr/>
          <p:nvPr/>
        </p:nvSpPr>
        <p:spPr>
          <a:xfrm>
            <a:off x="2992431" y="295200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7" name="Google Shape;12217;p104"/>
          <p:cNvSpPr/>
          <p:nvPr/>
        </p:nvSpPr>
        <p:spPr>
          <a:xfrm>
            <a:off x="5878964" y="161207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l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8" name="Google Shape;12218;p104"/>
          <p:cNvSpPr/>
          <p:nvPr/>
        </p:nvSpPr>
        <p:spPr>
          <a:xfrm>
            <a:off x="5878964" y="295200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2"/>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104"/>
          <p:cNvSpPr txBox="1"/>
          <p:nvPr/>
        </p:nvSpPr>
        <p:spPr>
          <a:xfrm>
            <a:off x="1017145" y="3230311"/>
            <a:ext cx="19818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2220" name="Google Shape;12220;p104"/>
          <p:cNvSpPr txBox="1"/>
          <p:nvPr/>
        </p:nvSpPr>
        <p:spPr>
          <a:xfrm>
            <a:off x="1017150" y="3529383"/>
            <a:ext cx="19818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the biggest planet of them all</a:t>
            </a:r>
            <a:endParaRPr>
              <a:solidFill>
                <a:schemeClr val="dk1"/>
              </a:solidFill>
              <a:latin typeface="Dosis"/>
              <a:ea typeface="Dosis"/>
              <a:cs typeface="Dosis"/>
              <a:sym typeface="Dosis"/>
            </a:endParaRPr>
          </a:p>
        </p:txBody>
      </p:sp>
      <p:sp>
        <p:nvSpPr>
          <p:cNvPr id="12221" name="Google Shape;12221;p104"/>
          <p:cNvSpPr txBox="1"/>
          <p:nvPr/>
        </p:nvSpPr>
        <p:spPr>
          <a:xfrm>
            <a:off x="2116349" y="1536925"/>
            <a:ext cx="8826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dk1"/>
                </a:solidFill>
                <a:latin typeface="Nanum Gothic Coding"/>
                <a:ea typeface="Nanum Gothic Coding"/>
                <a:cs typeface="Nanum Gothic Coding"/>
                <a:sym typeface="Nanum Gothic Coding"/>
              </a:rPr>
              <a:t>24%</a:t>
            </a:r>
            <a:endParaRPr sz="2500">
              <a:solidFill>
                <a:schemeClr val="dk1"/>
              </a:solidFill>
              <a:latin typeface="Nanum Gothic Coding"/>
              <a:ea typeface="Nanum Gothic Coding"/>
              <a:cs typeface="Nanum Gothic Coding"/>
              <a:sym typeface="Nanum Gothic Coding"/>
            </a:endParaRPr>
          </a:p>
        </p:txBody>
      </p:sp>
      <p:sp>
        <p:nvSpPr>
          <p:cNvPr id="12222" name="Google Shape;12222;p104"/>
          <p:cNvSpPr/>
          <p:nvPr/>
        </p:nvSpPr>
        <p:spPr>
          <a:xfrm>
            <a:off x="2992431" y="1612074"/>
            <a:ext cx="275719" cy="194101"/>
          </a:xfrm>
          <a:custGeom>
            <a:avLst/>
            <a:gdLst/>
            <a:ahLst/>
            <a:cxnLst/>
            <a:rect l="l" t="t" r="r" b="b"/>
            <a:pathLst>
              <a:path w="34508" h="24293" extrusionOk="0">
                <a:moveTo>
                  <a:pt x="8977" y="0"/>
                </a:moveTo>
                <a:cubicBezTo>
                  <a:pt x="8112" y="0"/>
                  <a:pt x="7249" y="131"/>
                  <a:pt x="6420" y="403"/>
                </a:cubicBezTo>
                <a:cubicBezTo>
                  <a:pt x="1482" y="2008"/>
                  <a:pt x="0" y="7132"/>
                  <a:pt x="1543" y="11576"/>
                </a:cubicBezTo>
                <a:cubicBezTo>
                  <a:pt x="4506" y="20157"/>
                  <a:pt x="17223" y="24293"/>
                  <a:pt x="17223" y="24293"/>
                </a:cubicBezTo>
                <a:cubicBezTo>
                  <a:pt x="17223" y="24293"/>
                  <a:pt x="30001" y="20157"/>
                  <a:pt x="32964" y="11576"/>
                </a:cubicBezTo>
                <a:cubicBezTo>
                  <a:pt x="34507" y="7132"/>
                  <a:pt x="33026" y="2008"/>
                  <a:pt x="28087" y="403"/>
                </a:cubicBezTo>
                <a:cubicBezTo>
                  <a:pt x="27259" y="131"/>
                  <a:pt x="26395" y="0"/>
                  <a:pt x="25530" y="0"/>
                </a:cubicBezTo>
                <a:cubicBezTo>
                  <a:pt x="22079" y="0"/>
                  <a:pt x="18605" y="2084"/>
                  <a:pt x="17223" y="5588"/>
                </a:cubicBezTo>
                <a:cubicBezTo>
                  <a:pt x="15890" y="2084"/>
                  <a:pt x="12426" y="0"/>
                  <a:pt x="8977" y="0"/>
                </a:cubicBezTo>
                <a:close/>
              </a:path>
            </a:pathLst>
          </a:custGeom>
          <a:solidFill>
            <a:schemeClr val="accent1"/>
          </a:solidFill>
          <a:ln w="9525" cap="rnd" cmpd="sng">
            <a:solidFill>
              <a:schemeClr val="dk1"/>
            </a:solidFill>
            <a:prstDash val="solid"/>
            <a:round/>
            <a:headEnd type="none" w="sm" len="sm"/>
            <a:tailEnd type="none" w="sm" len="sm"/>
          </a:ln>
          <a:effectLst>
            <a:outerShdw dist="19050" dir="32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104"/>
          <p:cNvSpPr txBox="1"/>
          <p:nvPr/>
        </p:nvSpPr>
        <p:spPr>
          <a:xfrm>
            <a:off x="1017145" y="1890126"/>
            <a:ext cx="1981800" cy="34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2224" name="Google Shape;12224;p104"/>
          <p:cNvSpPr txBox="1"/>
          <p:nvPr/>
        </p:nvSpPr>
        <p:spPr>
          <a:xfrm>
            <a:off x="1017150" y="2189179"/>
            <a:ext cx="19818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2225" name="Google Shape;12225;p104"/>
          <p:cNvSpPr txBox="1"/>
          <p:nvPr/>
        </p:nvSpPr>
        <p:spPr>
          <a:xfrm>
            <a:off x="6150024" y="2876851"/>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26%</a:t>
            </a:r>
            <a:endParaRPr sz="2500">
              <a:solidFill>
                <a:schemeClr val="dk1"/>
              </a:solidFill>
              <a:latin typeface="Nanum Gothic Coding"/>
              <a:ea typeface="Nanum Gothic Coding"/>
              <a:cs typeface="Nanum Gothic Coding"/>
              <a:sym typeface="Nanum Gothic Coding"/>
            </a:endParaRPr>
          </a:p>
        </p:txBody>
      </p:sp>
      <p:sp>
        <p:nvSpPr>
          <p:cNvPr id="12226" name="Google Shape;12226;p104"/>
          <p:cNvSpPr txBox="1"/>
          <p:nvPr/>
        </p:nvSpPr>
        <p:spPr>
          <a:xfrm>
            <a:off x="6150020" y="3230311"/>
            <a:ext cx="19818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Earth</a:t>
            </a:r>
            <a:endParaRPr sz="2000">
              <a:solidFill>
                <a:schemeClr val="dk1"/>
              </a:solidFill>
              <a:latin typeface="Nanum Gothic Coding"/>
              <a:ea typeface="Nanum Gothic Coding"/>
              <a:cs typeface="Nanum Gothic Coding"/>
              <a:sym typeface="Nanum Gothic Coding"/>
            </a:endParaRPr>
          </a:p>
        </p:txBody>
      </p:sp>
      <p:sp>
        <p:nvSpPr>
          <p:cNvPr id="12227" name="Google Shape;12227;p104"/>
          <p:cNvSpPr txBox="1"/>
          <p:nvPr/>
        </p:nvSpPr>
        <p:spPr>
          <a:xfrm>
            <a:off x="6150025" y="3529383"/>
            <a:ext cx="19818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Earth is the third planet from the Sun</a:t>
            </a:r>
            <a:endParaRPr>
              <a:solidFill>
                <a:schemeClr val="dk1"/>
              </a:solidFill>
              <a:latin typeface="Dosis"/>
              <a:ea typeface="Dosis"/>
              <a:cs typeface="Dosis"/>
              <a:sym typeface="Dosis"/>
            </a:endParaRPr>
          </a:p>
        </p:txBody>
      </p:sp>
      <p:sp>
        <p:nvSpPr>
          <p:cNvPr id="12228" name="Google Shape;12228;p104"/>
          <p:cNvSpPr txBox="1"/>
          <p:nvPr/>
        </p:nvSpPr>
        <p:spPr>
          <a:xfrm>
            <a:off x="6150024" y="1536925"/>
            <a:ext cx="8826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31%</a:t>
            </a:r>
            <a:endParaRPr sz="2500">
              <a:solidFill>
                <a:schemeClr val="dk1"/>
              </a:solidFill>
              <a:latin typeface="Nanum Gothic Coding"/>
              <a:ea typeface="Nanum Gothic Coding"/>
              <a:cs typeface="Nanum Gothic Coding"/>
              <a:sym typeface="Nanum Gothic Coding"/>
            </a:endParaRPr>
          </a:p>
        </p:txBody>
      </p:sp>
      <p:sp>
        <p:nvSpPr>
          <p:cNvPr id="12229" name="Google Shape;12229;p104"/>
          <p:cNvSpPr txBox="1"/>
          <p:nvPr/>
        </p:nvSpPr>
        <p:spPr>
          <a:xfrm>
            <a:off x="6150020" y="1890126"/>
            <a:ext cx="1981800" cy="34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2230" name="Google Shape;12230;p104"/>
          <p:cNvSpPr txBox="1"/>
          <p:nvPr/>
        </p:nvSpPr>
        <p:spPr>
          <a:xfrm>
            <a:off x="6150025" y="2189179"/>
            <a:ext cx="1981800"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smallest planet in the Solar System</a:t>
            </a:r>
            <a:endParaRPr>
              <a:solidFill>
                <a:schemeClr val="dk1"/>
              </a:solidFill>
              <a:latin typeface="Dosis"/>
              <a:ea typeface="Dosis"/>
              <a:cs typeface="Dosis"/>
              <a:sym typeface="Dosis"/>
            </a:endParaRPr>
          </a:p>
        </p:txBody>
      </p:sp>
      <p:grpSp>
        <p:nvGrpSpPr>
          <p:cNvPr id="12237" name="Google Shape;12237;p104"/>
          <p:cNvGrpSpPr/>
          <p:nvPr/>
        </p:nvGrpSpPr>
        <p:grpSpPr>
          <a:xfrm>
            <a:off x="8290351" y="863900"/>
            <a:ext cx="123600" cy="3239150"/>
            <a:chOff x="8290351" y="863900"/>
            <a:chExt cx="123600" cy="3239150"/>
          </a:xfrm>
        </p:grpSpPr>
        <p:sp>
          <p:nvSpPr>
            <p:cNvPr id="12238" name="Google Shape;12238;p10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9" name="Google Shape;12239;p10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10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10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10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3" name="Google Shape;12243;p104">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44" name="Google Shape;12244;p104">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45" name="Google Shape;12245;p104"/>
          <p:cNvSpPr/>
          <p:nvPr/>
        </p:nvSpPr>
        <p:spPr>
          <a:xfrm>
            <a:off x="8291538" y="308884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104">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47" name="Google Shape;12247;p104">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251"/>
        <p:cNvGrpSpPr/>
        <p:nvPr/>
      </p:nvGrpSpPr>
      <p:grpSpPr>
        <a:xfrm>
          <a:off x="0" y="0"/>
          <a:ext cx="0" cy="0"/>
          <a:chOff x="0" y="0"/>
          <a:chExt cx="0" cy="0"/>
        </a:xfrm>
      </p:grpSpPr>
      <p:grpSp>
        <p:nvGrpSpPr>
          <p:cNvPr id="12252" name="Google Shape;12252;p105"/>
          <p:cNvGrpSpPr/>
          <p:nvPr/>
        </p:nvGrpSpPr>
        <p:grpSpPr>
          <a:xfrm>
            <a:off x="8290351" y="863900"/>
            <a:ext cx="123600" cy="3239150"/>
            <a:chOff x="8290351" y="863900"/>
            <a:chExt cx="123600" cy="3239150"/>
          </a:xfrm>
        </p:grpSpPr>
        <p:sp>
          <p:nvSpPr>
            <p:cNvPr id="12253" name="Google Shape;12253;p10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10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10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10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7" name="Google Shape;12257;p10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8" name="Google Shape;12258;p10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59" name="Google Shape;12259;p10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60" name="Google Shape;12260;p10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Predicted reach</a:t>
            </a:r>
            <a:endParaRPr/>
          </a:p>
        </p:txBody>
      </p:sp>
      <p:sp>
        <p:nvSpPr>
          <p:cNvPr id="12261" name="Google Shape;12261;p10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262" name="Google Shape;12262;p10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263" name="Google Shape;12263;p105"/>
          <p:cNvSpPr txBox="1">
            <a:spLocks noGrp="1"/>
          </p:cNvSpPr>
          <p:nvPr>
            <p:ph type="subTitle" idx="4294967295"/>
          </p:nvPr>
        </p:nvSpPr>
        <p:spPr>
          <a:xfrm>
            <a:off x="3650068" y="3787614"/>
            <a:ext cx="4328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t>Follow the link in the graph to modify its data and then paste the new one here. </a:t>
            </a:r>
            <a:r>
              <a:rPr lang="en" sz="1100" b="1">
                <a:uFill>
                  <a:noFill/>
                </a:uFill>
                <a:hlinkClick r:id="rId3"/>
              </a:rPr>
              <a:t>For more info, click here</a:t>
            </a:r>
            <a:endParaRPr sz="1100" b="1"/>
          </a:p>
        </p:txBody>
      </p:sp>
      <p:sp>
        <p:nvSpPr>
          <p:cNvPr id="12264" name="Google Shape;12264;p105"/>
          <p:cNvSpPr txBox="1"/>
          <p:nvPr/>
        </p:nvSpPr>
        <p:spPr>
          <a:xfrm>
            <a:off x="1053850" y="2013100"/>
            <a:ext cx="13260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2265" name="Google Shape;12265;p105"/>
          <p:cNvSpPr txBox="1"/>
          <p:nvPr/>
        </p:nvSpPr>
        <p:spPr>
          <a:xfrm>
            <a:off x="1053850" y="2281955"/>
            <a:ext cx="21810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It’s the smallest planet </a:t>
            </a:r>
            <a:endParaRPr>
              <a:solidFill>
                <a:schemeClr val="dk1"/>
              </a:solidFill>
              <a:latin typeface="Dosis"/>
              <a:ea typeface="Dosis"/>
              <a:cs typeface="Dosis"/>
              <a:sym typeface="Dosis"/>
            </a:endParaRPr>
          </a:p>
        </p:txBody>
      </p:sp>
      <p:sp>
        <p:nvSpPr>
          <p:cNvPr id="12266" name="Google Shape;12266;p105"/>
          <p:cNvSpPr/>
          <p:nvPr/>
        </p:nvSpPr>
        <p:spPr>
          <a:xfrm>
            <a:off x="1156174" y="1405412"/>
            <a:ext cx="548700" cy="548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267" name="Google Shape;12267;p105"/>
          <p:cNvSpPr txBox="1"/>
          <p:nvPr/>
        </p:nvSpPr>
        <p:spPr>
          <a:xfrm>
            <a:off x="1053850" y="3536275"/>
            <a:ext cx="13260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2268" name="Google Shape;12268;p105"/>
          <p:cNvSpPr txBox="1"/>
          <p:nvPr/>
        </p:nvSpPr>
        <p:spPr>
          <a:xfrm>
            <a:off x="1053850" y="3805131"/>
            <a:ext cx="21810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Jupiter is the biggest planet </a:t>
            </a:r>
            <a:endParaRPr>
              <a:solidFill>
                <a:schemeClr val="dk1"/>
              </a:solidFill>
              <a:latin typeface="Dosis"/>
              <a:ea typeface="Dosis"/>
              <a:cs typeface="Dosis"/>
              <a:sym typeface="Dosis"/>
            </a:endParaRPr>
          </a:p>
        </p:txBody>
      </p:sp>
      <p:sp>
        <p:nvSpPr>
          <p:cNvPr id="12269" name="Google Shape;12269;p105"/>
          <p:cNvSpPr/>
          <p:nvPr/>
        </p:nvSpPr>
        <p:spPr>
          <a:xfrm>
            <a:off x="1156174" y="2928572"/>
            <a:ext cx="548700" cy="548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275" name="Google Shape;12275;p105"/>
          <p:cNvGrpSpPr/>
          <p:nvPr/>
        </p:nvGrpSpPr>
        <p:grpSpPr>
          <a:xfrm>
            <a:off x="1277947" y="1507979"/>
            <a:ext cx="305157" cy="343525"/>
            <a:chOff x="4695040" y="1946846"/>
            <a:chExt cx="345239" cy="388647"/>
          </a:xfrm>
        </p:grpSpPr>
        <p:sp>
          <p:nvSpPr>
            <p:cNvPr id="12276" name="Google Shape;12276;p105"/>
            <p:cNvSpPr/>
            <p:nvPr/>
          </p:nvSpPr>
          <p:spPr>
            <a:xfrm>
              <a:off x="4797790" y="2104021"/>
              <a:ext cx="242489" cy="231472"/>
            </a:xfrm>
            <a:custGeom>
              <a:avLst/>
              <a:gdLst/>
              <a:ahLst/>
              <a:cxnLst/>
              <a:rect l="l" t="t" r="r" b="b"/>
              <a:pathLst>
                <a:path w="10653" h="10169" extrusionOk="0">
                  <a:moveTo>
                    <a:pt x="10406" y="0"/>
                  </a:moveTo>
                  <a:cubicBezTo>
                    <a:pt x="10329" y="0"/>
                    <a:pt x="10242" y="36"/>
                    <a:pt x="10161" y="123"/>
                  </a:cubicBezTo>
                  <a:cubicBezTo>
                    <a:pt x="10153" y="123"/>
                    <a:pt x="10153" y="132"/>
                    <a:pt x="10153" y="141"/>
                  </a:cubicBezTo>
                  <a:lnTo>
                    <a:pt x="10153" y="9481"/>
                  </a:lnTo>
                  <a:cubicBezTo>
                    <a:pt x="10153" y="9588"/>
                    <a:pt x="10063" y="9669"/>
                    <a:pt x="9956" y="9669"/>
                  </a:cubicBezTo>
                  <a:lnTo>
                    <a:pt x="259" y="9669"/>
                  </a:lnTo>
                  <a:cubicBezTo>
                    <a:pt x="250" y="9669"/>
                    <a:pt x="241" y="9678"/>
                    <a:pt x="241" y="9678"/>
                  </a:cubicBezTo>
                  <a:cubicBezTo>
                    <a:pt x="0" y="9901"/>
                    <a:pt x="152" y="10168"/>
                    <a:pt x="366" y="10168"/>
                  </a:cubicBezTo>
                  <a:lnTo>
                    <a:pt x="10393" y="10168"/>
                  </a:lnTo>
                  <a:cubicBezTo>
                    <a:pt x="10536" y="10168"/>
                    <a:pt x="10652" y="10052"/>
                    <a:pt x="10652" y="9909"/>
                  </a:cubicBezTo>
                  <a:lnTo>
                    <a:pt x="10652" y="248"/>
                  </a:lnTo>
                  <a:cubicBezTo>
                    <a:pt x="10652" y="111"/>
                    <a:pt x="10543" y="0"/>
                    <a:pt x="10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105"/>
            <p:cNvSpPr/>
            <p:nvPr/>
          </p:nvSpPr>
          <p:spPr>
            <a:xfrm>
              <a:off x="4695040" y="1946846"/>
              <a:ext cx="345239" cy="388647"/>
            </a:xfrm>
            <a:custGeom>
              <a:avLst/>
              <a:gdLst/>
              <a:ahLst/>
              <a:cxnLst/>
              <a:rect l="l" t="t" r="r" b="b"/>
              <a:pathLst>
                <a:path w="15167" h="17074" extrusionOk="0">
                  <a:moveTo>
                    <a:pt x="6834" y="1176"/>
                  </a:moveTo>
                  <a:lnTo>
                    <a:pt x="6834" y="1907"/>
                  </a:lnTo>
                  <a:lnTo>
                    <a:pt x="4300" y="1907"/>
                  </a:lnTo>
                  <a:lnTo>
                    <a:pt x="4300" y="1176"/>
                  </a:lnTo>
                  <a:close/>
                  <a:moveTo>
                    <a:pt x="10866" y="1176"/>
                  </a:moveTo>
                  <a:lnTo>
                    <a:pt x="10866" y="1907"/>
                  </a:lnTo>
                  <a:lnTo>
                    <a:pt x="8333" y="1907"/>
                  </a:lnTo>
                  <a:lnTo>
                    <a:pt x="8333" y="1176"/>
                  </a:lnTo>
                  <a:close/>
                  <a:moveTo>
                    <a:pt x="3551" y="509"/>
                  </a:moveTo>
                  <a:cubicBezTo>
                    <a:pt x="3674" y="509"/>
                    <a:pt x="3796" y="592"/>
                    <a:pt x="3801" y="757"/>
                  </a:cubicBezTo>
                  <a:lnTo>
                    <a:pt x="3801" y="3094"/>
                  </a:lnTo>
                  <a:cubicBezTo>
                    <a:pt x="3796" y="3259"/>
                    <a:pt x="3674" y="3342"/>
                    <a:pt x="3551" y="3342"/>
                  </a:cubicBezTo>
                  <a:cubicBezTo>
                    <a:pt x="3428" y="3342"/>
                    <a:pt x="3306" y="3259"/>
                    <a:pt x="3301" y="3094"/>
                  </a:cubicBezTo>
                  <a:lnTo>
                    <a:pt x="3301" y="757"/>
                  </a:lnTo>
                  <a:cubicBezTo>
                    <a:pt x="3306" y="592"/>
                    <a:pt x="3428" y="509"/>
                    <a:pt x="3551" y="509"/>
                  </a:cubicBezTo>
                  <a:close/>
                  <a:moveTo>
                    <a:pt x="7583" y="509"/>
                  </a:moveTo>
                  <a:cubicBezTo>
                    <a:pt x="7706" y="509"/>
                    <a:pt x="7829" y="592"/>
                    <a:pt x="7833" y="757"/>
                  </a:cubicBezTo>
                  <a:lnTo>
                    <a:pt x="7833" y="3094"/>
                  </a:lnTo>
                  <a:cubicBezTo>
                    <a:pt x="7829" y="3259"/>
                    <a:pt x="7706" y="3342"/>
                    <a:pt x="7583" y="3342"/>
                  </a:cubicBezTo>
                  <a:cubicBezTo>
                    <a:pt x="7461" y="3342"/>
                    <a:pt x="7338" y="3259"/>
                    <a:pt x="7333" y="3094"/>
                  </a:cubicBezTo>
                  <a:lnTo>
                    <a:pt x="7333" y="757"/>
                  </a:lnTo>
                  <a:cubicBezTo>
                    <a:pt x="7338" y="592"/>
                    <a:pt x="7461" y="509"/>
                    <a:pt x="7583" y="509"/>
                  </a:cubicBezTo>
                  <a:close/>
                  <a:moveTo>
                    <a:pt x="11616" y="509"/>
                  </a:moveTo>
                  <a:cubicBezTo>
                    <a:pt x="11738" y="509"/>
                    <a:pt x="11861" y="592"/>
                    <a:pt x="11865" y="757"/>
                  </a:cubicBezTo>
                  <a:lnTo>
                    <a:pt x="11865" y="3094"/>
                  </a:lnTo>
                  <a:cubicBezTo>
                    <a:pt x="11861" y="3259"/>
                    <a:pt x="11738" y="3342"/>
                    <a:pt x="11616" y="3342"/>
                  </a:cubicBezTo>
                  <a:cubicBezTo>
                    <a:pt x="11493" y="3342"/>
                    <a:pt x="11370" y="3259"/>
                    <a:pt x="11366" y="3094"/>
                  </a:cubicBezTo>
                  <a:lnTo>
                    <a:pt x="11366" y="757"/>
                  </a:lnTo>
                  <a:cubicBezTo>
                    <a:pt x="11370" y="592"/>
                    <a:pt x="11493" y="509"/>
                    <a:pt x="11616" y="509"/>
                  </a:cubicBezTo>
                  <a:close/>
                  <a:moveTo>
                    <a:pt x="13614" y="2416"/>
                  </a:moveTo>
                  <a:cubicBezTo>
                    <a:pt x="14194" y="2416"/>
                    <a:pt x="14667" y="2880"/>
                    <a:pt x="14667" y="3460"/>
                  </a:cubicBezTo>
                  <a:lnTo>
                    <a:pt x="14667" y="4512"/>
                  </a:lnTo>
                  <a:lnTo>
                    <a:pt x="500" y="4512"/>
                  </a:lnTo>
                  <a:lnTo>
                    <a:pt x="500" y="3460"/>
                  </a:lnTo>
                  <a:cubicBezTo>
                    <a:pt x="500" y="2880"/>
                    <a:pt x="973" y="2416"/>
                    <a:pt x="1553" y="2416"/>
                  </a:cubicBezTo>
                  <a:lnTo>
                    <a:pt x="2802" y="2416"/>
                  </a:lnTo>
                  <a:lnTo>
                    <a:pt x="2802" y="3076"/>
                  </a:lnTo>
                  <a:cubicBezTo>
                    <a:pt x="2802" y="3469"/>
                    <a:pt x="3087" y="3808"/>
                    <a:pt x="3480" y="3843"/>
                  </a:cubicBezTo>
                  <a:cubicBezTo>
                    <a:pt x="3501" y="3845"/>
                    <a:pt x="3522" y="3846"/>
                    <a:pt x="3542" y="3846"/>
                  </a:cubicBezTo>
                  <a:cubicBezTo>
                    <a:pt x="3960" y="3846"/>
                    <a:pt x="4300" y="3510"/>
                    <a:pt x="4300" y="3094"/>
                  </a:cubicBezTo>
                  <a:lnTo>
                    <a:pt x="4300" y="2416"/>
                  </a:lnTo>
                  <a:lnTo>
                    <a:pt x="6834" y="2416"/>
                  </a:lnTo>
                  <a:lnTo>
                    <a:pt x="6834" y="3076"/>
                  </a:lnTo>
                  <a:cubicBezTo>
                    <a:pt x="6834" y="3469"/>
                    <a:pt x="7128" y="3808"/>
                    <a:pt x="7512" y="3843"/>
                  </a:cubicBezTo>
                  <a:cubicBezTo>
                    <a:pt x="7533" y="3845"/>
                    <a:pt x="7554" y="3846"/>
                    <a:pt x="7575" y="3846"/>
                  </a:cubicBezTo>
                  <a:cubicBezTo>
                    <a:pt x="7993" y="3846"/>
                    <a:pt x="8333" y="3510"/>
                    <a:pt x="8333" y="3094"/>
                  </a:cubicBezTo>
                  <a:lnTo>
                    <a:pt x="8333" y="2416"/>
                  </a:lnTo>
                  <a:lnTo>
                    <a:pt x="10866" y="2416"/>
                  </a:lnTo>
                  <a:lnTo>
                    <a:pt x="10866" y="3076"/>
                  </a:lnTo>
                  <a:cubicBezTo>
                    <a:pt x="10866" y="3469"/>
                    <a:pt x="11161" y="3808"/>
                    <a:pt x="11544" y="3843"/>
                  </a:cubicBezTo>
                  <a:cubicBezTo>
                    <a:pt x="11565" y="3845"/>
                    <a:pt x="11586" y="3846"/>
                    <a:pt x="11607" y="3846"/>
                  </a:cubicBezTo>
                  <a:cubicBezTo>
                    <a:pt x="12025" y="3846"/>
                    <a:pt x="12365" y="3510"/>
                    <a:pt x="12365" y="3094"/>
                  </a:cubicBezTo>
                  <a:lnTo>
                    <a:pt x="12365" y="2416"/>
                  </a:lnTo>
                  <a:close/>
                  <a:moveTo>
                    <a:pt x="3551" y="1"/>
                  </a:moveTo>
                  <a:cubicBezTo>
                    <a:pt x="3203" y="1"/>
                    <a:pt x="2855" y="226"/>
                    <a:pt x="2802" y="676"/>
                  </a:cubicBezTo>
                  <a:lnTo>
                    <a:pt x="1526" y="676"/>
                  </a:lnTo>
                  <a:cubicBezTo>
                    <a:pt x="1401" y="676"/>
                    <a:pt x="1285" y="775"/>
                    <a:pt x="1276" y="899"/>
                  </a:cubicBezTo>
                  <a:cubicBezTo>
                    <a:pt x="1249" y="1051"/>
                    <a:pt x="1374" y="1176"/>
                    <a:pt x="1517" y="1176"/>
                  </a:cubicBezTo>
                  <a:lnTo>
                    <a:pt x="2802" y="1176"/>
                  </a:lnTo>
                  <a:lnTo>
                    <a:pt x="2802" y="1907"/>
                  </a:lnTo>
                  <a:lnTo>
                    <a:pt x="1847" y="1907"/>
                  </a:lnTo>
                  <a:cubicBezTo>
                    <a:pt x="830" y="1907"/>
                    <a:pt x="0" y="2737"/>
                    <a:pt x="0" y="3763"/>
                  </a:cubicBezTo>
                  <a:lnTo>
                    <a:pt x="0" y="16814"/>
                  </a:lnTo>
                  <a:cubicBezTo>
                    <a:pt x="0" y="16957"/>
                    <a:pt x="116" y="17073"/>
                    <a:pt x="259" y="17073"/>
                  </a:cubicBezTo>
                  <a:lnTo>
                    <a:pt x="3819" y="17073"/>
                  </a:lnTo>
                  <a:cubicBezTo>
                    <a:pt x="3827" y="17073"/>
                    <a:pt x="3836" y="17073"/>
                    <a:pt x="3845" y="17064"/>
                  </a:cubicBezTo>
                  <a:cubicBezTo>
                    <a:pt x="4086" y="16850"/>
                    <a:pt x="3935" y="16574"/>
                    <a:pt x="3711" y="16574"/>
                  </a:cubicBezTo>
                  <a:lnTo>
                    <a:pt x="1847" y="16574"/>
                  </a:lnTo>
                  <a:cubicBezTo>
                    <a:pt x="1107" y="16574"/>
                    <a:pt x="500" y="15976"/>
                    <a:pt x="500" y="15227"/>
                  </a:cubicBezTo>
                  <a:lnTo>
                    <a:pt x="500" y="5012"/>
                  </a:lnTo>
                  <a:lnTo>
                    <a:pt x="14667" y="5012"/>
                  </a:lnTo>
                  <a:lnTo>
                    <a:pt x="14667" y="5975"/>
                  </a:lnTo>
                  <a:cubicBezTo>
                    <a:pt x="14671" y="6140"/>
                    <a:pt x="14794" y="6223"/>
                    <a:pt x="14916" y="6223"/>
                  </a:cubicBezTo>
                  <a:cubicBezTo>
                    <a:pt x="15039" y="6223"/>
                    <a:pt x="15162" y="6140"/>
                    <a:pt x="15166" y="5975"/>
                  </a:cubicBezTo>
                  <a:lnTo>
                    <a:pt x="15166" y="3763"/>
                  </a:lnTo>
                  <a:cubicBezTo>
                    <a:pt x="15166" y="2746"/>
                    <a:pt x="14336" y="1907"/>
                    <a:pt x="13319" y="1907"/>
                  </a:cubicBezTo>
                  <a:lnTo>
                    <a:pt x="12365" y="1907"/>
                  </a:lnTo>
                  <a:lnTo>
                    <a:pt x="12365" y="1176"/>
                  </a:lnTo>
                  <a:lnTo>
                    <a:pt x="13641" y="1176"/>
                  </a:lnTo>
                  <a:cubicBezTo>
                    <a:pt x="13774" y="1176"/>
                    <a:pt x="13881" y="1087"/>
                    <a:pt x="13899" y="962"/>
                  </a:cubicBezTo>
                  <a:cubicBezTo>
                    <a:pt x="13917" y="810"/>
                    <a:pt x="13801" y="676"/>
                    <a:pt x="13650" y="676"/>
                  </a:cubicBezTo>
                  <a:lnTo>
                    <a:pt x="12365" y="676"/>
                  </a:lnTo>
                  <a:cubicBezTo>
                    <a:pt x="12311" y="226"/>
                    <a:pt x="11963" y="1"/>
                    <a:pt x="11616" y="1"/>
                  </a:cubicBezTo>
                  <a:cubicBezTo>
                    <a:pt x="11268" y="1"/>
                    <a:pt x="10920" y="226"/>
                    <a:pt x="10866" y="676"/>
                  </a:cubicBezTo>
                  <a:lnTo>
                    <a:pt x="8333" y="676"/>
                  </a:lnTo>
                  <a:cubicBezTo>
                    <a:pt x="8279" y="226"/>
                    <a:pt x="7931" y="1"/>
                    <a:pt x="7583" y="1"/>
                  </a:cubicBezTo>
                  <a:cubicBezTo>
                    <a:pt x="7235" y="1"/>
                    <a:pt x="6887" y="226"/>
                    <a:pt x="6834" y="676"/>
                  </a:cubicBezTo>
                  <a:lnTo>
                    <a:pt x="4300" y="676"/>
                  </a:lnTo>
                  <a:cubicBezTo>
                    <a:pt x="4247" y="226"/>
                    <a:pt x="3899"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105"/>
            <p:cNvSpPr/>
            <p:nvPr/>
          </p:nvSpPr>
          <p:spPr>
            <a:xfrm>
              <a:off x="4754951" y="2076752"/>
              <a:ext cx="56861" cy="57088"/>
            </a:xfrm>
            <a:custGeom>
              <a:avLst/>
              <a:gdLst/>
              <a:ahLst/>
              <a:cxnLst/>
              <a:rect l="l" t="t" r="r" b="b"/>
              <a:pathLst>
                <a:path w="2498" h="2508" extrusionOk="0">
                  <a:moveTo>
                    <a:pt x="1954" y="500"/>
                  </a:moveTo>
                  <a:cubicBezTo>
                    <a:pt x="1981" y="500"/>
                    <a:pt x="1998" y="527"/>
                    <a:pt x="1998" y="554"/>
                  </a:cubicBezTo>
                  <a:lnTo>
                    <a:pt x="1998" y="1955"/>
                  </a:lnTo>
                  <a:cubicBezTo>
                    <a:pt x="1998" y="1981"/>
                    <a:pt x="1981" y="2008"/>
                    <a:pt x="1954" y="2008"/>
                  </a:cubicBezTo>
                  <a:lnTo>
                    <a:pt x="553" y="2008"/>
                  </a:lnTo>
                  <a:cubicBezTo>
                    <a:pt x="526" y="2008"/>
                    <a:pt x="500" y="1981"/>
                    <a:pt x="500" y="1955"/>
                  </a:cubicBezTo>
                  <a:lnTo>
                    <a:pt x="500" y="554"/>
                  </a:lnTo>
                  <a:cubicBezTo>
                    <a:pt x="500" y="527"/>
                    <a:pt x="526" y="500"/>
                    <a:pt x="553" y="500"/>
                  </a:cubicBezTo>
                  <a:close/>
                  <a:moveTo>
                    <a:pt x="553" y="1"/>
                  </a:moveTo>
                  <a:cubicBezTo>
                    <a:pt x="250" y="1"/>
                    <a:pt x="0" y="251"/>
                    <a:pt x="0" y="554"/>
                  </a:cubicBezTo>
                  <a:lnTo>
                    <a:pt x="0" y="1955"/>
                  </a:lnTo>
                  <a:cubicBezTo>
                    <a:pt x="0" y="2258"/>
                    <a:pt x="250" y="2508"/>
                    <a:pt x="553" y="2508"/>
                  </a:cubicBezTo>
                  <a:lnTo>
                    <a:pt x="1954" y="2508"/>
                  </a:lnTo>
                  <a:cubicBezTo>
                    <a:pt x="2257" y="2508"/>
                    <a:pt x="2498" y="2258"/>
                    <a:pt x="2498" y="1955"/>
                  </a:cubicBezTo>
                  <a:lnTo>
                    <a:pt x="2498" y="554"/>
                  </a:lnTo>
                  <a:cubicBezTo>
                    <a:pt x="2498" y="251"/>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9" name="Google Shape;12279;p105"/>
            <p:cNvSpPr/>
            <p:nvPr/>
          </p:nvSpPr>
          <p:spPr>
            <a:xfrm>
              <a:off x="4839218" y="2076752"/>
              <a:ext cx="56883" cy="57088"/>
            </a:xfrm>
            <a:custGeom>
              <a:avLst/>
              <a:gdLst/>
              <a:ahLst/>
              <a:cxnLst/>
              <a:rect l="l" t="t" r="r" b="b"/>
              <a:pathLst>
                <a:path w="2499" h="2508" extrusionOk="0">
                  <a:moveTo>
                    <a:pt x="1945" y="500"/>
                  </a:moveTo>
                  <a:cubicBezTo>
                    <a:pt x="1981" y="500"/>
                    <a:pt x="1999" y="527"/>
                    <a:pt x="1999" y="554"/>
                  </a:cubicBezTo>
                  <a:lnTo>
                    <a:pt x="1999" y="1955"/>
                  </a:lnTo>
                  <a:cubicBezTo>
                    <a:pt x="1999" y="1981"/>
                    <a:pt x="1981" y="2008"/>
                    <a:pt x="1945" y="2008"/>
                  </a:cubicBezTo>
                  <a:lnTo>
                    <a:pt x="544" y="2008"/>
                  </a:lnTo>
                  <a:cubicBezTo>
                    <a:pt x="518" y="2008"/>
                    <a:pt x="500" y="1981"/>
                    <a:pt x="500" y="1955"/>
                  </a:cubicBezTo>
                  <a:lnTo>
                    <a:pt x="500" y="554"/>
                  </a:lnTo>
                  <a:cubicBezTo>
                    <a:pt x="500" y="527"/>
                    <a:pt x="518" y="500"/>
                    <a:pt x="544" y="500"/>
                  </a:cubicBezTo>
                  <a:close/>
                  <a:moveTo>
                    <a:pt x="553" y="1"/>
                  </a:moveTo>
                  <a:cubicBezTo>
                    <a:pt x="241" y="1"/>
                    <a:pt x="0" y="251"/>
                    <a:pt x="0" y="554"/>
                  </a:cubicBezTo>
                  <a:lnTo>
                    <a:pt x="0" y="1955"/>
                  </a:lnTo>
                  <a:cubicBezTo>
                    <a:pt x="0" y="2258"/>
                    <a:pt x="241" y="2508"/>
                    <a:pt x="553" y="2508"/>
                  </a:cubicBezTo>
                  <a:lnTo>
                    <a:pt x="1945" y="2508"/>
                  </a:lnTo>
                  <a:cubicBezTo>
                    <a:pt x="2248" y="2508"/>
                    <a:pt x="2498" y="2258"/>
                    <a:pt x="2498" y="1955"/>
                  </a:cubicBezTo>
                  <a:lnTo>
                    <a:pt x="2498" y="554"/>
                  </a:lnTo>
                  <a:cubicBezTo>
                    <a:pt x="2498" y="251"/>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0" name="Google Shape;12280;p105"/>
            <p:cNvSpPr/>
            <p:nvPr/>
          </p:nvSpPr>
          <p:spPr>
            <a:xfrm>
              <a:off x="4923485" y="2076752"/>
              <a:ext cx="56883" cy="57088"/>
            </a:xfrm>
            <a:custGeom>
              <a:avLst/>
              <a:gdLst/>
              <a:ahLst/>
              <a:cxnLst/>
              <a:rect l="l" t="t" r="r" b="b"/>
              <a:pathLst>
                <a:path w="2499" h="2508" extrusionOk="0">
                  <a:moveTo>
                    <a:pt x="1945" y="500"/>
                  </a:moveTo>
                  <a:cubicBezTo>
                    <a:pt x="1972" y="500"/>
                    <a:pt x="1999" y="527"/>
                    <a:pt x="1999" y="554"/>
                  </a:cubicBezTo>
                  <a:lnTo>
                    <a:pt x="1999" y="1955"/>
                  </a:lnTo>
                  <a:cubicBezTo>
                    <a:pt x="1999" y="1981"/>
                    <a:pt x="1972" y="2008"/>
                    <a:pt x="1945" y="2008"/>
                  </a:cubicBezTo>
                  <a:lnTo>
                    <a:pt x="545" y="2008"/>
                  </a:lnTo>
                  <a:cubicBezTo>
                    <a:pt x="518" y="2008"/>
                    <a:pt x="500" y="1981"/>
                    <a:pt x="500" y="1955"/>
                  </a:cubicBezTo>
                  <a:lnTo>
                    <a:pt x="500" y="554"/>
                  </a:lnTo>
                  <a:cubicBezTo>
                    <a:pt x="500" y="527"/>
                    <a:pt x="518" y="500"/>
                    <a:pt x="545" y="500"/>
                  </a:cubicBezTo>
                  <a:close/>
                  <a:moveTo>
                    <a:pt x="545" y="1"/>
                  </a:moveTo>
                  <a:cubicBezTo>
                    <a:pt x="241" y="1"/>
                    <a:pt x="1" y="251"/>
                    <a:pt x="1" y="554"/>
                  </a:cubicBezTo>
                  <a:lnTo>
                    <a:pt x="1" y="1955"/>
                  </a:lnTo>
                  <a:cubicBezTo>
                    <a:pt x="1" y="2258"/>
                    <a:pt x="241" y="2508"/>
                    <a:pt x="545" y="2508"/>
                  </a:cubicBezTo>
                  <a:lnTo>
                    <a:pt x="1945" y="2508"/>
                  </a:lnTo>
                  <a:cubicBezTo>
                    <a:pt x="2249" y="2508"/>
                    <a:pt x="2498" y="2258"/>
                    <a:pt x="2498" y="1955"/>
                  </a:cubicBezTo>
                  <a:lnTo>
                    <a:pt x="2498" y="554"/>
                  </a:lnTo>
                  <a:cubicBezTo>
                    <a:pt x="2498" y="251"/>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105"/>
            <p:cNvSpPr/>
            <p:nvPr/>
          </p:nvSpPr>
          <p:spPr>
            <a:xfrm>
              <a:off x="4754951" y="2152710"/>
              <a:ext cx="56861" cy="56883"/>
            </a:xfrm>
            <a:custGeom>
              <a:avLst/>
              <a:gdLst/>
              <a:ahLst/>
              <a:cxnLst/>
              <a:rect l="l" t="t" r="r" b="b"/>
              <a:pathLst>
                <a:path w="2498" h="2499" extrusionOk="0">
                  <a:moveTo>
                    <a:pt x="1954" y="500"/>
                  </a:moveTo>
                  <a:cubicBezTo>
                    <a:pt x="1981" y="500"/>
                    <a:pt x="1998" y="527"/>
                    <a:pt x="1998" y="553"/>
                  </a:cubicBezTo>
                  <a:lnTo>
                    <a:pt x="1998" y="1954"/>
                  </a:lnTo>
                  <a:cubicBezTo>
                    <a:pt x="1998" y="1981"/>
                    <a:pt x="1981" y="1999"/>
                    <a:pt x="1954" y="1999"/>
                  </a:cubicBezTo>
                  <a:lnTo>
                    <a:pt x="553" y="1999"/>
                  </a:lnTo>
                  <a:cubicBezTo>
                    <a:pt x="526" y="1999"/>
                    <a:pt x="500" y="1981"/>
                    <a:pt x="500" y="1954"/>
                  </a:cubicBezTo>
                  <a:lnTo>
                    <a:pt x="500" y="553"/>
                  </a:lnTo>
                  <a:cubicBezTo>
                    <a:pt x="500" y="527"/>
                    <a:pt x="526" y="500"/>
                    <a:pt x="553" y="500"/>
                  </a:cubicBezTo>
                  <a:close/>
                  <a:moveTo>
                    <a:pt x="553" y="0"/>
                  </a:moveTo>
                  <a:cubicBezTo>
                    <a:pt x="250" y="0"/>
                    <a:pt x="0" y="250"/>
                    <a:pt x="0" y="553"/>
                  </a:cubicBezTo>
                  <a:lnTo>
                    <a:pt x="0" y="1954"/>
                  </a:lnTo>
                  <a:cubicBezTo>
                    <a:pt x="0" y="2257"/>
                    <a:pt x="250" y="2498"/>
                    <a:pt x="553" y="2498"/>
                  </a:cubicBezTo>
                  <a:lnTo>
                    <a:pt x="1954" y="2498"/>
                  </a:lnTo>
                  <a:cubicBezTo>
                    <a:pt x="2257" y="2498"/>
                    <a:pt x="2498" y="2257"/>
                    <a:pt x="2498" y="1954"/>
                  </a:cubicBezTo>
                  <a:lnTo>
                    <a:pt x="2498" y="553"/>
                  </a:lnTo>
                  <a:cubicBezTo>
                    <a:pt x="2498" y="250"/>
                    <a:pt x="2257"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105"/>
            <p:cNvSpPr/>
            <p:nvPr/>
          </p:nvSpPr>
          <p:spPr>
            <a:xfrm>
              <a:off x="4839218" y="2152710"/>
              <a:ext cx="56883" cy="56883"/>
            </a:xfrm>
            <a:custGeom>
              <a:avLst/>
              <a:gdLst/>
              <a:ahLst/>
              <a:cxnLst/>
              <a:rect l="l" t="t" r="r" b="b"/>
              <a:pathLst>
                <a:path w="2499" h="2499" extrusionOk="0">
                  <a:moveTo>
                    <a:pt x="1945" y="500"/>
                  </a:moveTo>
                  <a:cubicBezTo>
                    <a:pt x="1981" y="500"/>
                    <a:pt x="1999" y="527"/>
                    <a:pt x="1999" y="553"/>
                  </a:cubicBezTo>
                  <a:lnTo>
                    <a:pt x="1999" y="1954"/>
                  </a:lnTo>
                  <a:cubicBezTo>
                    <a:pt x="1999" y="1981"/>
                    <a:pt x="1981" y="1999"/>
                    <a:pt x="1945" y="1999"/>
                  </a:cubicBezTo>
                  <a:lnTo>
                    <a:pt x="544" y="1999"/>
                  </a:lnTo>
                  <a:cubicBezTo>
                    <a:pt x="518" y="1999"/>
                    <a:pt x="500" y="1981"/>
                    <a:pt x="500" y="1954"/>
                  </a:cubicBezTo>
                  <a:lnTo>
                    <a:pt x="500" y="553"/>
                  </a:lnTo>
                  <a:cubicBezTo>
                    <a:pt x="500" y="527"/>
                    <a:pt x="518" y="500"/>
                    <a:pt x="544" y="500"/>
                  </a:cubicBezTo>
                  <a:close/>
                  <a:moveTo>
                    <a:pt x="553" y="0"/>
                  </a:moveTo>
                  <a:cubicBezTo>
                    <a:pt x="241" y="0"/>
                    <a:pt x="0" y="250"/>
                    <a:pt x="0" y="553"/>
                  </a:cubicBezTo>
                  <a:lnTo>
                    <a:pt x="0" y="1954"/>
                  </a:lnTo>
                  <a:cubicBezTo>
                    <a:pt x="0" y="2257"/>
                    <a:pt x="241" y="2498"/>
                    <a:pt x="553" y="2498"/>
                  </a:cubicBezTo>
                  <a:lnTo>
                    <a:pt x="1945" y="2498"/>
                  </a:lnTo>
                  <a:cubicBezTo>
                    <a:pt x="2248" y="2498"/>
                    <a:pt x="2498" y="2257"/>
                    <a:pt x="2498" y="1954"/>
                  </a:cubicBezTo>
                  <a:lnTo>
                    <a:pt x="2498" y="553"/>
                  </a:lnTo>
                  <a:cubicBezTo>
                    <a:pt x="2498" y="250"/>
                    <a:pt x="224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105"/>
            <p:cNvSpPr/>
            <p:nvPr/>
          </p:nvSpPr>
          <p:spPr>
            <a:xfrm>
              <a:off x="4923485" y="2152710"/>
              <a:ext cx="56883" cy="56883"/>
            </a:xfrm>
            <a:custGeom>
              <a:avLst/>
              <a:gdLst/>
              <a:ahLst/>
              <a:cxnLst/>
              <a:rect l="l" t="t" r="r" b="b"/>
              <a:pathLst>
                <a:path w="2499" h="2499" extrusionOk="0">
                  <a:moveTo>
                    <a:pt x="1945" y="500"/>
                  </a:moveTo>
                  <a:cubicBezTo>
                    <a:pt x="1972" y="500"/>
                    <a:pt x="1999" y="527"/>
                    <a:pt x="1999" y="553"/>
                  </a:cubicBezTo>
                  <a:lnTo>
                    <a:pt x="1999" y="1954"/>
                  </a:lnTo>
                  <a:cubicBezTo>
                    <a:pt x="1999" y="1981"/>
                    <a:pt x="1972" y="1999"/>
                    <a:pt x="1945" y="1999"/>
                  </a:cubicBezTo>
                  <a:lnTo>
                    <a:pt x="545" y="1999"/>
                  </a:lnTo>
                  <a:cubicBezTo>
                    <a:pt x="518" y="1999"/>
                    <a:pt x="500" y="1981"/>
                    <a:pt x="500" y="1954"/>
                  </a:cubicBezTo>
                  <a:lnTo>
                    <a:pt x="500" y="553"/>
                  </a:lnTo>
                  <a:cubicBezTo>
                    <a:pt x="500" y="527"/>
                    <a:pt x="518" y="500"/>
                    <a:pt x="545" y="500"/>
                  </a:cubicBezTo>
                  <a:close/>
                  <a:moveTo>
                    <a:pt x="545" y="0"/>
                  </a:moveTo>
                  <a:cubicBezTo>
                    <a:pt x="241" y="0"/>
                    <a:pt x="1" y="250"/>
                    <a:pt x="1" y="553"/>
                  </a:cubicBezTo>
                  <a:lnTo>
                    <a:pt x="1" y="1954"/>
                  </a:lnTo>
                  <a:cubicBezTo>
                    <a:pt x="1" y="2257"/>
                    <a:pt x="241" y="2498"/>
                    <a:pt x="545" y="2498"/>
                  </a:cubicBezTo>
                  <a:lnTo>
                    <a:pt x="1945" y="2498"/>
                  </a:lnTo>
                  <a:cubicBezTo>
                    <a:pt x="2249" y="2498"/>
                    <a:pt x="2498" y="2257"/>
                    <a:pt x="2498" y="1954"/>
                  </a:cubicBezTo>
                  <a:lnTo>
                    <a:pt x="2498" y="553"/>
                  </a:lnTo>
                  <a:cubicBezTo>
                    <a:pt x="2498" y="250"/>
                    <a:pt x="224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105"/>
            <p:cNvSpPr/>
            <p:nvPr/>
          </p:nvSpPr>
          <p:spPr>
            <a:xfrm>
              <a:off x="4754951" y="2228646"/>
              <a:ext cx="56861" cy="56883"/>
            </a:xfrm>
            <a:custGeom>
              <a:avLst/>
              <a:gdLst/>
              <a:ahLst/>
              <a:cxnLst/>
              <a:rect l="l" t="t" r="r" b="b"/>
              <a:pathLst>
                <a:path w="2498" h="2499" extrusionOk="0">
                  <a:moveTo>
                    <a:pt x="1954" y="500"/>
                  </a:moveTo>
                  <a:cubicBezTo>
                    <a:pt x="1981" y="500"/>
                    <a:pt x="1998" y="518"/>
                    <a:pt x="1998" y="545"/>
                  </a:cubicBezTo>
                  <a:lnTo>
                    <a:pt x="1998" y="1945"/>
                  </a:lnTo>
                  <a:cubicBezTo>
                    <a:pt x="1998" y="1972"/>
                    <a:pt x="1981" y="1999"/>
                    <a:pt x="1954" y="1999"/>
                  </a:cubicBezTo>
                  <a:lnTo>
                    <a:pt x="553" y="1999"/>
                  </a:lnTo>
                  <a:cubicBezTo>
                    <a:pt x="526" y="1999"/>
                    <a:pt x="500" y="1972"/>
                    <a:pt x="500" y="1945"/>
                  </a:cubicBezTo>
                  <a:lnTo>
                    <a:pt x="500" y="545"/>
                  </a:lnTo>
                  <a:cubicBezTo>
                    <a:pt x="500" y="518"/>
                    <a:pt x="526" y="500"/>
                    <a:pt x="553" y="500"/>
                  </a:cubicBezTo>
                  <a:close/>
                  <a:moveTo>
                    <a:pt x="553" y="1"/>
                  </a:moveTo>
                  <a:cubicBezTo>
                    <a:pt x="250" y="1"/>
                    <a:pt x="0" y="242"/>
                    <a:pt x="0" y="545"/>
                  </a:cubicBezTo>
                  <a:lnTo>
                    <a:pt x="0" y="1945"/>
                  </a:lnTo>
                  <a:cubicBezTo>
                    <a:pt x="0" y="2249"/>
                    <a:pt x="250" y="2499"/>
                    <a:pt x="553" y="2499"/>
                  </a:cubicBezTo>
                  <a:lnTo>
                    <a:pt x="1954" y="2499"/>
                  </a:lnTo>
                  <a:cubicBezTo>
                    <a:pt x="2257" y="2499"/>
                    <a:pt x="2498" y="2249"/>
                    <a:pt x="2498" y="1945"/>
                  </a:cubicBezTo>
                  <a:lnTo>
                    <a:pt x="2498" y="545"/>
                  </a:lnTo>
                  <a:cubicBezTo>
                    <a:pt x="2498" y="242"/>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105"/>
            <p:cNvSpPr/>
            <p:nvPr/>
          </p:nvSpPr>
          <p:spPr>
            <a:xfrm>
              <a:off x="4839218" y="2228646"/>
              <a:ext cx="56883" cy="56883"/>
            </a:xfrm>
            <a:custGeom>
              <a:avLst/>
              <a:gdLst/>
              <a:ahLst/>
              <a:cxnLst/>
              <a:rect l="l" t="t" r="r" b="b"/>
              <a:pathLst>
                <a:path w="2499" h="2499" extrusionOk="0">
                  <a:moveTo>
                    <a:pt x="1945" y="500"/>
                  </a:moveTo>
                  <a:cubicBezTo>
                    <a:pt x="1981" y="500"/>
                    <a:pt x="1999" y="518"/>
                    <a:pt x="1999" y="545"/>
                  </a:cubicBezTo>
                  <a:lnTo>
                    <a:pt x="1999" y="1945"/>
                  </a:lnTo>
                  <a:cubicBezTo>
                    <a:pt x="1999" y="1972"/>
                    <a:pt x="1981" y="1999"/>
                    <a:pt x="1945" y="1999"/>
                  </a:cubicBezTo>
                  <a:lnTo>
                    <a:pt x="544" y="1999"/>
                  </a:lnTo>
                  <a:cubicBezTo>
                    <a:pt x="518" y="1999"/>
                    <a:pt x="500" y="1972"/>
                    <a:pt x="500" y="1945"/>
                  </a:cubicBezTo>
                  <a:lnTo>
                    <a:pt x="500" y="545"/>
                  </a:lnTo>
                  <a:cubicBezTo>
                    <a:pt x="500" y="518"/>
                    <a:pt x="518" y="500"/>
                    <a:pt x="544" y="500"/>
                  </a:cubicBezTo>
                  <a:close/>
                  <a:moveTo>
                    <a:pt x="553" y="1"/>
                  </a:moveTo>
                  <a:cubicBezTo>
                    <a:pt x="241" y="1"/>
                    <a:pt x="0" y="242"/>
                    <a:pt x="0" y="545"/>
                  </a:cubicBezTo>
                  <a:lnTo>
                    <a:pt x="0" y="1945"/>
                  </a:lnTo>
                  <a:cubicBezTo>
                    <a:pt x="0" y="2249"/>
                    <a:pt x="241" y="2499"/>
                    <a:pt x="553" y="2499"/>
                  </a:cubicBezTo>
                  <a:lnTo>
                    <a:pt x="1945" y="2499"/>
                  </a:lnTo>
                  <a:cubicBezTo>
                    <a:pt x="2248" y="2499"/>
                    <a:pt x="2498" y="2249"/>
                    <a:pt x="2498" y="1945"/>
                  </a:cubicBezTo>
                  <a:lnTo>
                    <a:pt x="2498" y="545"/>
                  </a:lnTo>
                  <a:cubicBezTo>
                    <a:pt x="2498" y="242"/>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6" name="Google Shape;12286;p105"/>
            <p:cNvSpPr/>
            <p:nvPr/>
          </p:nvSpPr>
          <p:spPr>
            <a:xfrm>
              <a:off x="4923485" y="2228646"/>
              <a:ext cx="56883" cy="56883"/>
            </a:xfrm>
            <a:custGeom>
              <a:avLst/>
              <a:gdLst/>
              <a:ahLst/>
              <a:cxnLst/>
              <a:rect l="l" t="t" r="r" b="b"/>
              <a:pathLst>
                <a:path w="2499" h="2499" extrusionOk="0">
                  <a:moveTo>
                    <a:pt x="1945" y="500"/>
                  </a:moveTo>
                  <a:cubicBezTo>
                    <a:pt x="1972" y="500"/>
                    <a:pt x="1999" y="518"/>
                    <a:pt x="1999" y="545"/>
                  </a:cubicBezTo>
                  <a:lnTo>
                    <a:pt x="1999" y="1945"/>
                  </a:lnTo>
                  <a:cubicBezTo>
                    <a:pt x="1999" y="1972"/>
                    <a:pt x="1972" y="1999"/>
                    <a:pt x="1945" y="1999"/>
                  </a:cubicBezTo>
                  <a:lnTo>
                    <a:pt x="545" y="1999"/>
                  </a:lnTo>
                  <a:cubicBezTo>
                    <a:pt x="518" y="1999"/>
                    <a:pt x="500" y="1972"/>
                    <a:pt x="500" y="1945"/>
                  </a:cubicBezTo>
                  <a:lnTo>
                    <a:pt x="500" y="545"/>
                  </a:lnTo>
                  <a:cubicBezTo>
                    <a:pt x="500" y="518"/>
                    <a:pt x="518" y="500"/>
                    <a:pt x="545" y="500"/>
                  </a:cubicBezTo>
                  <a:close/>
                  <a:moveTo>
                    <a:pt x="545" y="1"/>
                  </a:moveTo>
                  <a:cubicBezTo>
                    <a:pt x="241" y="1"/>
                    <a:pt x="1" y="242"/>
                    <a:pt x="1" y="545"/>
                  </a:cubicBezTo>
                  <a:lnTo>
                    <a:pt x="1" y="1945"/>
                  </a:lnTo>
                  <a:cubicBezTo>
                    <a:pt x="1" y="2249"/>
                    <a:pt x="241" y="2499"/>
                    <a:pt x="545" y="2499"/>
                  </a:cubicBezTo>
                  <a:lnTo>
                    <a:pt x="1945" y="2499"/>
                  </a:lnTo>
                  <a:cubicBezTo>
                    <a:pt x="2249" y="2499"/>
                    <a:pt x="2498" y="2249"/>
                    <a:pt x="2498" y="1945"/>
                  </a:cubicBezTo>
                  <a:lnTo>
                    <a:pt x="2498" y="545"/>
                  </a:lnTo>
                  <a:cubicBezTo>
                    <a:pt x="2498" y="242"/>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7" name="Google Shape;12287;p105"/>
          <p:cNvGrpSpPr/>
          <p:nvPr/>
        </p:nvGrpSpPr>
        <p:grpSpPr>
          <a:xfrm>
            <a:off x="1258913" y="3041408"/>
            <a:ext cx="343203" cy="317168"/>
            <a:chOff x="4673507" y="2512540"/>
            <a:chExt cx="388283" cy="358828"/>
          </a:xfrm>
        </p:grpSpPr>
        <p:sp>
          <p:nvSpPr>
            <p:cNvPr id="12288" name="Google Shape;12288;p105"/>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105"/>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0" name="Google Shape;12290;p105"/>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1" name="Google Shape;12291;p105"/>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105"/>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105"/>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105"/>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105"/>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105"/>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105"/>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8" name="Google Shape;12298;p105"/>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9" name="Google Shape;12299;p105"/>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105"/>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105"/>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105"/>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105"/>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105"/>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105"/>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306" name="Google Shape;12306;p105" title="Chart">
            <a:hlinkClick r:id="rId4"/>
          </p:cNvPr>
          <p:cNvPicPr preferRelativeResize="0"/>
          <p:nvPr/>
        </p:nvPicPr>
        <p:blipFill>
          <a:blip r:embed="rId5">
            <a:alphaModFix/>
          </a:blip>
          <a:stretch>
            <a:fillRect/>
          </a:stretch>
        </p:blipFill>
        <p:spPr>
          <a:xfrm>
            <a:off x="3538382" y="1308786"/>
            <a:ext cx="4551775" cy="2489501"/>
          </a:xfrm>
          <a:prstGeom prst="rect">
            <a:avLst/>
          </a:prstGeom>
          <a:noFill/>
          <a:ln>
            <a:noFill/>
          </a:ln>
        </p:spPr>
      </p:pic>
      <p:sp>
        <p:nvSpPr>
          <p:cNvPr id="12307" name="Google Shape;12307;p105"/>
          <p:cNvSpPr/>
          <p:nvPr/>
        </p:nvSpPr>
        <p:spPr>
          <a:xfrm>
            <a:off x="8291538" y="3131831"/>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105">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09" name="Google Shape;12309;p105">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105"/>
          <p:cNvSpPr txBox="1"/>
          <p:nvPr/>
        </p:nvSpPr>
        <p:spPr>
          <a:xfrm>
            <a:off x="2404550" y="2013100"/>
            <a:ext cx="830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500">
                <a:solidFill>
                  <a:schemeClr val="dk1"/>
                </a:solidFill>
                <a:latin typeface="Nanum Gothic Coding"/>
                <a:ea typeface="Nanum Gothic Coding"/>
                <a:cs typeface="Nanum Gothic Coding"/>
                <a:sym typeface="Nanum Gothic Coding"/>
              </a:rPr>
              <a:t>&lt;40%</a:t>
            </a:r>
            <a:endParaRPr sz="2500">
              <a:solidFill>
                <a:schemeClr val="dk1"/>
              </a:solidFill>
              <a:latin typeface="Nanum Gothic Coding"/>
              <a:ea typeface="Nanum Gothic Coding"/>
              <a:cs typeface="Nanum Gothic Coding"/>
              <a:sym typeface="Nanum Gothic Coding"/>
            </a:endParaRPr>
          </a:p>
        </p:txBody>
      </p:sp>
      <p:sp>
        <p:nvSpPr>
          <p:cNvPr id="12311" name="Google Shape;12311;p105"/>
          <p:cNvSpPr txBox="1"/>
          <p:nvPr/>
        </p:nvSpPr>
        <p:spPr>
          <a:xfrm>
            <a:off x="2404550" y="3536275"/>
            <a:ext cx="830400" cy="40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Nanum Gothic Coding"/>
                <a:ea typeface="Nanum Gothic Coding"/>
                <a:cs typeface="Nanum Gothic Coding"/>
                <a:sym typeface="Nanum Gothic Coding"/>
              </a:rPr>
              <a:t>&lt;40%</a:t>
            </a:r>
            <a:endParaRPr sz="2500">
              <a:solidFill>
                <a:schemeClr val="dk1"/>
              </a:solidFill>
              <a:latin typeface="Nanum Gothic Coding"/>
              <a:ea typeface="Nanum Gothic Coding"/>
              <a:cs typeface="Nanum Gothic Coding"/>
              <a:sym typeface="Nanum Gothic Coding"/>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264"/>
                                        </p:tgtEl>
                                        <p:attrNameLst>
                                          <p:attrName>style.visibility</p:attrName>
                                        </p:attrNameLst>
                                      </p:cBhvr>
                                      <p:to>
                                        <p:strVal val="visible"/>
                                      </p:to>
                                    </p:set>
                                    <p:anim calcmode="lin" valueType="num">
                                      <p:cBhvr additive="base">
                                        <p:cTn id="7" dur="1000"/>
                                        <p:tgtEl>
                                          <p:spTgt spid="1226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310"/>
                                        </p:tgtEl>
                                        <p:attrNameLst>
                                          <p:attrName>style.visibility</p:attrName>
                                        </p:attrNameLst>
                                      </p:cBhvr>
                                      <p:to>
                                        <p:strVal val="visible"/>
                                      </p:to>
                                    </p:set>
                                    <p:anim calcmode="lin" valueType="num">
                                      <p:cBhvr additive="base">
                                        <p:cTn id="10" dur="1000"/>
                                        <p:tgtEl>
                                          <p:spTgt spid="1231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2265"/>
                                        </p:tgtEl>
                                        <p:attrNameLst>
                                          <p:attrName>style.visibility</p:attrName>
                                        </p:attrNameLst>
                                      </p:cBhvr>
                                      <p:to>
                                        <p:strVal val="visible"/>
                                      </p:to>
                                    </p:set>
                                    <p:anim calcmode="lin" valueType="num">
                                      <p:cBhvr additive="base">
                                        <p:cTn id="13" dur="1000"/>
                                        <p:tgtEl>
                                          <p:spTgt spid="1226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12266"/>
                                        </p:tgtEl>
                                        <p:attrNameLst>
                                          <p:attrName>style.visibility</p:attrName>
                                        </p:attrNameLst>
                                      </p:cBhvr>
                                      <p:to>
                                        <p:strVal val="visible"/>
                                      </p:to>
                                    </p:set>
                                    <p:anim calcmode="lin" valueType="num">
                                      <p:cBhvr additive="base">
                                        <p:cTn id="16" dur="1000"/>
                                        <p:tgtEl>
                                          <p:spTgt spid="12266"/>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2267"/>
                                        </p:tgtEl>
                                        <p:attrNameLst>
                                          <p:attrName>style.visibility</p:attrName>
                                        </p:attrNameLst>
                                      </p:cBhvr>
                                      <p:to>
                                        <p:strVal val="visible"/>
                                      </p:to>
                                    </p:set>
                                    <p:anim calcmode="lin" valueType="num">
                                      <p:cBhvr additive="base">
                                        <p:cTn id="19" dur="1000"/>
                                        <p:tgtEl>
                                          <p:spTgt spid="12267"/>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2268"/>
                                        </p:tgtEl>
                                        <p:attrNameLst>
                                          <p:attrName>style.visibility</p:attrName>
                                        </p:attrNameLst>
                                      </p:cBhvr>
                                      <p:to>
                                        <p:strVal val="visible"/>
                                      </p:to>
                                    </p:set>
                                    <p:anim calcmode="lin" valueType="num">
                                      <p:cBhvr additive="base">
                                        <p:cTn id="22" dur="1000"/>
                                        <p:tgtEl>
                                          <p:spTgt spid="12268"/>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2311"/>
                                        </p:tgtEl>
                                        <p:attrNameLst>
                                          <p:attrName>style.visibility</p:attrName>
                                        </p:attrNameLst>
                                      </p:cBhvr>
                                      <p:to>
                                        <p:strVal val="visible"/>
                                      </p:to>
                                    </p:set>
                                    <p:anim calcmode="lin" valueType="num">
                                      <p:cBhvr additive="base">
                                        <p:cTn id="25" dur="1000"/>
                                        <p:tgtEl>
                                          <p:spTgt spid="12311"/>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12269"/>
                                        </p:tgtEl>
                                        <p:attrNameLst>
                                          <p:attrName>style.visibility</p:attrName>
                                        </p:attrNameLst>
                                      </p:cBhvr>
                                      <p:to>
                                        <p:strVal val="visible"/>
                                      </p:to>
                                    </p:set>
                                    <p:anim calcmode="lin" valueType="num">
                                      <p:cBhvr additive="base">
                                        <p:cTn id="28" dur="1000"/>
                                        <p:tgtEl>
                                          <p:spTgt spid="12269"/>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2275"/>
                                        </p:tgtEl>
                                        <p:attrNameLst>
                                          <p:attrName>style.visibility</p:attrName>
                                        </p:attrNameLst>
                                      </p:cBhvr>
                                      <p:to>
                                        <p:strVal val="visible"/>
                                      </p:to>
                                    </p:set>
                                    <p:anim calcmode="lin" valueType="num">
                                      <p:cBhvr additive="base">
                                        <p:cTn id="31" dur="1000"/>
                                        <p:tgtEl>
                                          <p:spTgt spid="12275"/>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12287"/>
                                        </p:tgtEl>
                                        <p:attrNameLst>
                                          <p:attrName>style.visibility</p:attrName>
                                        </p:attrNameLst>
                                      </p:cBhvr>
                                      <p:to>
                                        <p:strVal val="visible"/>
                                      </p:to>
                                    </p:set>
                                    <p:anim calcmode="lin" valueType="num">
                                      <p:cBhvr additive="base">
                                        <p:cTn id="34" dur="1000"/>
                                        <p:tgtEl>
                                          <p:spTgt spid="1228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2263"/>
                                        </p:tgtEl>
                                        <p:attrNameLst>
                                          <p:attrName>style.visibility</p:attrName>
                                        </p:attrNameLst>
                                      </p:cBhvr>
                                      <p:to>
                                        <p:strVal val="visible"/>
                                      </p:to>
                                    </p:set>
                                    <p:anim calcmode="lin" valueType="num">
                                      <p:cBhvr additive="base">
                                        <p:cTn id="37" dur="1000"/>
                                        <p:tgtEl>
                                          <p:spTgt spid="12263"/>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2306"/>
                                        </p:tgtEl>
                                        <p:attrNameLst>
                                          <p:attrName>style.visibility</p:attrName>
                                        </p:attrNameLst>
                                      </p:cBhvr>
                                      <p:to>
                                        <p:strVal val="visible"/>
                                      </p:to>
                                    </p:set>
                                    <p:anim calcmode="lin" valueType="num">
                                      <p:cBhvr additive="base">
                                        <p:cTn id="40" dur="1000"/>
                                        <p:tgtEl>
                                          <p:spTgt spid="123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15"/>
        <p:cNvGrpSpPr/>
        <p:nvPr/>
      </p:nvGrpSpPr>
      <p:grpSpPr>
        <a:xfrm>
          <a:off x="0" y="0"/>
          <a:ext cx="0" cy="0"/>
          <a:chOff x="0" y="0"/>
          <a:chExt cx="0" cy="0"/>
        </a:xfrm>
      </p:grpSpPr>
      <p:grpSp>
        <p:nvGrpSpPr>
          <p:cNvPr id="12318" name="Google Shape;12318;p106"/>
          <p:cNvGrpSpPr/>
          <p:nvPr/>
        </p:nvGrpSpPr>
        <p:grpSpPr>
          <a:xfrm>
            <a:off x="1024250" y="836344"/>
            <a:ext cx="7091150" cy="3266708"/>
            <a:chOff x="1024250" y="854844"/>
            <a:chExt cx="7091150" cy="3266708"/>
          </a:xfrm>
        </p:grpSpPr>
        <p:sp>
          <p:nvSpPr>
            <p:cNvPr id="12319" name="Google Shape;12319;p106"/>
            <p:cNvSpPr/>
            <p:nvPr/>
          </p:nvSpPr>
          <p:spPr>
            <a:xfrm>
              <a:off x="1024250" y="854844"/>
              <a:ext cx="7091100" cy="369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2320" name="Google Shape;12320;p106"/>
            <p:cNvGrpSpPr/>
            <p:nvPr/>
          </p:nvGrpSpPr>
          <p:grpSpPr>
            <a:xfrm>
              <a:off x="7335725" y="960894"/>
              <a:ext cx="655400" cy="157800"/>
              <a:chOff x="7968325" y="355525"/>
              <a:chExt cx="655400" cy="157800"/>
            </a:xfrm>
          </p:grpSpPr>
          <p:sp>
            <p:nvSpPr>
              <p:cNvPr id="12321" name="Google Shape;12321;p106"/>
              <p:cNvSpPr/>
              <p:nvPr/>
            </p:nvSpPr>
            <p:spPr>
              <a:xfrm>
                <a:off x="84662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2" name="Google Shape;12322;p106"/>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323" name="Google Shape;12323;p106"/>
              <p:cNvSpPr/>
              <p:nvPr/>
            </p:nvSpPr>
            <p:spPr>
              <a:xfrm>
                <a:off x="821727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4" name="Google Shape;12324;p106"/>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325" name="Google Shape;12325;p106"/>
              <p:cNvSpPr/>
              <p:nvPr/>
            </p:nvSpPr>
            <p:spPr>
              <a:xfrm>
                <a:off x="7968325" y="356425"/>
                <a:ext cx="157500" cy="155700"/>
              </a:xfrm>
              <a:prstGeom prst="rect">
                <a:avLst/>
              </a:prstGeom>
              <a:solidFill>
                <a:schemeClr val="lt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106"/>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27" name="Google Shape;12327;p106"/>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2328" name="Google Shape;12328;p106"/>
            <p:cNvSpPr/>
            <p:nvPr/>
          </p:nvSpPr>
          <p:spPr>
            <a:xfrm>
              <a:off x="1024300" y="1224752"/>
              <a:ext cx="7091100" cy="28968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2316" name="Google Shape;12316;p10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17" name="Google Shape;12317;p10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329" name="Google Shape;12329;p106"/>
          <p:cNvSpPr txBox="1">
            <a:spLocks noGrp="1"/>
          </p:cNvSpPr>
          <p:nvPr>
            <p:ph type="title"/>
          </p:nvPr>
        </p:nvSpPr>
        <p:spPr>
          <a:xfrm>
            <a:off x="1192549" y="1526564"/>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2330" name="Google Shape;12330;p106"/>
          <p:cNvSpPr txBox="1">
            <a:spLocks noGrp="1"/>
          </p:cNvSpPr>
          <p:nvPr>
            <p:ph type="subTitle" idx="1"/>
          </p:nvPr>
        </p:nvSpPr>
        <p:spPr>
          <a:xfrm>
            <a:off x="1192399" y="2175523"/>
            <a:ext cx="39984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12331" name="Google Shape;12331;p106"/>
          <p:cNvSpPr txBox="1">
            <a:spLocks noGrp="1"/>
          </p:cNvSpPr>
          <p:nvPr>
            <p:ph type="title" idx="2"/>
          </p:nvPr>
        </p:nvSpPr>
        <p:spPr>
          <a:xfrm>
            <a:off x="1192549" y="2778611"/>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2332" name="Google Shape;12332;p106"/>
          <p:cNvSpPr txBox="1">
            <a:spLocks noGrp="1"/>
          </p:cNvSpPr>
          <p:nvPr>
            <p:ph type="subTitle" idx="3"/>
          </p:nvPr>
        </p:nvSpPr>
        <p:spPr>
          <a:xfrm>
            <a:off x="1192399" y="3427400"/>
            <a:ext cx="3998400" cy="33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grpSp>
        <p:nvGrpSpPr>
          <p:cNvPr id="12477" name="Google Shape;12477;p106"/>
          <p:cNvGrpSpPr/>
          <p:nvPr/>
        </p:nvGrpSpPr>
        <p:grpSpPr>
          <a:xfrm>
            <a:off x="8290351" y="863900"/>
            <a:ext cx="123600" cy="3239150"/>
            <a:chOff x="8290351" y="863900"/>
            <a:chExt cx="123600" cy="3239150"/>
          </a:xfrm>
        </p:grpSpPr>
        <p:sp>
          <p:nvSpPr>
            <p:cNvPr id="12478" name="Google Shape;12478;p10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9" name="Google Shape;12479;p10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10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10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2" name="Google Shape;12482;p10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3" name="Google Shape;12483;p106">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484" name="Google Shape;12484;p106">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485" name="Google Shape;12485;p106"/>
          <p:cNvSpPr/>
          <p:nvPr/>
        </p:nvSpPr>
        <p:spPr>
          <a:xfrm>
            <a:off x="8291538" y="317482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106">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487" name="Google Shape;12487;p106">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34" name="Google Shape;12334;p106"/>
          <p:cNvGrpSpPr/>
          <p:nvPr/>
        </p:nvGrpSpPr>
        <p:grpSpPr>
          <a:xfrm>
            <a:off x="5474230" y="1418755"/>
            <a:ext cx="2475753" cy="2455542"/>
            <a:chOff x="5037123" y="946496"/>
            <a:chExt cx="3163497" cy="3154197"/>
          </a:xfrm>
        </p:grpSpPr>
        <p:sp>
          <p:nvSpPr>
            <p:cNvPr id="12335" name="Google Shape;12335;p106"/>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106"/>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7" name="Google Shape;12337;p106"/>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8" name="Google Shape;12338;p106"/>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106"/>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106"/>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106"/>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106"/>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106"/>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106"/>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5" name="Google Shape;12345;p106"/>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6" name="Google Shape;12346;p106"/>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106"/>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106"/>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106"/>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0" name="Google Shape;12350;p106"/>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1" name="Google Shape;12351;p106"/>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106"/>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106"/>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106"/>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106"/>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106"/>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106"/>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8" name="Google Shape;12358;p106"/>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9" name="Google Shape;12359;p106"/>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106"/>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106"/>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106"/>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3" name="Google Shape;12363;p106"/>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4" name="Google Shape;12364;p106"/>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5" name="Google Shape;12365;p106"/>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106"/>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106"/>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106"/>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9" name="Google Shape;12369;p106"/>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106"/>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1" name="Google Shape;12371;p106"/>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2" name="Google Shape;12372;p106"/>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3" name="Google Shape;12373;p106"/>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4" name="Google Shape;12374;p106"/>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5" name="Google Shape;12375;p106"/>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6" name="Google Shape;12376;p106"/>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106"/>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8" name="Google Shape;12378;p106"/>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9" name="Google Shape;12379;p106"/>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106"/>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106"/>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106"/>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106"/>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4" name="Google Shape;12384;p106"/>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5" name="Google Shape;12385;p106"/>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106"/>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106"/>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106"/>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106"/>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106"/>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106"/>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106"/>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106"/>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106"/>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106"/>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106"/>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7" name="Google Shape;12397;p106"/>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8" name="Google Shape;12398;p106"/>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9" name="Google Shape;12399;p106"/>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106"/>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106"/>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2" name="Google Shape;12402;p106"/>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3" name="Google Shape;12403;p106"/>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106"/>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106"/>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106"/>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106"/>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106"/>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9" name="Google Shape;12409;p106"/>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0" name="Google Shape;12410;p106"/>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106"/>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106"/>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106"/>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4" name="Google Shape;12414;p106"/>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5" name="Google Shape;12415;p106"/>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106"/>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106"/>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106"/>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9" name="Google Shape;12419;p106"/>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0" name="Google Shape;12420;p106"/>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106"/>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2" name="Google Shape;12422;p106"/>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3" name="Google Shape;12423;p106"/>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106"/>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106"/>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106"/>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7" name="Google Shape;12427;p106"/>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8" name="Google Shape;12428;p106"/>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106"/>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106"/>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1" name="Google Shape;12431;p106"/>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2" name="Google Shape;12432;p106"/>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106"/>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106"/>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5" name="Google Shape;12435;p106"/>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6" name="Google Shape;12436;p106"/>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106"/>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106"/>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106"/>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0" name="Google Shape;12440;p106"/>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1" name="Google Shape;12441;p106"/>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106"/>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106"/>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4" name="Google Shape;12444;p106"/>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5" name="Google Shape;12445;p106"/>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106"/>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106"/>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8" name="Google Shape;12448;p106"/>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9" name="Google Shape;12449;p106"/>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106"/>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1" name="Google Shape;12451;p106"/>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2" name="Google Shape;12452;p106"/>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106"/>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106"/>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106"/>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106"/>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7" name="Google Shape;12457;p106"/>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8" name="Google Shape;12458;p106"/>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106"/>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0" name="Google Shape;12460;p106"/>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1" name="Google Shape;12461;p106"/>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106"/>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106"/>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106"/>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5" name="Google Shape;12465;p106"/>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6" name="Google Shape;12466;p106"/>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67" name="Google Shape;12467;p106"/>
          <p:cNvPicPr preferRelativeResize="0"/>
          <p:nvPr/>
        </p:nvPicPr>
        <p:blipFill rotWithShape="1">
          <a:blip r:embed="rId4">
            <a:alphaModFix amt="62000"/>
          </a:blip>
          <a:srcRect l="11930" r="11930"/>
          <a:stretch/>
        </p:blipFill>
        <p:spPr>
          <a:xfrm>
            <a:off x="5477352" y="1417962"/>
            <a:ext cx="2466479" cy="247253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91"/>
        <p:cNvGrpSpPr/>
        <p:nvPr/>
      </p:nvGrpSpPr>
      <p:grpSpPr>
        <a:xfrm>
          <a:off x="0" y="0"/>
          <a:ext cx="0" cy="0"/>
          <a:chOff x="0" y="0"/>
          <a:chExt cx="0" cy="0"/>
        </a:xfrm>
      </p:grpSpPr>
      <p:grpSp>
        <p:nvGrpSpPr>
          <p:cNvPr id="12492" name="Google Shape;12492;p107"/>
          <p:cNvGrpSpPr/>
          <p:nvPr/>
        </p:nvGrpSpPr>
        <p:grpSpPr>
          <a:xfrm>
            <a:off x="1330825" y="665672"/>
            <a:ext cx="6477950" cy="3608988"/>
            <a:chOff x="1330825" y="729425"/>
            <a:chExt cx="6477950" cy="3608988"/>
          </a:xfrm>
        </p:grpSpPr>
        <p:sp>
          <p:nvSpPr>
            <p:cNvPr id="12493" name="Google Shape;12493;p107"/>
            <p:cNvSpPr/>
            <p:nvPr/>
          </p:nvSpPr>
          <p:spPr>
            <a:xfrm>
              <a:off x="1330825" y="729425"/>
              <a:ext cx="64779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2494" name="Google Shape;12494;p107"/>
            <p:cNvGrpSpPr/>
            <p:nvPr/>
          </p:nvGrpSpPr>
          <p:grpSpPr>
            <a:xfrm>
              <a:off x="7096303" y="835476"/>
              <a:ext cx="598708" cy="157800"/>
              <a:chOff x="7968325" y="355525"/>
              <a:chExt cx="655400" cy="157800"/>
            </a:xfrm>
          </p:grpSpPr>
          <p:sp>
            <p:nvSpPr>
              <p:cNvPr id="12495" name="Google Shape;12495;p107"/>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6" name="Google Shape;12496;p107"/>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2497" name="Google Shape;12497;p107"/>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8" name="Google Shape;12498;p107"/>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2499" name="Google Shape;12499;p107"/>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0" name="Google Shape;12500;p107"/>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01" name="Google Shape;12501;p107"/>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2502" name="Google Shape;12502;p107"/>
            <p:cNvSpPr/>
            <p:nvPr/>
          </p:nvSpPr>
          <p:spPr>
            <a:xfrm>
              <a:off x="1330875" y="1099313"/>
              <a:ext cx="6477900" cy="32391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grpSp>
        <p:nvGrpSpPr>
          <p:cNvPr id="12503" name="Google Shape;12503;p107"/>
          <p:cNvGrpSpPr/>
          <p:nvPr/>
        </p:nvGrpSpPr>
        <p:grpSpPr>
          <a:xfrm>
            <a:off x="8290351" y="863900"/>
            <a:ext cx="123600" cy="3239150"/>
            <a:chOff x="8290351" y="863900"/>
            <a:chExt cx="123600" cy="3239150"/>
          </a:xfrm>
        </p:grpSpPr>
        <p:sp>
          <p:nvSpPr>
            <p:cNvPr id="12504" name="Google Shape;12504;p10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10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10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7" name="Google Shape;12507;p10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8" name="Google Shape;12508;p10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9" name="Google Shape;12509;p10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10" name="Google Shape;12510;p10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11" name="Google Shape;12511;p107"/>
          <p:cNvSpPr txBox="1">
            <a:spLocks noGrp="1"/>
          </p:cNvSpPr>
          <p:nvPr>
            <p:ph type="title"/>
          </p:nvPr>
        </p:nvSpPr>
        <p:spPr>
          <a:xfrm>
            <a:off x="2572874" y="1075327"/>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2512" name="Google Shape;12512;p107"/>
          <p:cNvSpPr txBox="1">
            <a:spLocks noGrp="1"/>
          </p:cNvSpPr>
          <p:nvPr>
            <p:ph type="subTitle" idx="1"/>
          </p:nvPr>
        </p:nvSpPr>
        <p:spPr>
          <a:xfrm>
            <a:off x="2572724" y="1586383"/>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2513" name="Google Shape;12513;p107"/>
          <p:cNvSpPr txBox="1">
            <a:spLocks noGrp="1"/>
          </p:cNvSpPr>
          <p:nvPr>
            <p:ph type="title" idx="2"/>
          </p:nvPr>
        </p:nvSpPr>
        <p:spPr>
          <a:xfrm>
            <a:off x="2572874" y="2146111"/>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2514" name="Google Shape;12514;p107"/>
          <p:cNvSpPr txBox="1">
            <a:spLocks noGrp="1"/>
          </p:cNvSpPr>
          <p:nvPr>
            <p:ph type="subTitle" idx="3"/>
          </p:nvPr>
        </p:nvSpPr>
        <p:spPr>
          <a:xfrm>
            <a:off x="2572724" y="2658228"/>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12515" name="Google Shape;12515;p107">
            <a:hlinkClick r:id="" action="ppaction://hlinkshowjump?jump=previousslide"/>
          </p:cNvPr>
          <p:cNvSpPr txBox="1">
            <a:spLocks noGrp="1"/>
          </p:cNvSpPr>
          <p:nvPr>
            <p:ph type="subTitle" idx="4"/>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2516" name="Google Shape;12516;p107">
            <a:hlinkClick r:id="" action="ppaction://hlinkshowjump?jump=nextslide"/>
          </p:cNvPr>
          <p:cNvSpPr txBox="1">
            <a:spLocks noGrp="1"/>
          </p:cNvSpPr>
          <p:nvPr>
            <p:ph type="subTitle" idx="5"/>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2517" name="Google Shape;12517;p107"/>
          <p:cNvSpPr txBox="1">
            <a:spLocks noGrp="1"/>
          </p:cNvSpPr>
          <p:nvPr>
            <p:ph type="title" idx="6"/>
          </p:nvPr>
        </p:nvSpPr>
        <p:spPr>
          <a:xfrm>
            <a:off x="2572874" y="3216723"/>
            <a:ext cx="39984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2518" name="Google Shape;12518;p107"/>
          <p:cNvSpPr txBox="1">
            <a:spLocks noGrp="1"/>
          </p:cNvSpPr>
          <p:nvPr>
            <p:ph type="subTitle" idx="7"/>
          </p:nvPr>
        </p:nvSpPr>
        <p:spPr>
          <a:xfrm>
            <a:off x="2572724" y="3730073"/>
            <a:ext cx="3998400" cy="33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2532" name="Google Shape;12532;p107"/>
          <p:cNvSpPr/>
          <p:nvPr/>
        </p:nvSpPr>
        <p:spPr>
          <a:xfrm>
            <a:off x="8291538" y="321781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107">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34" name="Google Shape;12534;p107">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492"/>
                                        </p:tgtEl>
                                        <p:attrNameLst>
                                          <p:attrName>style.visibility</p:attrName>
                                        </p:attrNameLst>
                                      </p:cBhvr>
                                      <p:to>
                                        <p:strVal val="visible"/>
                                      </p:to>
                                    </p:set>
                                    <p:anim calcmode="lin" valueType="num">
                                      <p:cBhvr additive="base">
                                        <p:cTn id="7" dur="1000"/>
                                        <p:tgtEl>
                                          <p:spTgt spid="12492"/>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2511"/>
                                        </p:tgtEl>
                                        <p:attrNameLst>
                                          <p:attrName>style.visibility</p:attrName>
                                        </p:attrNameLst>
                                      </p:cBhvr>
                                      <p:to>
                                        <p:strVal val="visible"/>
                                      </p:to>
                                    </p:set>
                                    <p:anim calcmode="lin" valueType="num">
                                      <p:cBhvr additive="base">
                                        <p:cTn id="10" dur="1000"/>
                                        <p:tgtEl>
                                          <p:spTgt spid="12511"/>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2512"/>
                                        </p:tgtEl>
                                        <p:attrNameLst>
                                          <p:attrName>style.visibility</p:attrName>
                                        </p:attrNameLst>
                                      </p:cBhvr>
                                      <p:to>
                                        <p:strVal val="visible"/>
                                      </p:to>
                                    </p:set>
                                    <p:anim calcmode="lin" valueType="num">
                                      <p:cBhvr additive="base">
                                        <p:cTn id="13" dur="1000"/>
                                        <p:tgtEl>
                                          <p:spTgt spid="12512"/>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513"/>
                                        </p:tgtEl>
                                        <p:attrNameLst>
                                          <p:attrName>style.visibility</p:attrName>
                                        </p:attrNameLst>
                                      </p:cBhvr>
                                      <p:to>
                                        <p:strVal val="visible"/>
                                      </p:to>
                                    </p:set>
                                    <p:anim calcmode="lin" valueType="num">
                                      <p:cBhvr additive="base">
                                        <p:cTn id="16" dur="1000"/>
                                        <p:tgtEl>
                                          <p:spTgt spid="12513"/>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514"/>
                                        </p:tgtEl>
                                        <p:attrNameLst>
                                          <p:attrName>style.visibility</p:attrName>
                                        </p:attrNameLst>
                                      </p:cBhvr>
                                      <p:to>
                                        <p:strVal val="visible"/>
                                      </p:to>
                                    </p:set>
                                    <p:anim calcmode="lin" valueType="num">
                                      <p:cBhvr additive="base">
                                        <p:cTn id="19" dur="1000"/>
                                        <p:tgtEl>
                                          <p:spTgt spid="12514"/>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2517"/>
                                        </p:tgtEl>
                                        <p:attrNameLst>
                                          <p:attrName>style.visibility</p:attrName>
                                        </p:attrNameLst>
                                      </p:cBhvr>
                                      <p:to>
                                        <p:strVal val="visible"/>
                                      </p:to>
                                    </p:set>
                                    <p:anim calcmode="lin" valueType="num">
                                      <p:cBhvr additive="base">
                                        <p:cTn id="22" dur="1000"/>
                                        <p:tgtEl>
                                          <p:spTgt spid="12517"/>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518"/>
                                        </p:tgtEl>
                                        <p:attrNameLst>
                                          <p:attrName>style.visibility</p:attrName>
                                        </p:attrNameLst>
                                      </p:cBhvr>
                                      <p:to>
                                        <p:strVal val="visible"/>
                                      </p:to>
                                    </p:set>
                                    <p:anim calcmode="lin" valueType="num">
                                      <p:cBhvr additive="base">
                                        <p:cTn id="25" dur="1000"/>
                                        <p:tgtEl>
                                          <p:spTgt spid="125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538"/>
        <p:cNvGrpSpPr/>
        <p:nvPr/>
      </p:nvGrpSpPr>
      <p:grpSpPr>
        <a:xfrm>
          <a:off x="0" y="0"/>
          <a:ext cx="0" cy="0"/>
          <a:chOff x="0" y="0"/>
          <a:chExt cx="0" cy="0"/>
        </a:xfrm>
      </p:grpSpPr>
      <p:grpSp>
        <p:nvGrpSpPr>
          <p:cNvPr id="12821" name="Google Shape;12821;p108"/>
          <p:cNvGrpSpPr/>
          <p:nvPr/>
        </p:nvGrpSpPr>
        <p:grpSpPr>
          <a:xfrm>
            <a:off x="3186586" y="2878942"/>
            <a:ext cx="1205925" cy="1202380"/>
            <a:chOff x="5037123" y="946496"/>
            <a:chExt cx="3163497" cy="3154197"/>
          </a:xfrm>
        </p:grpSpPr>
        <p:sp>
          <p:nvSpPr>
            <p:cNvPr id="12822" name="Google Shape;12822;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9" name="Google Shape;12859;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0" name="Google Shape;12860;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8" name="Google Shape;12868;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9" name="Google Shape;12869;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0" name="Google Shape;12870;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1" name="Google Shape;12871;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2" name="Google Shape;12872;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3" name="Google Shape;12873;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4" name="Google Shape;12874;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5" name="Google Shape;12875;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6" name="Google Shape;12876;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7" name="Google Shape;12877;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8" name="Google Shape;12878;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9" name="Google Shape;12879;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0" name="Google Shape;12880;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7" name="Google Shape;12917;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8" name="Google Shape;12918;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54" name="Google Shape;12954;p108"/>
          <p:cNvPicPr preferRelativeResize="0"/>
          <p:nvPr/>
        </p:nvPicPr>
        <p:blipFill rotWithShape="1">
          <a:blip r:embed="rId3">
            <a:alphaModFix amt="64000"/>
          </a:blip>
          <a:srcRect l="8735" t="184" r="8304" b="12181"/>
          <a:stretch/>
        </p:blipFill>
        <p:spPr>
          <a:xfrm>
            <a:off x="3185379" y="2878508"/>
            <a:ext cx="1207566" cy="1210531"/>
          </a:xfrm>
          <a:prstGeom prst="rect">
            <a:avLst/>
          </a:prstGeom>
          <a:noFill/>
          <a:ln w="9525" cap="flat" cmpd="sng">
            <a:solidFill>
              <a:schemeClr val="dk1"/>
            </a:solidFill>
            <a:prstDash val="solid"/>
            <a:round/>
            <a:headEnd type="none" w="sm" len="sm"/>
            <a:tailEnd type="none" w="sm" len="sm"/>
          </a:ln>
        </p:spPr>
      </p:pic>
      <p:grpSp>
        <p:nvGrpSpPr>
          <p:cNvPr id="12956" name="Google Shape;12956;p108"/>
          <p:cNvGrpSpPr/>
          <p:nvPr/>
        </p:nvGrpSpPr>
        <p:grpSpPr>
          <a:xfrm>
            <a:off x="4752261" y="2878942"/>
            <a:ext cx="1205925" cy="1202380"/>
            <a:chOff x="5037123" y="946496"/>
            <a:chExt cx="3163497" cy="3154197"/>
          </a:xfrm>
        </p:grpSpPr>
        <p:sp>
          <p:nvSpPr>
            <p:cNvPr id="12957" name="Google Shape;12957;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2" name="Google Shape;12972;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4" name="Google Shape;12974;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5" name="Google Shape;12975;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6" name="Google Shape;12976;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7" name="Google Shape;12977;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8" name="Google Shape;12978;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9" name="Google Shape;12979;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0" name="Google Shape;12980;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1" name="Google Shape;12981;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2" name="Google Shape;12982;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3" name="Google Shape;12983;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4" name="Google Shape;12984;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5" name="Google Shape;12985;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6" name="Google Shape;12986;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7" name="Google Shape;12987;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8" name="Google Shape;12988;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9" name="Google Shape;12989;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0" name="Google Shape;12990;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1" name="Google Shape;12991;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2" name="Google Shape;12992;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3" name="Google Shape;12993;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4" name="Google Shape;12994;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5" name="Google Shape;12995;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6" name="Google Shape;12996;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7" name="Google Shape;12997;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8" name="Google Shape;12998;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9" name="Google Shape;12999;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0" name="Google Shape;13000;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1" name="Google Shape;13001;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2" name="Google Shape;13002;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3" name="Google Shape;13003;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4" name="Google Shape;13004;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5" name="Google Shape;13005;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6" name="Google Shape;13006;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7" name="Google Shape;13007;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8" name="Google Shape;13008;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9" name="Google Shape;13009;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0" name="Google Shape;13010;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1" name="Google Shape;13011;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2" name="Google Shape;13012;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3" name="Google Shape;13013;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4" name="Google Shape;13014;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5" name="Google Shape;13015;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6" name="Google Shape;13016;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7" name="Google Shape;13017;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8" name="Google Shape;13018;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9" name="Google Shape;13019;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0" name="Google Shape;13020;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1" name="Google Shape;13021;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2" name="Google Shape;13022;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3" name="Google Shape;13023;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4" name="Google Shape;13024;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5" name="Google Shape;13025;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6" name="Google Shape;13026;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7" name="Google Shape;13027;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8" name="Google Shape;13028;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9" name="Google Shape;13029;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0" name="Google Shape;13030;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1" name="Google Shape;13031;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2" name="Google Shape;13032;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3" name="Google Shape;13033;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4" name="Google Shape;13034;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5" name="Google Shape;13035;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6" name="Google Shape;13036;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7" name="Google Shape;13037;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8" name="Google Shape;13038;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9" name="Google Shape;13039;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0" name="Google Shape;13040;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1" name="Google Shape;13041;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2" name="Google Shape;13042;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3" name="Google Shape;13043;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4" name="Google Shape;13044;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5" name="Google Shape;13045;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6" name="Google Shape;13046;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7" name="Google Shape;13047;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8" name="Google Shape;13048;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9" name="Google Shape;13049;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0" name="Google Shape;13050;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1" name="Google Shape;13051;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2" name="Google Shape;13052;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3" name="Google Shape;13053;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4" name="Google Shape;13054;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5" name="Google Shape;13055;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6" name="Google Shape;13056;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7" name="Google Shape;13057;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8" name="Google Shape;13058;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9" name="Google Shape;13059;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0" name="Google Shape;13060;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1" name="Google Shape;13061;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2" name="Google Shape;13062;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3" name="Google Shape;13063;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4" name="Google Shape;13064;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5" name="Google Shape;13065;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6" name="Google Shape;13066;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7" name="Google Shape;13067;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8" name="Google Shape;13068;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9" name="Google Shape;13069;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0" name="Google Shape;13070;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1" name="Google Shape;13071;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2" name="Google Shape;13072;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3" name="Google Shape;13073;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4" name="Google Shape;13074;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5" name="Google Shape;13075;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6" name="Google Shape;13076;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7" name="Google Shape;13077;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8" name="Google Shape;13078;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9" name="Google Shape;13079;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0" name="Google Shape;13080;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1" name="Google Shape;13081;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2" name="Google Shape;13082;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3" name="Google Shape;13083;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4" name="Google Shape;13084;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5" name="Google Shape;13085;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6" name="Google Shape;13086;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7" name="Google Shape;13087;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8" name="Google Shape;13088;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089" name="Google Shape;13089;p108"/>
          <p:cNvPicPr preferRelativeResize="0"/>
          <p:nvPr/>
        </p:nvPicPr>
        <p:blipFill rotWithShape="1">
          <a:blip r:embed="rId4">
            <a:alphaModFix amt="71000"/>
          </a:blip>
          <a:srcRect t="485" b="475"/>
          <a:stretch/>
        </p:blipFill>
        <p:spPr>
          <a:xfrm>
            <a:off x="4751054" y="2878508"/>
            <a:ext cx="1207567" cy="1210531"/>
          </a:xfrm>
          <a:prstGeom prst="rect">
            <a:avLst/>
          </a:prstGeom>
          <a:noFill/>
          <a:ln w="9525" cap="flat" cmpd="sng">
            <a:solidFill>
              <a:schemeClr val="dk1"/>
            </a:solidFill>
            <a:prstDash val="solid"/>
            <a:round/>
            <a:headEnd type="none" w="sm" len="sm"/>
            <a:tailEnd type="none" w="sm" len="sm"/>
          </a:ln>
        </p:spPr>
      </p:pic>
      <p:grpSp>
        <p:nvGrpSpPr>
          <p:cNvPr id="12686" name="Google Shape;12686;p108"/>
          <p:cNvGrpSpPr/>
          <p:nvPr/>
        </p:nvGrpSpPr>
        <p:grpSpPr>
          <a:xfrm>
            <a:off x="4752261" y="1303932"/>
            <a:ext cx="1205925" cy="1202380"/>
            <a:chOff x="5037123" y="946496"/>
            <a:chExt cx="3163497" cy="3154197"/>
          </a:xfrm>
        </p:grpSpPr>
        <p:sp>
          <p:nvSpPr>
            <p:cNvPr id="12687" name="Google Shape;12687;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1" name="Google Shape;12721;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2" name="Google Shape;12722;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3" name="Google Shape;12723;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4" name="Google Shape;12724;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5" name="Google Shape;12725;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0" name="Google Shape;12750;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1" name="Google Shape;12751;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0" name="Google Shape;12780;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1" name="Google Shape;12781;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5" name="Google Shape;12815;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6" name="Google Shape;12816;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19" name="Google Shape;12819;p108"/>
          <p:cNvPicPr preferRelativeResize="0"/>
          <p:nvPr/>
        </p:nvPicPr>
        <p:blipFill rotWithShape="1">
          <a:blip r:embed="rId5">
            <a:alphaModFix amt="68000"/>
          </a:blip>
          <a:srcRect t="485" b="475"/>
          <a:stretch/>
        </p:blipFill>
        <p:spPr>
          <a:xfrm>
            <a:off x="4751054" y="1303499"/>
            <a:ext cx="1207567" cy="1210531"/>
          </a:xfrm>
          <a:prstGeom prst="rect">
            <a:avLst/>
          </a:prstGeom>
          <a:noFill/>
          <a:ln w="9525" cap="flat" cmpd="sng">
            <a:solidFill>
              <a:schemeClr val="dk1"/>
            </a:solidFill>
            <a:prstDash val="solid"/>
            <a:round/>
            <a:headEnd type="none" w="sm" len="sm"/>
            <a:tailEnd type="none" w="sm" len="sm"/>
          </a:ln>
        </p:spPr>
      </p:pic>
      <p:grpSp>
        <p:nvGrpSpPr>
          <p:cNvPr id="12551" name="Google Shape;12551;p108"/>
          <p:cNvGrpSpPr/>
          <p:nvPr/>
        </p:nvGrpSpPr>
        <p:grpSpPr>
          <a:xfrm>
            <a:off x="3186586" y="1303932"/>
            <a:ext cx="1205925" cy="1202380"/>
            <a:chOff x="5037123" y="946496"/>
            <a:chExt cx="3163497" cy="3154197"/>
          </a:xfrm>
        </p:grpSpPr>
        <p:sp>
          <p:nvSpPr>
            <p:cNvPr id="12552" name="Google Shape;12552;p108"/>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108"/>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108"/>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108"/>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108"/>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108"/>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108"/>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108"/>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108"/>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108"/>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108"/>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108"/>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108"/>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108"/>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108"/>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108"/>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108"/>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108"/>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108"/>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108"/>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108"/>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108"/>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108"/>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108"/>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108"/>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108"/>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108"/>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108"/>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108"/>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108"/>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108"/>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108"/>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108"/>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108"/>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108"/>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108"/>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108"/>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108"/>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108"/>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108"/>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108"/>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108"/>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108"/>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108"/>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108"/>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108"/>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108"/>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108"/>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108"/>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108"/>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108"/>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108"/>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108"/>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108"/>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108"/>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108"/>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108"/>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108"/>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108"/>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108"/>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108"/>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108"/>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108"/>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108"/>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108"/>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108"/>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108"/>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108"/>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108"/>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108"/>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108"/>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108"/>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108"/>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108"/>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108"/>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108"/>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108"/>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108"/>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108"/>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108"/>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108"/>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108"/>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108"/>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108"/>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108"/>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108"/>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108"/>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108"/>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108"/>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108"/>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108"/>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108"/>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108"/>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108"/>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108"/>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108"/>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108"/>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108"/>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108"/>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108"/>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108"/>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108"/>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108"/>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108"/>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108"/>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108"/>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108"/>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108"/>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108"/>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108"/>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108"/>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108"/>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108"/>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108"/>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108"/>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108"/>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108"/>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108"/>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108"/>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108"/>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108"/>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108"/>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108"/>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108"/>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108"/>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108"/>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108"/>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108"/>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108"/>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108"/>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108"/>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108"/>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84" name="Google Shape;12684;p108"/>
          <p:cNvPicPr preferRelativeResize="0"/>
          <p:nvPr/>
        </p:nvPicPr>
        <p:blipFill rotWithShape="1">
          <a:blip r:embed="rId6">
            <a:alphaModFix amt="67000"/>
          </a:blip>
          <a:srcRect l="2660" r="2669"/>
          <a:stretch/>
        </p:blipFill>
        <p:spPr>
          <a:xfrm>
            <a:off x="3185379" y="1303499"/>
            <a:ext cx="1207566" cy="1210531"/>
          </a:xfrm>
          <a:prstGeom prst="rect">
            <a:avLst/>
          </a:prstGeom>
          <a:noFill/>
          <a:ln w="9525" cap="flat" cmpd="sng">
            <a:solidFill>
              <a:schemeClr val="dk1"/>
            </a:solidFill>
            <a:prstDash val="solid"/>
            <a:round/>
            <a:headEnd type="none" w="sm" len="sm"/>
            <a:tailEnd type="none" w="sm" len="sm"/>
          </a:ln>
        </p:spPr>
      </p:pic>
      <p:sp>
        <p:nvSpPr>
          <p:cNvPr id="12539" name="Google Shape;12539;p10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40" name="Google Shape;12540;p10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2541" name="Google Shape;12541;p10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12542" name="Google Shape;12542;p108"/>
          <p:cNvSpPr txBox="1">
            <a:spLocks noGrp="1"/>
          </p:cNvSpPr>
          <p:nvPr>
            <p:ph type="subTitle" idx="3"/>
          </p:nvPr>
        </p:nvSpPr>
        <p:spPr>
          <a:xfrm>
            <a:off x="6135699" y="1698250"/>
            <a:ext cx="1981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Tom Patterson</a:t>
            </a:r>
            <a:endParaRPr/>
          </a:p>
        </p:txBody>
      </p:sp>
      <p:sp>
        <p:nvSpPr>
          <p:cNvPr id="12543" name="Google Shape;12543;p108"/>
          <p:cNvSpPr txBox="1">
            <a:spLocks noGrp="1"/>
          </p:cNvSpPr>
          <p:nvPr>
            <p:ph type="subTitle" idx="1"/>
          </p:nvPr>
        </p:nvSpPr>
        <p:spPr>
          <a:xfrm>
            <a:off x="1026501" y="1698250"/>
            <a:ext cx="198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Jenna Doe</a:t>
            </a:r>
            <a:endParaRPr/>
          </a:p>
        </p:txBody>
      </p:sp>
      <p:sp>
        <p:nvSpPr>
          <p:cNvPr id="12544" name="Google Shape;12544;p108"/>
          <p:cNvSpPr txBox="1">
            <a:spLocks noGrp="1"/>
          </p:cNvSpPr>
          <p:nvPr>
            <p:ph type="subTitle" idx="2"/>
          </p:nvPr>
        </p:nvSpPr>
        <p:spPr>
          <a:xfrm>
            <a:off x="1026500" y="2091850"/>
            <a:ext cx="1981800" cy="55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2545" name="Google Shape;12545;p108"/>
          <p:cNvSpPr txBox="1">
            <a:spLocks noGrp="1"/>
          </p:cNvSpPr>
          <p:nvPr>
            <p:ph type="subTitle" idx="4"/>
          </p:nvPr>
        </p:nvSpPr>
        <p:spPr>
          <a:xfrm>
            <a:off x="6135700" y="2091850"/>
            <a:ext cx="19818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12546" name="Google Shape;12546;p108"/>
          <p:cNvSpPr txBox="1">
            <a:spLocks noGrp="1"/>
          </p:cNvSpPr>
          <p:nvPr>
            <p:ph type="subTitle" idx="5"/>
          </p:nvPr>
        </p:nvSpPr>
        <p:spPr>
          <a:xfrm>
            <a:off x="1026501" y="3275661"/>
            <a:ext cx="19818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John Bates</a:t>
            </a:r>
            <a:endParaRPr/>
          </a:p>
        </p:txBody>
      </p:sp>
      <p:sp>
        <p:nvSpPr>
          <p:cNvPr id="12547" name="Google Shape;12547;p108"/>
          <p:cNvSpPr txBox="1">
            <a:spLocks noGrp="1"/>
          </p:cNvSpPr>
          <p:nvPr>
            <p:ph type="subTitle" idx="6"/>
          </p:nvPr>
        </p:nvSpPr>
        <p:spPr>
          <a:xfrm>
            <a:off x="1026500" y="3669249"/>
            <a:ext cx="1981800" cy="55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speak a bit about this person here</a:t>
            </a:r>
            <a:endParaRPr/>
          </a:p>
        </p:txBody>
      </p:sp>
      <p:sp>
        <p:nvSpPr>
          <p:cNvPr id="12548" name="Google Shape;12548;p108"/>
          <p:cNvSpPr txBox="1">
            <a:spLocks noGrp="1"/>
          </p:cNvSpPr>
          <p:nvPr>
            <p:ph type="subTitle" idx="7"/>
          </p:nvPr>
        </p:nvSpPr>
        <p:spPr>
          <a:xfrm>
            <a:off x="6135699" y="3275661"/>
            <a:ext cx="19818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 Smith</a:t>
            </a:r>
            <a:endParaRPr/>
          </a:p>
        </p:txBody>
      </p:sp>
      <p:sp>
        <p:nvSpPr>
          <p:cNvPr id="12549" name="Google Shape;12549;p108"/>
          <p:cNvSpPr txBox="1">
            <a:spLocks noGrp="1"/>
          </p:cNvSpPr>
          <p:nvPr>
            <p:ph type="subTitle" idx="8"/>
          </p:nvPr>
        </p:nvSpPr>
        <p:spPr>
          <a:xfrm>
            <a:off x="6135700" y="3669249"/>
            <a:ext cx="1981800" cy="55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grpSp>
        <p:nvGrpSpPr>
          <p:cNvPr id="13100" name="Google Shape;13100;p108"/>
          <p:cNvGrpSpPr/>
          <p:nvPr/>
        </p:nvGrpSpPr>
        <p:grpSpPr>
          <a:xfrm>
            <a:off x="8290351" y="863900"/>
            <a:ext cx="123600" cy="3239150"/>
            <a:chOff x="8290351" y="863900"/>
            <a:chExt cx="123600" cy="3239150"/>
          </a:xfrm>
        </p:grpSpPr>
        <p:sp>
          <p:nvSpPr>
            <p:cNvPr id="13101" name="Google Shape;13101;p10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2" name="Google Shape;13102;p10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3" name="Google Shape;13103;p10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4" name="Google Shape;13104;p10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5" name="Google Shape;13105;p10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6" name="Google Shape;13106;p108">
            <a:hlinkClick r:id="" action="ppaction://hlinkshowjump?jump=previousslide"/>
          </p:cNvPr>
          <p:cNvSpPr txBox="1">
            <a:spLocks noGrp="1"/>
          </p:cNvSpPr>
          <p:nvPr>
            <p:ph type="subTitle" idx="9"/>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107" name="Google Shape;13107;p108">
            <a:hlinkClick r:id="" action="ppaction://hlinkshowjump?jump=nextslide"/>
          </p:cNvPr>
          <p:cNvSpPr txBox="1">
            <a:spLocks noGrp="1"/>
          </p:cNvSpPr>
          <p:nvPr>
            <p:ph type="subTitle" idx="1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108" name="Google Shape;13108;p108"/>
          <p:cNvSpPr/>
          <p:nvPr/>
        </p:nvSpPr>
        <p:spPr>
          <a:xfrm>
            <a:off x="8291538" y="32608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9" name="Google Shape;13109;p108">
            <a:hlinkClick r:id="rId7"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110" name="Google Shape;13110;p108">
            <a:hlinkClick r:id="rId7"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114"/>
        <p:cNvGrpSpPr/>
        <p:nvPr/>
      </p:nvGrpSpPr>
      <p:grpSpPr>
        <a:xfrm>
          <a:off x="0" y="0"/>
          <a:ext cx="0" cy="0"/>
          <a:chOff x="0" y="0"/>
          <a:chExt cx="0" cy="0"/>
        </a:xfrm>
      </p:grpSpPr>
      <p:grpSp>
        <p:nvGrpSpPr>
          <p:cNvPr id="13649" name="Google Shape;13649;p109"/>
          <p:cNvGrpSpPr/>
          <p:nvPr/>
        </p:nvGrpSpPr>
        <p:grpSpPr>
          <a:xfrm>
            <a:off x="6596826" y="2593299"/>
            <a:ext cx="753229" cy="751014"/>
            <a:chOff x="5037123" y="946496"/>
            <a:chExt cx="3163497" cy="3154197"/>
          </a:xfrm>
        </p:grpSpPr>
        <p:sp>
          <p:nvSpPr>
            <p:cNvPr id="13650" name="Google Shape;13650;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3" name="Google Shape;13653;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4" name="Google Shape;13654;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5" name="Google Shape;13655;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6" name="Google Shape;13656;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7" name="Google Shape;13657;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0" name="Google Shape;13700;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3" name="Google Shape;13703;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4" name="Google Shape;13704;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5" name="Google Shape;13705;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5" name="Google Shape;13735;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3" name="Google Shape;13743;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4" name="Google Shape;13744;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1" name="Google Shape;13801;p109"/>
          <p:cNvPicPr preferRelativeResize="0">
            <a:picLocks noGrp="1"/>
          </p:cNvPicPr>
          <p:nvPr>
            <p:ph type="pic" idx="14"/>
          </p:nvPr>
        </p:nvPicPr>
        <p:blipFill rotWithShape="1">
          <a:blip r:embed="rId3">
            <a:alphaModFix amt="70000"/>
          </a:blip>
          <a:srcRect r="55923" b="35995"/>
          <a:stretch/>
        </p:blipFill>
        <p:spPr>
          <a:xfrm>
            <a:off x="6596481" y="2595915"/>
            <a:ext cx="753300" cy="753300"/>
          </a:xfrm>
          <a:prstGeom prst="rect">
            <a:avLst/>
          </a:prstGeom>
        </p:spPr>
      </p:pic>
      <p:grpSp>
        <p:nvGrpSpPr>
          <p:cNvPr id="13515" name="Google Shape;13515;p109"/>
          <p:cNvGrpSpPr/>
          <p:nvPr/>
        </p:nvGrpSpPr>
        <p:grpSpPr>
          <a:xfrm>
            <a:off x="4195563" y="2593299"/>
            <a:ext cx="753229" cy="751014"/>
            <a:chOff x="5037123" y="946496"/>
            <a:chExt cx="3163497" cy="3154197"/>
          </a:xfrm>
        </p:grpSpPr>
        <p:sp>
          <p:nvSpPr>
            <p:cNvPr id="13516" name="Google Shape;13516;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7" name="Google Shape;13517;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8" name="Google Shape;13518;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9" name="Google Shape;13519;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0" name="Google Shape;13520;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1" name="Google Shape;13521;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2" name="Google Shape;13522;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3" name="Google Shape;13523;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4" name="Google Shape;13524;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5" name="Google Shape;13525;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6" name="Google Shape;13526;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7" name="Google Shape;13527;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8" name="Google Shape;13528;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9" name="Google Shape;13529;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0" name="Google Shape;13530;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1" name="Google Shape;13531;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2" name="Google Shape;13532;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3" name="Google Shape;13533;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4" name="Google Shape;13534;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5" name="Google Shape;13535;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6" name="Google Shape;13536;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7" name="Google Shape;13537;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8" name="Google Shape;13538;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9" name="Google Shape;13539;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0" name="Google Shape;13540;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1" name="Google Shape;13541;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2" name="Google Shape;13542;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3" name="Google Shape;13543;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4" name="Google Shape;13544;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5" name="Google Shape;13545;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6" name="Google Shape;13546;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7" name="Google Shape;13547;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8" name="Google Shape;13548;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9" name="Google Shape;13549;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0" name="Google Shape;13550;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1" name="Google Shape;13551;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2" name="Google Shape;13552;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3" name="Google Shape;13553;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4" name="Google Shape;13554;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5" name="Google Shape;13555;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6" name="Google Shape;13556;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7" name="Google Shape;13557;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8" name="Google Shape;13558;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9" name="Google Shape;13559;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0" name="Google Shape;13560;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1" name="Google Shape;13561;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2" name="Google Shape;13562;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3" name="Google Shape;13563;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4" name="Google Shape;13564;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5" name="Google Shape;13565;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6" name="Google Shape;13566;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7" name="Google Shape;13567;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8" name="Google Shape;13568;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9" name="Google Shape;13569;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0" name="Google Shape;13570;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1" name="Google Shape;13571;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2" name="Google Shape;13572;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3" name="Google Shape;13573;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4" name="Google Shape;13574;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5" name="Google Shape;13575;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6" name="Google Shape;13576;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7" name="Google Shape;13577;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8" name="Google Shape;13578;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9" name="Google Shape;13579;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0" name="Google Shape;13580;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1" name="Google Shape;13581;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2" name="Google Shape;13582;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3" name="Google Shape;13583;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4" name="Google Shape;13584;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5" name="Google Shape;13585;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6" name="Google Shape;13586;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7" name="Google Shape;13587;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8" name="Google Shape;13588;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9" name="Google Shape;13589;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0" name="Google Shape;13590;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1" name="Google Shape;13591;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2" name="Google Shape;13592;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3" name="Google Shape;13593;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4" name="Google Shape;13594;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5" name="Google Shape;13595;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6" name="Google Shape;13596;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7" name="Google Shape;13597;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8" name="Google Shape;13598;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9" name="Google Shape;13599;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0" name="Google Shape;13600;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1" name="Google Shape;13601;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2" name="Google Shape;13602;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3" name="Google Shape;13603;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4" name="Google Shape;13604;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5" name="Google Shape;13605;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6" name="Google Shape;13606;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7" name="Google Shape;13607;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8" name="Google Shape;13608;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9" name="Google Shape;13609;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0" name="Google Shape;13610;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99" name="Google Shape;13799;p109"/>
          <p:cNvPicPr preferRelativeResize="0">
            <a:picLocks noGrp="1"/>
          </p:cNvPicPr>
          <p:nvPr>
            <p:ph type="pic" idx="9"/>
          </p:nvPr>
        </p:nvPicPr>
        <p:blipFill rotWithShape="1">
          <a:blip r:embed="rId4">
            <a:alphaModFix amt="70000"/>
          </a:blip>
          <a:srcRect l="55061" r="12587" b="52890"/>
          <a:stretch/>
        </p:blipFill>
        <p:spPr>
          <a:xfrm>
            <a:off x="4195352" y="2595925"/>
            <a:ext cx="753300" cy="753301"/>
          </a:xfrm>
          <a:prstGeom prst="rect">
            <a:avLst/>
          </a:prstGeom>
        </p:spPr>
      </p:pic>
      <p:grpSp>
        <p:nvGrpSpPr>
          <p:cNvPr id="13381" name="Google Shape;13381;p109"/>
          <p:cNvGrpSpPr/>
          <p:nvPr/>
        </p:nvGrpSpPr>
        <p:grpSpPr>
          <a:xfrm>
            <a:off x="1794001" y="2593299"/>
            <a:ext cx="753229" cy="751014"/>
            <a:chOff x="5037123" y="946496"/>
            <a:chExt cx="3163497" cy="3154197"/>
          </a:xfrm>
        </p:grpSpPr>
        <p:sp>
          <p:nvSpPr>
            <p:cNvPr id="13382" name="Google Shape;13382;p109"/>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3" name="Google Shape;13383;p109"/>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4" name="Google Shape;13384;p109"/>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5" name="Google Shape;13385;p109"/>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6" name="Google Shape;13386;p109"/>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7" name="Google Shape;13387;p109"/>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8" name="Google Shape;13388;p109"/>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9" name="Google Shape;13389;p109"/>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0" name="Google Shape;13390;p109"/>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1" name="Google Shape;13391;p109"/>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2" name="Google Shape;13392;p109"/>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3" name="Google Shape;13393;p109"/>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4" name="Google Shape;13394;p109"/>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5" name="Google Shape;13395;p109"/>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6" name="Google Shape;13396;p109"/>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7" name="Google Shape;13397;p109"/>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8" name="Google Shape;13398;p109"/>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9" name="Google Shape;13399;p109"/>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0" name="Google Shape;13400;p109"/>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1" name="Google Shape;13401;p109"/>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2" name="Google Shape;13402;p109"/>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3" name="Google Shape;13403;p109"/>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4" name="Google Shape;13404;p109"/>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5" name="Google Shape;13405;p109"/>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6" name="Google Shape;13406;p109"/>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7" name="Google Shape;13407;p109"/>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8" name="Google Shape;13408;p109"/>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9" name="Google Shape;13409;p109"/>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0" name="Google Shape;13410;p109"/>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1" name="Google Shape;13411;p109"/>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2" name="Google Shape;13412;p109"/>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3" name="Google Shape;13413;p109"/>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4" name="Google Shape;13414;p109"/>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5" name="Google Shape;13415;p109"/>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6" name="Google Shape;13416;p109"/>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7" name="Google Shape;13417;p109"/>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8" name="Google Shape;13418;p109"/>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9" name="Google Shape;13419;p109"/>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0" name="Google Shape;13420;p109"/>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1" name="Google Shape;13421;p109"/>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2" name="Google Shape;13422;p109"/>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3" name="Google Shape;13423;p109"/>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4" name="Google Shape;13424;p109"/>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5" name="Google Shape;13425;p109"/>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6" name="Google Shape;13426;p109"/>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7" name="Google Shape;13427;p109"/>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8" name="Google Shape;13428;p109"/>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9" name="Google Shape;13429;p109"/>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0" name="Google Shape;13430;p109"/>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1" name="Google Shape;13431;p109"/>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2" name="Google Shape;13432;p109"/>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3" name="Google Shape;13433;p109"/>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4" name="Google Shape;13434;p109"/>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5" name="Google Shape;13435;p109"/>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6" name="Google Shape;13436;p109"/>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7" name="Google Shape;13437;p109"/>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8" name="Google Shape;13438;p109"/>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9" name="Google Shape;13439;p109"/>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0" name="Google Shape;13440;p109"/>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1" name="Google Shape;13441;p109"/>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2" name="Google Shape;13442;p109"/>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3" name="Google Shape;13443;p109"/>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4" name="Google Shape;13444;p109"/>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5" name="Google Shape;13445;p109"/>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6" name="Google Shape;13446;p109"/>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7" name="Google Shape;13447;p109"/>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8" name="Google Shape;13448;p109"/>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9" name="Google Shape;13449;p109"/>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0" name="Google Shape;13450;p109"/>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1" name="Google Shape;13451;p109"/>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2" name="Google Shape;13452;p109"/>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3" name="Google Shape;13453;p109"/>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4" name="Google Shape;13454;p109"/>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5" name="Google Shape;13455;p109"/>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6" name="Google Shape;13456;p109"/>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7" name="Google Shape;13457;p109"/>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8" name="Google Shape;13458;p109"/>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9" name="Google Shape;13459;p109"/>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0" name="Google Shape;13460;p109"/>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1" name="Google Shape;13461;p109"/>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2" name="Google Shape;13462;p109"/>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3" name="Google Shape;13463;p109"/>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4" name="Google Shape;13464;p109"/>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5" name="Google Shape;13465;p109"/>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6" name="Google Shape;13466;p109"/>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7" name="Google Shape;13467;p109"/>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8" name="Google Shape;13468;p109"/>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9" name="Google Shape;13469;p109"/>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0" name="Google Shape;13470;p109"/>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1" name="Google Shape;13471;p109"/>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2" name="Google Shape;13472;p109"/>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3" name="Google Shape;13473;p109"/>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4" name="Google Shape;13474;p109"/>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5" name="Google Shape;13475;p109"/>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6" name="Google Shape;13476;p109"/>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7" name="Google Shape;13477;p109"/>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8" name="Google Shape;13478;p109"/>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9" name="Google Shape;13479;p109"/>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0" name="Google Shape;13480;p109"/>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1" name="Google Shape;13481;p109"/>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2" name="Google Shape;13482;p109"/>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3" name="Google Shape;13483;p109"/>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4" name="Google Shape;13484;p109"/>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5" name="Google Shape;13485;p109"/>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6" name="Google Shape;13486;p109"/>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7" name="Google Shape;13487;p109"/>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8" name="Google Shape;13488;p109"/>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9" name="Google Shape;13489;p109"/>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0" name="Google Shape;13490;p109"/>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1" name="Google Shape;13491;p109"/>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2" name="Google Shape;13492;p109"/>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3" name="Google Shape;13493;p109"/>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4" name="Google Shape;13494;p109"/>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5" name="Google Shape;13495;p109"/>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6" name="Google Shape;13496;p109"/>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7" name="Google Shape;13497;p109"/>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8" name="Google Shape;13498;p109"/>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9" name="Google Shape;13499;p109"/>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0" name="Google Shape;13500;p109"/>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1" name="Google Shape;13501;p109"/>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2" name="Google Shape;13502;p109"/>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3" name="Google Shape;13503;p109"/>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4" name="Google Shape;13504;p109"/>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5" name="Google Shape;13505;p109"/>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6" name="Google Shape;13506;p109"/>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7" name="Google Shape;13507;p109"/>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8" name="Google Shape;13508;p109"/>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9" name="Google Shape;13509;p109"/>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0" name="Google Shape;13510;p109"/>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1" name="Google Shape;13511;p109"/>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2" name="Google Shape;13512;p109"/>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3" name="Google Shape;13513;p109"/>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0" name="Google Shape;13800;p109"/>
          <p:cNvPicPr preferRelativeResize="0">
            <a:picLocks noGrp="1"/>
          </p:cNvPicPr>
          <p:nvPr>
            <p:ph type="pic" idx="13"/>
          </p:nvPr>
        </p:nvPicPr>
        <p:blipFill rotWithShape="1">
          <a:blip r:embed="rId5">
            <a:alphaModFix amt="70000"/>
          </a:blip>
          <a:srcRect l="8824" t="5335" r="56266" b="42354"/>
          <a:stretch/>
        </p:blipFill>
        <p:spPr>
          <a:xfrm>
            <a:off x="1794223" y="2595915"/>
            <a:ext cx="753300" cy="753300"/>
          </a:xfrm>
          <a:prstGeom prst="rect">
            <a:avLst/>
          </a:prstGeom>
        </p:spPr>
      </p:pic>
      <p:grpSp>
        <p:nvGrpSpPr>
          <p:cNvPr id="13115" name="Google Shape;13115;p109"/>
          <p:cNvGrpSpPr/>
          <p:nvPr/>
        </p:nvGrpSpPr>
        <p:grpSpPr>
          <a:xfrm>
            <a:off x="3157314" y="761446"/>
            <a:ext cx="2829740" cy="1746069"/>
            <a:chOff x="3157314" y="761446"/>
            <a:chExt cx="2829740" cy="1746069"/>
          </a:xfrm>
        </p:grpSpPr>
        <p:grpSp>
          <p:nvGrpSpPr>
            <p:cNvPr id="13116" name="Google Shape;13116;p109"/>
            <p:cNvGrpSpPr/>
            <p:nvPr/>
          </p:nvGrpSpPr>
          <p:grpSpPr>
            <a:xfrm>
              <a:off x="3157314" y="761446"/>
              <a:ext cx="2829740" cy="1746069"/>
              <a:chOff x="2789250" y="1422782"/>
              <a:chExt cx="3565252" cy="2199910"/>
            </a:xfrm>
          </p:grpSpPr>
          <p:sp>
            <p:nvSpPr>
              <p:cNvPr id="13117" name="Google Shape;13117;p109"/>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8" name="Google Shape;13118;p109"/>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9" name="Google Shape;13119;p109"/>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0" name="Google Shape;13120;p109"/>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1" name="Google Shape;13121;p109"/>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2" name="Google Shape;13122;p109"/>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3" name="Google Shape;13123;p109"/>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4" name="Google Shape;13124;p109"/>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5" name="Google Shape;13125;p109"/>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6" name="Google Shape;13126;p109"/>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7" name="Google Shape;13127;p109"/>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8" name="Google Shape;13128;p109"/>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9" name="Google Shape;13129;p109"/>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0" name="Google Shape;13130;p109"/>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1" name="Google Shape;13131;p109"/>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2" name="Google Shape;13132;p109"/>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3" name="Google Shape;13133;p109"/>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4" name="Google Shape;13134;p109"/>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5" name="Google Shape;13135;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6" name="Google Shape;13136;p109"/>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7" name="Google Shape;13137;p109"/>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8" name="Google Shape;13138;p109"/>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9" name="Google Shape;13139;p109"/>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0" name="Google Shape;13140;p109"/>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1" name="Google Shape;13141;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2" name="Google Shape;13142;p109"/>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3" name="Google Shape;13143;p109"/>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4" name="Google Shape;13144;p109"/>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5" name="Google Shape;13145;p109"/>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6" name="Google Shape;13146;p109"/>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7" name="Google Shape;13147;p109"/>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8" name="Google Shape;13148;p109"/>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9" name="Google Shape;13149;p109"/>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0" name="Google Shape;13150;p109"/>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1" name="Google Shape;13151;p109"/>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2" name="Google Shape;13152;p109"/>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3" name="Google Shape;13153;p109"/>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4" name="Google Shape;13154;p109"/>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5" name="Google Shape;13155;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6" name="Google Shape;13156;p109"/>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7" name="Google Shape;13157;p109"/>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8" name="Google Shape;13158;p109"/>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9" name="Google Shape;13159;p109"/>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0" name="Google Shape;13160;p109"/>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1" name="Google Shape;13161;p109"/>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2" name="Google Shape;13162;p109"/>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3" name="Google Shape;13163;p109"/>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4" name="Google Shape;13164;p109"/>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5" name="Google Shape;13165;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6" name="Google Shape;13166;p109"/>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7" name="Google Shape;13167;p109"/>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8" name="Google Shape;13168;p109"/>
              <p:cNvSpPr/>
              <p:nvPr/>
            </p:nvSpPr>
            <p:spPr>
              <a:xfrm>
                <a:off x="5404943" y="3033136"/>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9" name="Google Shape;13169;p109"/>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0" name="Google Shape;13170;p109"/>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1" name="Google Shape;13171;p109"/>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2" name="Google Shape;13172;p109"/>
              <p:cNvSpPr/>
              <p:nvPr/>
            </p:nvSpPr>
            <p:spPr>
              <a:xfrm>
                <a:off x="5494940" y="2803780"/>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3" name="Google Shape;13173;p109"/>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4" name="Google Shape;13174;p109"/>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5" name="Google Shape;13175;p109"/>
              <p:cNvSpPr/>
              <p:nvPr/>
            </p:nvSpPr>
            <p:spPr>
              <a:xfrm>
                <a:off x="5634760" y="2923506"/>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6" name="Google Shape;13176;p109"/>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7" name="Google Shape;13177;p109"/>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8" name="Google Shape;13178;p109"/>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9" name="Google Shape;13179;p109"/>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0" name="Google Shape;13180;p109"/>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1" name="Google Shape;13181;p109"/>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2" name="Google Shape;13182;p109"/>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3" name="Google Shape;13183;p109"/>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4" name="Google Shape;13184;p109"/>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5" name="Google Shape;13185;p109"/>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6" name="Google Shape;13186;p109"/>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7" name="Google Shape;13187;p109"/>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8" name="Google Shape;13188;p109"/>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9" name="Google Shape;13189;p109"/>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0" name="Google Shape;13190;p109"/>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1" name="Google Shape;13191;p109"/>
              <p:cNvSpPr/>
              <p:nvPr/>
            </p:nvSpPr>
            <p:spPr>
              <a:xfrm>
                <a:off x="5823942" y="2810411"/>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2" name="Google Shape;13192;p109"/>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3" name="Google Shape;13193;p109"/>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4" name="Google Shape;13194;p109"/>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5" name="Google Shape;13195;p109"/>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6" name="Google Shape;13196;p109"/>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7" name="Google Shape;13197;p109"/>
              <p:cNvSpPr/>
              <p:nvPr/>
            </p:nvSpPr>
            <p:spPr>
              <a:xfrm>
                <a:off x="5810616" y="2800439"/>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8" name="Google Shape;13198;p109"/>
              <p:cNvSpPr/>
              <p:nvPr/>
            </p:nvSpPr>
            <p:spPr>
              <a:xfrm>
                <a:off x="5777397" y="2777129"/>
                <a:ext cx="12" cy="12"/>
              </a:xfrm>
              <a:custGeom>
                <a:avLst/>
                <a:gdLst/>
                <a:ahLst/>
                <a:cxnLst/>
                <a:rect l="l" t="t" r="r" b="b"/>
                <a:pathLst>
                  <a:path w="1" h="1" extrusionOk="0">
                    <a:moveTo>
                      <a:pt x="1" y="1"/>
                    </a:moveTo>
                    <a:lnTo>
                      <a:pt x="1"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9" name="Google Shape;13199;p109"/>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0" name="Google Shape;13200;p109"/>
              <p:cNvSpPr/>
              <p:nvPr/>
            </p:nvSpPr>
            <p:spPr>
              <a:xfrm>
                <a:off x="5754100" y="2760451"/>
                <a:ext cx="12" cy="12"/>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1" name="Google Shape;13201;p109"/>
              <p:cNvSpPr/>
              <p:nvPr/>
            </p:nvSpPr>
            <p:spPr>
              <a:xfrm>
                <a:off x="5787382" y="2783748"/>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2" name="Google Shape;13202;p109"/>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3" name="Google Shape;13203;p109"/>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4" name="Google Shape;13204;p109"/>
              <p:cNvSpPr/>
              <p:nvPr/>
            </p:nvSpPr>
            <p:spPr>
              <a:xfrm>
                <a:off x="5800644" y="2793733"/>
                <a:ext cx="12" cy="12"/>
              </a:xfrm>
              <a:custGeom>
                <a:avLst/>
                <a:gdLst/>
                <a:ahLst/>
                <a:cxnLst/>
                <a:rect l="l" t="t" r="r" b="b"/>
                <a:pathLst>
                  <a:path w="1" h="1" extrusionOk="0">
                    <a:moveTo>
                      <a:pt x="0" y="0"/>
                    </a:moveTo>
                    <a:lnTo>
                      <a:pt x="0"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5" name="Google Shape;13205;p109"/>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6" name="Google Shape;13206;p109"/>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7" name="Google Shape;13207;p109"/>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8" name="Google Shape;13208;p109"/>
              <p:cNvSpPr/>
              <p:nvPr/>
            </p:nvSpPr>
            <p:spPr>
              <a:xfrm>
                <a:off x="5660887" y="2750479"/>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9" name="Google Shape;13209;p109"/>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0" name="Google Shape;13210;p109"/>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1" name="Google Shape;13211;p109"/>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2" name="Google Shape;13212;p109"/>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3" name="Google Shape;13213;p109"/>
              <p:cNvSpPr/>
              <p:nvPr/>
            </p:nvSpPr>
            <p:spPr>
              <a:xfrm>
                <a:off x="5857423" y="2394628"/>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4" name="Google Shape;13214;p109"/>
              <p:cNvSpPr/>
              <p:nvPr/>
            </p:nvSpPr>
            <p:spPr>
              <a:xfrm>
                <a:off x="5854144" y="2401247"/>
                <a:ext cx="12" cy="12"/>
              </a:xfrm>
              <a:custGeom>
                <a:avLst/>
                <a:gdLst/>
                <a:ahLst/>
                <a:cxnLst/>
                <a:rect l="l" t="t" r="r" b="b"/>
                <a:pathLst>
                  <a:path w="1" h="1" extrusionOk="0">
                    <a:moveTo>
                      <a:pt x="0" y="1"/>
                    </a:move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5" name="Google Shape;13215;p109"/>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6" name="Google Shape;13216;p109"/>
              <p:cNvSpPr/>
              <p:nvPr/>
            </p:nvSpPr>
            <p:spPr>
              <a:xfrm>
                <a:off x="5860776" y="2387997"/>
                <a:ext cx="12" cy="12"/>
              </a:xfrm>
              <a:custGeom>
                <a:avLst/>
                <a:gdLst/>
                <a:ahLst/>
                <a:cxnLst/>
                <a:rect l="l" t="t" r="r" b="b"/>
                <a:pathLst>
                  <a:path w="1" h="1" extrusionOk="0">
                    <a:moveTo>
                      <a:pt x="1" y="0"/>
                    </a:move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7" name="Google Shape;13217;p109"/>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8" name="Google Shape;13218;p109"/>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9" name="Google Shape;13219;p109"/>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0" name="Google Shape;13220;p109"/>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1" name="Google Shape;13221;p109"/>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2" name="Google Shape;13222;p109"/>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3" name="Google Shape;13223;p109"/>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4" name="Google Shape;13224;p109"/>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5" name="Google Shape;13225;p109"/>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6" name="Google Shape;13226;p109"/>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7" name="Google Shape;13227;p109"/>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8" name="Google Shape;13228;p109"/>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9" name="Google Shape;13229;p109"/>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0" name="Google Shape;13230;p109"/>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1" name="Google Shape;13231;p109"/>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2" name="Google Shape;13232;p109"/>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3" name="Google Shape;13233;p109"/>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4" name="Google Shape;13234;p109"/>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5" name="Google Shape;13235;p109"/>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6" name="Google Shape;13236;p109"/>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7" name="Google Shape;13237;p109"/>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8" name="Google Shape;13238;p109"/>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9" name="Google Shape;13239;p109"/>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0" name="Google Shape;13240;p109"/>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1" name="Google Shape;13241;p109"/>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2" name="Google Shape;13242;p109"/>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3" name="Google Shape;13243;p109"/>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4" name="Google Shape;13244;p109"/>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5" name="Google Shape;13245;p109"/>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6" name="Google Shape;13246;p109"/>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7" name="Google Shape;13247;p109"/>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dk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48" name="Google Shape;13248;p109"/>
            <p:cNvGrpSpPr/>
            <p:nvPr/>
          </p:nvGrpSpPr>
          <p:grpSpPr>
            <a:xfrm>
              <a:off x="3157314" y="761446"/>
              <a:ext cx="2829740" cy="1746069"/>
              <a:chOff x="2789250" y="1422782"/>
              <a:chExt cx="3565252" cy="2199910"/>
            </a:xfrm>
          </p:grpSpPr>
          <p:sp>
            <p:nvSpPr>
              <p:cNvPr id="13249" name="Google Shape;13249;p109"/>
              <p:cNvSpPr/>
              <p:nvPr/>
            </p:nvSpPr>
            <p:spPr>
              <a:xfrm>
                <a:off x="4198044" y="2389069"/>
                <a:ext cx="504920" cy="279253"/>
              </a:xfrm>
              <a:custGeom>
                <a:avLst/>
                <a:gdLst/>
                <a:ahLst/>
                <a:cxnLst/>
                <a:rect l="l" t="t" r="r" b="b"/>
                <a:pathLst>
                  <a:path w="40507" h="22403" extrusionOk="0">
                    <a:moveTo>
                      <a:pt x="38358" y="3616"/>
                    </a:moveTo>
                    <a:lnTo>
                      <a:pt x="38348" y="3632"/>
                    </a:lnTo>
                    <a:lnTo>
                      <a:pt x="38348" y="3632"/>
                    </a:lnTo>
                    <a:cubicBezTo>
                      <a:pt x="38352" y="3627"/>
                      <a:pt x="38355" y="3622"/>
                      <a:pt x="38358" y="3616"/>
                    </a:cubicBezTo>
                    <a:close/>
                    <a:moveTo>
                      <a:pt x="38348" y="3632"/>
                    </a:moveTo>
                    <a:cubicBezTo>
                      <a:pt x="38347" y="3635"/>
                      <a:pt x="38345" y="3637"/>
                      <a:pt x="38343" y="3640"/>
                    </a:cubicBezTo>
                    <a:lnTo>
                      <a:pt x="38343" y="3640"/>
                    </a:lnTo>
                    <a:cubicBezTo>
                      <a:pt x="38343" y="3641"/>
                      <a:pt x="38342" y="3642"/>
                      <a:pt x="38342" y="3643"/>
                    </a:cubicBezTo>
                    <a:lnTo>
                      <a:pt x="38348" y="3632"/>
                    </a:lnTo>
                    <a:close/>
                    <a:moveTo>
                      <a:pt x="2026" y="1"/>
                    </a:moveTo>
                    <a:cubicBezTo>
                      <a:pt x="1993" y="11"/>
                      <a:pt x="1961" y="22"/>
                      <a:pt x="1929" y="33"/>
                    </a:cubicBezTo>
                    <a:cubicBezTo>
                      <a:pt x="1671" y="130"/>
                      <a:pt x="1483" y="307"/>
                      <a:pt x="1366" y="559"/>
                    </a:cubicBezTo>
                    <a:cubicBezTo>
                      <a:pt x="1064" y="5351"/>
                      <a:pt x="785" y="10149"/>
                      <a:pt x="506" y="14946"/>
                    </a:cubicBezTo>
                    <a:cubicBezTo>
                      <a:pt x="495" y="15155"/>
                      <a:pt x="392" y="15430"/>
                      <a:pt x="457" y="15639"/>
                    </a:cubicBezTo>
                    <a:cubicBezTo>
                      <a:pt x="451" y="16053"/>
                      <a:pt x="441" y="16467"/>
                      <a:pt x="409" y="16880"/>
                    </a:cubicBezTo>
                    <a:cubicBezTo>
                      <a:pt x="371" y="17359"/>
                      <a:pt x="290" y="17798"/>
                      <a:pt x="323" y="18266"/>
                    </a:cubicBezTo>
                    <a:cubicBezTo>
                      <a:pt x="275" y="18981"/>
                      <a:pt x="199" y="19700"/>
                      <a:pt x="205" y="20414"/>
                    </a:cubicBezTo>
                    <a:cubicBezTo>
                      <a:pt x="205" y="20759"/>
                      <a:pt x="161" y="20995"/>
                      <a:pt x="0" y="21118"/>
                    </a:cubicBezTo>
                    <a:cubicBezTo>
                      <a:pt x="38" y="21227"/>
                      <a:pt x="92" y="21329"/>
                      <a:pt x="173" y="21420"/>
                    </a:cubicBezTo>
                    <a:cubicBezTo>
                      <a:pt x="199" y="21446"/>
                      <a:pt x="226" y="21468"/>
                      <a:pt x="253" y="21495"/>
                    </a:cubicBezTo>
                    <a:cubicBezTo>
                      <a:pt x="2284" y="21554"/>
                      <a:pt x="4319" y="21614"/>
                      <a:pt x="6355" y="21672"/>
                    </a:cubicBezTo>
                    <a:cubicBezTo>
                      <a:pt x="6657" y="21736"/>
                      <a:pt x="6963" y="21775"/>
                      <a:pt x="7269" y="21800"/>
                    </a:cubicBezTo>
                    <a:lnTo>
                      <a:pt x="7946" y="21800"/>
                    </a:lnTo>
                    <a:lnTo>
                      <a:pt x="8891" y="21833"/>
                    </a:lnTo>
                    <a:cubicBezTo>
                      <a:pt x="9359" y="21817"/>
                      <a:pt x="9826" y="21795"/>
                      <a:pt x="10294" y="21780"/>
                    </a:cubicBezTo>
                    <a:cubicBezTo>
                      <a:pt x="20066" y="21956"/>
                      <a:pt x="29833" y="22145"/>
                      <a:pt x="39604" y="22296"/>
                    </a:cubicBezTo>
                    <a:cubicBezTo>
                      <a:pt x="39867" y="22301"/>
                      <a:pt x="40066" y="22333"/>
                      <a:pt x="40212" y="22403"/>
                    </a:cubicBezTo>
                    <a:lnTo>
                      <a:pt x="40212" y="21936"/>
                    </a:lnTo>
                    <a:cubicBezTo>
                      <a:pt x="40415" y="21822"/>
                      <a:pt x="40507" y="21586"/>
                      <a:pt x="40507" y="21135"/>
                    </a:cubicBezTo>
                    <a:cubicBezTo>
                      <a:pt x="40470" y="16826"/>
                      <a:pt x="40480" y="12512"/>
                      <a:pt x="40502" y="8205"/>
                    </a:cubicBezTo>
                    <a:cubicBezTo>
                      <a:pt x="40502" y="8000"/>
                      <a:pt x="40464" y="7818"/>
                      <a:pt x="40405" y="7645"/>
                    </a:cubicBezTo>
                    <a:lnTo>
                      <a:pt x="40405" y="7640"/>
                    </a:lnTo>
                    <a:lnTo>
                      <a:pt x="40405" y="7630"/>
                    </a:lnTo>
                    <a:cubicBezTo>
                      <a:pt x="40346" y="7452"/>
                      <a:pt x="40276" y="7285"/>
                      <a:pt x="40212" y="7114"/>
                    </a:cubicBezTo>
                    <a:cubicBezTo>
                      <a:pt x="40203" y="7116"/>
                      <a:pt x="40195" y="7116"/>
                      <a:pt x="40187" y="7116"/>
                    </a:cubicBezTo>
                    <a:cubicBezTo>
                      <a:pt x="40179" y="7116"/>
                      <a:pt x="40171" y="7116"/>
                      <a:pt x="40163" y="7119"/>
                    </a:cubicBezTo>
                    <a:cubicBezTo>
                      <a:pt x="39486" y="6001"/>
                      <a:pt x="38154" y="5319"/>
                      <a:pt x="38320" y="3794"/>
                    </a:cubicBezTo>
                    <a:cubicBezTo>
                      <a:pt x="38325" y="3750"/>
                      <a:pt x="38315" y="3718"/>
                      <a:pt x="38320" y="3675"/>
                    </a:cubicBezTo>
                    <a:cubicBezTo>
                      <a:pt x="38326" y="3662"/>
                      <a:pt x="38335" y="3651"/>
                      <a:pt x="38343" y="3640"/>
                    </a:cubicBezTo>
                    <a:lnTo>
                      <a:pt x="38343" y="3640"/>
                    </a:lnTo>
                    <a:cubicBezTo>
                      <a:pt x="38433" y="3254"/>
                      <a:pt x="38362" y="2906"/>
                      <a:pt x="38105" y="2606"/>
                    </a:cubicBezTo>
                    <a:cubicBezTo>
                      <a:pt x="37767" y="1989"/>
                      <a:pt x="37095" y="1597"/>
                      <a:pt x="36429" y="1107"/>
                    </a:cubicBezTo>
                    <a:cubicBezTo>
                      <a:pt x="36371" y="1066"/>
                      <a:pt x="36312" y="1049"/>
                      <a:pt x="36258" y="1049"/>
                    </a:cubicBezTo>
                    <a:cubicBezTo>
                      <a:pt x="36197" y="1049"/>
                      <a:pt x="36142" y="1070"/>
                      <a:pt x="36096" y="1107"/>
                    </a:cubicBezTo>
                    <a:lnTo>
                      <a:pt x="36096" y="1032"/>
                    </a:lnTo>
                    <a:cubicBezTo>
                      <a:pt x="35936" y="1192"/>
                      <a:pt x="35665" y="1225"/>
                      <a:pt x="35357" y="1225"/>
                    </a:cubicBezTo>
                    <a:cubicBezTo>
                      <a:pt x="35232" y="1225"/>
                      <a:pt x="35100" y="1220"/>
                      <a:pt x="34968" y="1215"/>
                    </a:cubicBezTo>
                    <a:cubicBezTo>
                      <a:pt x="24256" y="866"/>
                      <a:pt x="13538" y="506"/>
                      <a:pt x="2826" y="199"/>
                    </a:cubicBezTo>
                    <a:cubicBezTo>
                      <a:pt x="2440" y="189"/>
                      <a:pt x="2187" y="124"/>
                      <a:pt x="202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0" name="Google Shape;13250;p109"/>
              <p:cNvSpPr/>
              <p:nvPr/>
            </p:nvSpPr>
            <p:spPr>
              <a:xfrm>
                <a:off x="4902180" y="2166693"/>
                <a:ext cx="273881" cy="482956"/>
              </a:xfrm>
              <a:custGeom>
                <a:avLst/>
                <a:gdLst/>
                <a:ahLst/>
                <a:cxnLst/>
                <a:rect l="l" t="t" r="r" b="b"/>
                <a:pathLst>
                  <a:path w="21972" h="38745" extrusionOk="0">
                    <a:moveTo>
                      <a:pt x="4013" y="8123"/>
                    </a:moveTo>
                    <a:lnTo>
                      <a:pt x="4013" y="8123"/>
                    </a:lnTo>
                    <a:cubicBezTo>
                      <a:pt x="4008" y="8123"/>
                      <a:pt x="4008" y="8128"/>
                      <a:pt x="4003" y="8128"/>
                    </a:cubicBezTo>
                    <a:lnTo>
                      <a:pt x="4003" y="8128"/>
                    </a:lnTo>
                    <a:cubicBezTo>
                      <a:pt x="4004" y="8128"/>
                      <a:pt x="4005" y="8128"/>
                      <a:pt x="4006" y="8128"/>
                    </a:cubicBezTo>
                    <a:lnTo>
                      <a:pt x="4006" y="8128"/>
                    </a:lnTo>
                    <a:cubicBezTo>
                      <a:pt x="4008" y="8126"/>
                      <a:pt x="4011" y="8125"/>
                      <a:pt x="4013" y="8123"/>
                    </a:cubicBezTo>
                    <a:close/>
                    <a:moveTo>
                      <a:pt x="4003" y="8128"/>
                    </a:moveTo>
                    <a:cubicBezTo>
                      <a:pt x="4003" y="8128"/>
                      <a:pt x="4003" y="8128"/>
                      <a:pt x="4003" y="8128"/>
                    </a:cubicBezTo>
                    <a:cubicBezTo>
                      <a:pt x="4003" y="8128"/>
                      <a:pt x="4003" y="8128"/>
                      <a:pt x="4003" y="8128"/>
                    </a:cubicBezTo>
                    <a:close/>
                    <a:moveTo>
                      <a:pt x="18024" y="0"/>
                    </a:moveTo>
                    <a:cubicBezTo>
                      <a:pt x="17981" y="65"/>
                      <a:pt x="17933" y="129"/>
                      <a:pt x="17878" y="187"/>
                    </a:cubicBezTo>
                    <a:cubicBezTo>
                      <a:pt x="17804" y="268"/>
                      <a:pt x="17717" y="338"/>
                      <a:pt x="17620" y="397"/>
                    </a:cubicBezTo>
                    <a:cubicBezTo>
                      <a:pt x="17582" y="389"/>
                      <a:pt x="17540" y="387"/>
                      <a:pt x="17497" y="387"/>
                    </a:cubicBezTo>
                    <a:cubicBezTo>
                      <a:pt x="17390" y="387"/>
                      <a:pt x="17276" y="404"/>
                      <a:pt x="17181" y="408"/>
                    </a:cubicBezTo>
                    <a:cubicBezTo>
                      <a:pt x="13103" y="650"/>
                      <a:pt x="9026" y="908"/>
                      <a:pt x="4948" y="1139"/>
                    </a:cubicBezTo>
                    <a:cubicBezTo>
                      <a:pt x="4701" y="1154"/>
                      <a:pt x="4523" y="1203"/>
                      <a:pt x="4416" y="1322"/>
                    </a:cubicBezTo>
                    <a:cubicBezTo>
                      <a:pt x="4340" y="1407"/>
                      <a:pt x="4298" y="1531"/>
                      <a:pt x="4298" y="1709"/>
                    </a:cubicBezTo>
                    <a:cubicBezTo>
                      <a:pt x="4355" y="1691"/>
                      <a:pt x="4407" y="1683"/>
                      <a:pt x="4455" y="1683"/>
                    </a:cubicBezTo>
                    <a:cubicBezTo>
                      <a:pt x="4629" y="1683"/>
                      <a:pt x="4747" y="1794"/>
                      <a:pt x="4819" y="1987"/>
                    </a:cubicBezTo>
                    <a:cubicBezTo>
                      <a:pt x="5200" y="2148"/>
                      <a:pt x="5114" y="2476"/>
                      <a:pt x="5093" y="2783"/>
                    </a:cubicBezTo>
                    <a:cubicBezTo>
                      <a:pt x="5137" y="2779"/>
                      <a:pt x="5179" y="2777"/>
                      <a:pt x="5220" y="2777"/>
                    </a:cubicBezTo>
                    <a:cubicBezTo>
                      <a:pt x="5566" y="2777"/>
                      <a:pt x="5826" y="2907"/>
                      <a:pt x="5894" y="3325"/>
                    </a:cubicBezTo>
                    <a:cubicBezTo>
                      <a:pt x="6812" y="3830"/>
                      <a:pt x="6877" y="4265"/>
                      <a:pt x="6157" y="5168"/>
                    </a:cubicBezTo>
                    <a:cubicBezTo>
                      <a:pt x="6205" y="5426"/>
                      <a:pt x="6145" y="5624"/>
                      <a:pt x="5888" y="5721"/>
                    </a:cubicBezTo>
                    <a:cubicBezTo>
                      <a:pt x="5888" y="5892"/>
                      <a:pt x="5781" y="5979"/>
                      <a:pt x="5630" y="6028"/>
                    </a:cubicBezTo>
                    <a:cubicBezTo>
                      <a:pt x="5572" y="6382"/>
                      <a:pt x="5518" y="6742"/>
                      <a:pt x="5458" y="7097"/>
                    </a:cubicBezTo>
                    <a:cubicBezTo>
                      <a:pt x="5145" y="7375"/>
                      <a:pt x="4975" y="7880"/>
                      <a:pt x="4482" y="7880"/>
                    </a:cubicBezTo>
                    <a:cubicBezTo>
                      <a:pt x="4425" y="7880"/>
                      <a:pt x="4364" y="7873"/>
                      <a:pt x="4298" y="7859"/>
                    </a:cubicBezTo>
                    <a:lnTo>
                      <a:pt x="4298" y="7859"/>
                    </a:lnTo>
                    <a:cubicBezTo>
                      <a:pt x="4379" y="8131"/>
                      <a:pt x="4188" y="8123"/>
                      <a:pt x="4006" y="8128"/>
                    </a:cubicBezTo>
                    <a:lnTo>
                      <a:pt x="4006" y="8128"/>
                    </a:lnTo>
                    <a:cubicBezTo>
                      <a:pt x="3471" y="8535"/>
                      <a:pt x="2854" y="8659"/>
                      <a:pt x="2200" y="8659"/>
                    </a:cubicBezTo>
                    <a:cubicBezTo>
                      <a:pt x="2187" y="8659"/>
                      <a:pt x="2174" y="8659"/>
                      <a:pt x="2160" y="8659"/>
                    </a:cubicBezTo>
                    <a:lnTo>
                      <a:pt x="2160" y="8659"/>
                    </a:lnTo>
                    <a:cubicBezTo>
                      <a:pt x="2187" y="8841"/>
                      <a:pt x="2142" y="8945"/>
                      <a:pt x="1989" y="8945"/>
                    </a:cubicBezTo>
                    <a:cubicBezTo>
                      <a:pt x="1960" y="8945"/>
                      <a:pt x="1927" y="8941"/>
                      <a:pt x="1891" y="8934"/>
                    </a:cubicBezTo>
                    <a:cubicBezTo>
                      <a:pt x="1886" y="9380"/>
                      <a:pt x="1886" y="9820"/>
                      <a:pt x="1886" y="10266"/>
                    </a:cubicBezTo>
                    <a:cubicBezTo>
                      <a:pt x="2907" y="10856"/>
                      <a:pt x="2869" y="11577"/>
                      <a:pt x="2155" y="12383"/>
                    </a:cubicBezTo>
                    <a:cubicBezTo>
                      <a:pt x="2187" y="12790"/>
                      <a:pt x="2091" y="13113"/>
                      <a:pt x="1628" y="13199"/>
                    </a:cubicBezTo>
                    <a:cubicBezTo>
                      <a:pt x="1816" y="13527"/>
                      <a:pt x="1543" y="13677"/>
                      <a:pt x="1354" y="13854"/>
                    </a:cubicBezTo>
                    <a:cubicBezTo>
                      <a:pt x="1214" y="13940"/>
                      <a:pt x="1080" y="14027"/>
                      <a:pt x="946" y="14107"/>
                    </a:cubicBezTo>
                    <a:lnTo>
                      <a:pt x="951" y="14171"/>
                    </a:lnTo>
                    <a:lnTo>
                      <a:pt x="935" y="14118"/>
                    </a:lnTo>
                    <a:cubicBezTo>
                      <a:pt x="898" y="14134"/>
                      <a:pt x="866" y="14156"/>
                      <a:pt x="833" y="14176"/>
                    </a:cubicBezTo>
                    <a:cubicBezTo>
                      <a:pt x="613" y="14322"/>
                      <a:pt x="511" y="14553"/>
                      <a:pt x="457" y="14816"/>
                    </a:cubicBezTo>
                    <a:cubicBezTo>
                      <a:pt x="730" y="15074"/>
                      <a:pt x="919" y="15353"/>
                      <a:pt x="747" y="15751"/>
                    </a:cubicBezTo>
                    <a:cubicBezTo>
                      <a:pt x="725" y="15805"/>
                      <a:pt x="710" y="15864"/>
                      <a:pt x="683" y="15917"/>
                    </a:cubicBezTo>
                    <a:cubicBezTo>
                      <a:pt x="527" y="16127"/>
                      <a:pt x="296" y="16186"/>
                      <a:pt x="92" y="16186"/>
                    </a:cubicBezTo>
                    <a:lnTo>
                      <a:pt x="70" y="16186"/>
                    </a:lnTo>
                    <a:cubicBezTo>
                      <a:pt x="113" y="16380"/>
                      <a:pt x="118" y="16578"/>
                      <a:pt x="108" y="16782"/>
                    </a:cubicBezTo>
                    <a:lnTo>
                      <a:pt x="108" y="16847"/>
                    </a:lnTo>
                    <a:cubicBezTo>
                      <a:pt x="108" y="16852"/>
                      <a:pt x="102" y="16863"/>
                      <a:pt x="102" y="16874"/>
                    </a:cubicBezTo>
                    <a:cubicBezTo>
                      <a:pt x="38" y="17008"/>
                      <a:pt x="1" y="17169"/>
                      <a:pt x="11" y="17357"/>
                    </a:cubicBezTo>
                    <a:cubicBezTo>
                      <a:pt x="21" y="17464"/>
                      <a:pt x="28" y="17572"/>
                      <a:pt x="38" y="17679"/>
                    </a:cubicBezTo>
                    <a:cubicBezTo>
                      <a:pt x="28" y="17895"/>
                      <a:pt x="33" y="18104"/>
                      <a:pt x="75" y="18309"/>
                    </a:cubicBezTo>
                    <a:cubicBezTo>
                      <a:pt x="113" y="18926"/>
                      <a:pt x="242" y="19533"/>
                      <a:pt x="608" y="20134"/>
                    </a:cubicBezTo>
                    <a:cubicBezTo>
                      <a:pt x="618" y="20151"/>
                      <a:pt x="634" y="20167"/>
                      <a:pt x="640" y="20183"/>
                    </a:cubicBezTo>
                    <a:cubicBezTo>
                      <a:pt x="812" y="20521"/>
                      <a:pt x="1020" y="20838"/>
                      <a:pt x="1290" y="21123"/>
                    </a:cubicBezTo>
                    <a:cubicBezTo>
                      <a:pt x="2525" y="22402"/>
                      <a:pt x="3444" y="23917"/>
                      <a:pt x="4598" y="25222"/>
                    </a:cubicBezTo>
                    <a:cubicBezTo>
                      <a:pt x="4674" y="25400"/>
                      <a:pt x="4749" y="25582"/>
                      <a:pt x="4824" y="25760"/>
                    </a:cubicBezTo>
                    <a:cubicBezTo>
                      <a:pt x="4830" y="25770"/>
                      <a:pt x="4836" y="25787"/>
                      <a:pt x="4841" y="25797"/>
                    </a:cubicBezTo>
                    <a:cubicBezTo>
                      <a:pt x="4970" y="25883"/>
                      <a:pt x="5126" y="25936"/>
                      <a:pt x="5307" y="25941"/>
                    </a:cubicBezTo>
                    <a:cubicBezTo>
                      <a:pt x="5482" y="26057"/>
                      <a:pt x="5664" y="26094"/>
                      <a:pt x="5847" y="26094"/>
                    </a:cubicBezTo>
                    <a:cubicBezTo>
                      <a:pt x="6188" y="26094"/>
                      <a:pt x="6533" y="25964"/>
                      <a:pt x="6845" y="25964"/>
                    </a:cubicBezTo>
                    <a:cubicBezTo>
                      <a:pt x="7014" y="25964"/>
                      <a:pt x="7173" y="26002"/>
                      <a:pt x="7317" y="26119"/>
                    </a:cubicBezTo>
                    <a:cubicBezTo>
                      <a:pt x="7446" y="26259"/>
                      <a:pt x="7548" y="26409"/>
                      <a:pt x="7628" y="26565"/>
                    </a:cubicBezTo>
                    <a:cubicBezTo>
                      <a:pt x="7784" y="26915"/>
                      <a:pt x="7908" y="27446"/>
                      <a:pt x="7978" y="28269"/>
                    </a:cubicBezTo>
                    <a:cubicBezTo>
                      <a:pt x="7989" y="28338"/>
                      <a:pt x="7994" y="28398"/>
                      <a:pt x="8005" y="28467"/>
                    </a:cubicBezTo>
                    <a:cubicBezTo>
                      <a:pt x="8005" y="28520"/>
                      <a:pt x="8010" y="28579"/>
                      <a:pt x="8010" y="28639"/>
                    </a:cubicBezTo>
                    <a:cubicBezTo>
                      <a:pt x="8027" y="29444"/>
                      <a:pt x="7838" y="30337"/>
                      <a:pt x="7978" y="31148"/>
                    </a:cubicBezTo>
                    <a:cubicBezTo>
                      <a:pt x="7784" y="31840"/>
                      <a:pt x="8547" y="32452"/>
                      <a:pt x="9106" y="32754"/>
                    </a:cubicBezTo>
                    <a:cubicBezTo>
                      <a:pt x="9698" y="33077"/>
                      <a:pt x="10363" y="33226"/>
                      <a:pt x="10955" y="33560"/>
                    </a:cubicBezTo>
                    <a:cubicBezTo>
                      <a:pt x="11002" y="33587"/>
                      <a:pt x="11040" y="33613"/>
                      <a:pt x="11084" y="33645"/>
                    </a:cubicBezTo>
                    <a:cubicBezTo>
                      <a:pt x="11116" y="33677"/>
                      <a:pt x="11153" y="33704"/>
                      <a:pt x="11196" y="33726"/>
                    </a:cubicBezTo>
                    <a:cubicBezTo>
                      <a:pt x="11335" y="33833"/>
                      <a:pt x="11438" y="33962"/>
                      <a:pt x="11518" y="34096"/>
                    </a:cubicBezTo>
                    <a:cubicBezTo>
                      <a:pt x="11555" y="34505"/>
                      <a:pt x="11690" y="34882"/>
                      <a:pt x="11900" y="35236"/>
                    </a:cubicBezTo>
                    <a:cubicBezTo>
                      <a:pt x="11986" y="35913"/>
                      <a:pt x="12007" y="36687"/>
                      <a:pt x="12173" y="37309"/>
                    </a:cubicBezTo>
                    <a:cubicBezTo>
                      <a:pt x="12147" y="37374"/>
                      <a:pt x="12136" y="37449"/>
                      <a:pt x="12173" y="37535"/>
                    </a:cubicBezTo>
                    <a:cubicBezTo>
                      <a:pt x="12341" y="37944"/>
                      <a:pt x="12458" y="38303"/>
                      <a:pt x="12786" y="38609"/>
                    </a:cubicBezTo>
                    <a:cubicBezTo>
                      <a:pt x="12850" y="38666"/>
                      <a:pt x="12934" y="38693"/>
                      <a:pt x="13017" y="38693"/>
                    </a:cubicBezTo>
                    <a:cubicBezTo>
                      <a:pt x="13059" y="38693"/>
                      <a:pt x="13101" y="38686"/>
                      <a:pt x="13140" y="38673"/>
                    </a:cubicBezTo>
                    <a:cubicBezTo>
                      <a:pt x="13211" y="38695"/>
                      <a:pt x="13275" y="38722"/>
                      <a:pt x="13350" y="38738"/>
                    </a:cubicBezTo>
                    <a:cubicBezTo>
                      <a:pt x="13377" y="38738"/>
                      <a:pt x="13410" y="38744"/>
                      <a:pt x="13437" y="38744"/>
                    </a:cubicBezTo>
                    <a:cubicBezTo>
                      <a:pt x="13495" y="38744"/>
                      <a:pt x="13554" y="38733"/>
                      <a:pt x="13608" y="38712"/>
                    </a:cubicBezTo>
                    <a:cubicBezTo>
                      <a:pt x="13571" y="38519"/>
                      <a:pt x="13538" y="38325"/>
                      <a:pt x="13527" y="38137"/>
                    </a:cubicBezTo>
                    <a:cubicBezTo>
                      <a:pt x="13662" y="38018"/>
                      <a:pt x="13769" y="37842"/>
                      <a:pt x="13856" y="37605"/>
                    </a:cubicBezTo>
                    <a:cubicBezTo>
                      <a:pt x="13968" y="37304"/>
                      <a:pt x="14107" y="37089"/>
                      <a:pt x="14258" y="36939"/>
                    </a:cubicBezTo>
                    <a:cubicBezTo>
                      <a:pt x="14410" y="36871"/>
                      <a:pt x="14553" y="36842"/>
                      <a:pt x="14690" y="36842"/>
                    </a:cubicBezTo>
                    <a:cubicBezTo>
                      <a:pt x="15456" y="36842"/>
                      <a:pt x="16029" y="37755"/>
                      <a:pt x="16874" y="37755"/>
                    </a:cubicBezTo>
                    <a:cubicBezTo>
                      <a:pt x="16908" y="37755"/>
                      <a:pt x="16941" y="37753"/>
                      <a:pt x="16976" y="37750"/>
                    </a:cubicBezTo>
                    <a:lnTo>
                      <a:pt x="17105" y="37750"/>
                    </a:lnTo>
                    <a:cubicBezTo>
                      <a:pt x="17111" y="37739"/>
                      <a:pt x="17122" y="37728"/>
                      <a:pt x="17127" y="37718"/>
                    </a:cubicBezTo>
                    <a:cubicBezTo>
                      <a:pt x="17245" y="37681"/>
                      <a:pt x="17320" y="37572"/>
                      <a:pt x="17330" y="37455"/>
                    </a:cubicBezTo>
                    <a:cubicBezTo>
                      <a:pt x="17503" y="37218"/>
                      <a:pt x="17615" y="36960"/>
                      <a:pt x="17454" y="36611"/>
                    </a:cubicBezTo>
                    <a:cubicBezTo>
                      <a:pt x="16928" y="35462"/>
                      <a:pt x="17363" y="34909"/>
                      <a:pt x="18567" y="34800"/>
                    </a:cubicBezTo>
                    <a:cubicBezTo>
                      <a:pt x="19001" y="34763"/>
                      <a:pt x="19276" y="34505"/>
                      <a:pt x="19232" y="34022"/>
                    </a:cubicBezTo>
                    <a:cubicBezTo>
                      <a:pt x="19195" y="34006"/>
                      <a:pt x="19179" y="33989"/>
                      <a:pt x="19152" y="33974"/>
                    </a:cubicBezTo>
                    <a:cubicBezTo>
                      <a:pt x="19490" y="33355"/>
                      <a:pt x="19710" y="32608"/>
                      <a:pt x="19819" y="31926"/>
                    </a:cubicBezTo>
                    <a:cubicBezTo>
                      <a:pt x="19819" y="31921"/>
                      <a:pt x="19819" y="31921"/>
                      <a:pt x="19824" y="31921"/>
                    </a:cubicBezTo>
                    <a:cubicBezTo>
                      <a:pt x="19819" y="31921"/>
                      <a:pt x="19819" y="31916"/>
                      <a:pt x="19819" y="31916"/>
                    </a:cubicBezTo>
                    <a:cubicBezTo>
                      <a:pt x="19829" y="31862"/>
                      <a:pt x="19839" y="31803"/>
                      <a:pt x="19851" y="31755"/>
                    </a:cubicBezTo>
                    <a:cubicBezTo>
                      <a:pt x="19941" y="31061"/>
                      <a:pt x="19894" y="30401"/>
                      <a:pt x="19936" y="29745"/>
                    </a:cubicBezTo>
                    <a:cubicBezTo>
                      <a:pt x="20243" y="29326"/>
                      <a:pt x="20677" y="29010"/>
                      <a:pt x="20957" y="28520"/>
                    </a:cubicBezTo>
                    <a:cubicBezTo>
                      <a:pt x="21456" y="27639"/>
                      <a:pt x="21887" y="26705"/>
                      <a:pt x="21956" y="25690"/>
                    </a:cubicBezTo>
                    <a:cubicBezTo>
                      <a:pt x="21972" y="25470"/>
                      <a:pt x="21924" y="25292"/>
                      <a:pt x="21833" y="25147"/>
                    </a:cubicBezTo>
                    <a:cubicBezTo>
                      <a:pt x="21736" y="24803"/>
                      <a:pt x="21565" y="24470"/>
                      <a:pt x="21376" y="24136"/>
                    </a:cubicBezTo>
                    <a:cubicBezTo>
                      <a:pt x="21220" y="22299"/>
                      <a:pt x="21376" y="20457"/>
                      <a:pt x="21173" y="18604"/>
                    </a:cubicBezTo>
                    <a:cubicBezTo>
                      <a:pt x="20747" y="14768"/>
                      <a:pt x="20565" y="10900"/>
                      <a:pt x="20258" y="7048"/>
                    </a:cubicBezTo>
                    <a:cubicBezTo>
                      <a:pt x="20231" y="6705"/>
                      <a:pt x="20206" y="6393"/>
                      <a:pt x="20307" y="6189"/>
                    </a:cubicBezTo>
                    <a:cubicBezTo>
                      <a:pt x="20253" y="5984"/>
                      <a:pt x="20199" y="5785"/>
                      <a:pt x="20141" y="5592"/>
                    </a:cubicBezTo>
                    <a:cubicBezTo>
                      <a:pt x="19915" y="4845"/>
                      <a:pt x="19631" y="4131"/>
                      <a:pt x="19356" y="3427"/>
                    </a:cubicBezTo>
                    <a:cubicBezTo>
                      <a:pt x="18964" y="2443"/>
                      <a:pt x="18599" y="1515"/>
                      <a:pt x="18379" y="526"/>
                    </a:cubicBezTo>
                    <a:cubicBezTo>
                      <a:pt x="18330" y="295"/>
                      <a:pt x="18201" y="118"/>
                      <a:pt x="1802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1" name="Google Shape;13251;p109"/>
              <p:cNvSpPr/>
              <p:nvPr/>
            </p:nvSpPr>
            <p:spPr>
              <a:xfrm>
                <a:off x="4939674" y="1740191"/>
                <a:ext cx="519055" cy="517235"/>
              </a:xfrm>
              <a:custGeom>
                <a:avLst/>
                <a:gdLst/>
                <a:ahLst/>
                <a:cxnLst/>
                <a:rect l="l" t="t" r="r" b="b"/>
                <a:pathLst>
                  <a:path w="41641" h="41495" extrusionOk="0">
                    <a:moveTo>
                      <a:pt x="11653" y="0"/>
                    </a:moveTo>
                    <a:cubicBezTo>
                      <a:pt x="10251" y="0"/>
                      <a:pt x="9407" y="752"/>
                      <a:pt x="8591" y="1483"/>
                    </a:cubicBezTo>
                    <a:cubicBezTo>
                      <a:pt x="8398" y="1649"/>
                      <a:pt x="8205" y="1827"/>
                      <a:pt x="8005" y="1988"/>
                    </a:cubicBezTo>
                    <a:cubicBezTo>
                      <a:pt x="5775" y="3798"/>
                      <a:pt x="3197" y="5190"/>
                      <a:pt x="307" y="6699"/>
                    </a:cubicBezTo>
                    <a:cubicBezTo>
                      <a:pt x="243" y="6732"/>
                      <a:pt x="184" y="6779"/>
                      <a:pt x="140" y="6839"/>
                    </a:cubicBezTo>
                    <a:cubicBezTo>
                      <a:pt x="97" y="6888"/>
                      <a:pt x="65" y="6947"/>
                      <a:pt x="43" y="7017"/>
                    </a:cubicBezTo>
                    <a:cubicBezTo>
                      <a:pt x="1" y="7151"/>
                      <a:pt x="17" y="7295"/>
                      <a:pt x="87" y="7424"/>
                    </a:cubicBezTo>
                    <a:cubicBezTo>
                      <a:pt x="87" y="7431"/>
                      <a:pt x="92" y="7436"/>
                      <a:pt x="97" y="7441"/>
                    </a:cubicBezTo>
                    <a:cubicBezTo>
                      <a:pt x="361" y="7600"/>
                      <a:pt x="641" y="7655"/>
                      <a:pt x="931" y="7655"/>
                    </a:cubicBezTo>
                    <a:cubicBezTo>
                      <a:pt x="1042" y="7655"/>
                      <a:pt x="1154" y="7647"/>
                      <a:pt x="1268" y="7634"/>
                    </a:cubicBezTo>
                    <a:lnTo>
                      <a:pt x="1268" y="7634"/>
                    </a:lnTo>
                    <a:cubicBezTo>
                      <a:pt x="1231" y="7875"/>
                      <a:pt x="1215" y="8113"/>
                      <a:pt x="1537" y="8177"/>
                    </a:cubicBezTo>
                    <a:cubicBezTo>
                      <a:pt x="1451" y="8832"/>
                      <a:pt x="1913" y="8951"/>
                      <a:pt x="2403" y="9042"/>
                    </a:cubicBezTo>
                    <a:cubicBezTo>
                      <a:pt x="3132" y="9171"/>
                      <a:pt x="3863" y="9305"/>
                      <a:pt x="4594" y="9439"/>
                    </a:cubicBezTo>
                    <a:cubicBezTo>
                      <a:pt x="5426" y="9558"/>
                      <a:pt x="6264" y="9675"/>
                      <a:pt x="7097" y="9794"/>
                    </a:cubicBezTo>
                    <a:cubicBezTo>
                      <a:pt x="7144" y="9924"/>
                      <a:pt x="7182" y="10062"/>
                      <a:pt x="7327" y="10062"/>
                    </a:cubicBezTo>
                    <a:cubicBezTo>
                      <a:pt x="7350" y="10062"/>
                      <a:pt x="7375" y="10059"/>
                      <a:pt x="7404" y="10052"/>
                    </a:cubicBezTo>
                    <a:lnTo>
                      <a:pt x="7404" y="10052"/>
                    </a:lnTo>
                    <a:cubicBezTo>
                      <a:pt x="7323" y="10320"/>
                      <a:pt x="7457" y="10476"/>
                      <a:pt x="7699" y="10583"/>
                    </a:cubicBezTo>
                    <a:lnTo>
                      <a:pt x="7699" y="10573"/>
                    </a:lnTo>
                    <a:cubicBezTo>
                      <a:pt x="9048" y="11180"/>
                      <a:pt x="10799" y="10390"/>
                      <a:pt x="11959" y="12055"/>
                    </a:cubicBezTo>
                    <a:cubicBezTo>
                      <a:pt x="12351" y="12620"/>
                      <a:pt x="12851" y="12915"/>
                      <a:pt x="12668" y="13672"/>
                    </a:cubicBezTo>
                    <a:cubicBezTo>
                      <a:pt x="12588" y="14006"/>
                      <a:pt x="12437" y="14644"/>
                      <a:pt x="12588" y="14644"/>
                    </a:cubicBezTo>
                    <a:cubicBezTo>
                      <a:pt x="12814" y="14644"/>
                      <a:pt x="12985" y="14688"/>
                      <a:pt x="13114" y="14758"/>
                    </a:cubicBezTo>
                    <a:cubicBezTo>
                      <a:pt x="10235" y="17272"/>
                      <a:pt x="8468" y="21693"/>
                      <a:pt x="8778" y="25529"/>
                    </a:cubicBezTo>
                    <a:cubicBezTo>
                      <a:pt x="8785" y="25610"/>
                      <a:pt x="8800" y="25690"/>
                      <a:pt x="8805" y="25771"/>
                    </a:cubicBezTo>
                    <a:cubicBezTo>
                      <a:pt x="12658" y="27581"/>
                      <a:pt x="15338" y="30155"/>
                      <a:pt x="15338" y="34629"/>
                    </a:cubicBezTo>
                    <a:cubicBezTo>
                      <a:pt x="15338" y="36074"/>
                      <a:pt x="17101" y="39781"/>
                      <a:pt x="17101" y="39781"/>
                    </a:cubicBezTo>
                    <a:cubicBezTo>
                      <a:pt x="19244" y="39781"/>
                      <a:pt x="21264" y="40420"/>
                      <a:pt x="22988" y="41494"/>
                    </a:cubicBezTo>
                    <a:cubicBezTo>
                      <a:pt x="29085" y="40678"/>
                      <a:pt x="36543" y="41130"/>
                      <a:pt x="38869" y="35301"/>
                    </a:cubicBezTo>
                    <a:cubicBezTo>
                      <a:pt x="39159" y="34564"/>
                      <a:pt x="39368" y="33733"/>
                      <a:pt x="39491" y="32776"/>
                    </a:cubicBezTo>
                    <a:cubicBezTo>
                      <a:pt x="40072" y="32255"/>
                      <a:pt x="40518" y="31712"/>
                      <a:pt x="40850" y="31148"/>
                    </a:cubicBezTo>
                    <a:cubicBezTo>
                      <a:pt x="41189" y="30584"/>
                      <a:pt x="41410" y="29999"/>
                      <a:pt x="41549" y="29392"/>
                    </a:cubicBezTo>
                    <a:cubicBezTo>
                      <a:pt x="41641" y="25668"/>
                      <a:pt x="41641" y="19695"/>
                      <a:pt x="36994" y="19028"/>
                    </a:cubicBezTo>
                    <a:cubicBezTo>
                      <a:pt x="36994" y="19028"/>
                      <a:pt x="36327" y="20356"/>
                      <a:pt x="36327" y="21021"/>
                    </a:cubicBezTo>
                    <a:cubicBezTo>
                      <a:pt x="36327" y="16375"/>
                      <a:pt x="36994" y="12388"/>
                      <a:pt x="32824" y="9100"/>
                    </a:cubicBezTo>
                    <a:cubicBezTo>
                      <a:pt x="32777" y="9047"/>
                      <a:pt x="32717" y="9003"/>
                      <a:pt x="32663" y="8956"/>
                    </a:cubicBezTo>
                    <a:cubicBezTo>
                      <a:pt x="32895" y="8939"/>
                      <a:pt x="33158" y="8881"/>
                      <a:pt x="33357" y="8655"/>
                    </a:cubicBezTo>
                    <a:cubicBezTo>
                      <a:pt x="33523" y="8456"/>
                      <a:pt x="33588" y="8198"/>
                      <a:pt x="33540" y="7887"/>
                    </a:cubicBezTo>
                    <a:cubicBezTo>
                      <a:pt x="33475" y="7409"/>
                      <a:pt x="33126" y="7097"/>
                      <a:pt x="32663" y="7097"/>
                    </a:cubicBezTo>
                    <a:cubicBezTo>
                      <a:pt x="32514" y="7097"/>
                      <a:pt x="32358" y="7129"/>
                      <a:pt x="32207" y="7193"/>
                    </a:cubicBezTo>
                    <a:cubicBezTo>
                      <a:pt x="32008" y="7269"/>
                      <a:pt x="31820" y="7312"/>
                      <a:pt x="31648" y="7312"/>
                    </a:cubicBezTo>
                    <a:cubicBezTo>
                      <a:pt x="31165" y="7312"/>
                      <a:pt x="30736" y="7005"/>
                      <a:pt x="30246" y="6313"/>
                    </a:cubicBezTo>
                    <a:cubicBezTo>
                      <a:pt x="29725" y="5582"/>
                      <a:pt x="29059" y="5222"/>
                      <a:pt x="28210" y="5222"/>
                    </a:cubicBezTo>
                    <a:cubicBezTo>
                      <a:pt x="27963" y="5222"/>
                      <a:pt x="27699" y="5249"/>
                      <a:pt x="27388" y="5308"/>
                    </a:cubicBezTo>
                    <a:cubicBezTo>
                      <a:pt x="26942" y="5393"/>
                      <a:pt x="26577" y="5458"/>
                      <a:pt x="26352" y="5458"/>
                    </a:cubicBezTo>
                    <a:cubicBezTo>
                      <a:pt x="26152" y="5458"/>
                      <a:pt x="26094" y="5458"/>
                      <a:pt x="25846" y="4304"/>
                    </a:cubicBezTo>
                    <a:cubicBezTo>
                      <a:pt x="25787" y="4024"/>
                      <a:pt x="25653" y="3379"/>
                      <a:pt x="25013" y="3379"/>
                    </a:cubicBezTo>
                    <a:cubicBezTo>
                      <a:pt x="24863" y="3379"/>
                      <a:pt x="24701" y="3427"/>
                      <a:pt x="24525" y="3519"/>
                    </a:cubicBezTo>
                    <a:cubicBezTo>
                      <a:pt x="23692" y="3949"/>
                      <a:pt x="22789" y="4153"/>
                      <a:pt x="21828" y="4374"/>
                    </a:cubicBezTo>
                    <a:cubicBezTo>
                      <a:pt x="21151" y="4530"/>
                      <a:pt x="20447" y="4684"/>
                      <a:pt x="19765" y="4932"/>
                    </a:cubicBezTo>
                    <a:cubicBezTo>
                      <a:pt x="18921" y="5244"/>
                      <a:pt x="18234" y="5770"/>
                      <a:pt x="17756" y="6479"/>
                    </a:cubicBezTo>
                    <a:cubicBezTo>
                      <a:pt x="17191" y="6189"/>
                      <a:pt x="16628" y="6038"/>
                      <a:pt x="16069" y="6038"/>
                    </a:cubicBezTo>
                    <a:cubicBezTo>
                      <a:pt x="15757" y="6038"/>
                      <a:pt x="15445" y="6087"/>
                      <a:pt x="15150" y="6179"/>
                    </a:cubicBezTo>
                    <a:cubicBezTo>
                      <a:pt x="15026" y="6216"/>
                      <a:pt x="14919" y="6238"/>
                      <a:pt x="14828" y="6238"/>
                    </a:cubicBezTo>
                    <a:cubicBezTo>
                      <a:pt x="14683" y="6238"/>
                      <a:pt x="14527" y="6206"/>
                      <a:pt x="14307" y="5861"/>
                    </a:cubicBezTo>
                    <a:cubicBezTo>
                      <a:pt x="13749" y="4969"/>
                      <a:pt x="12921" y="4588"/>
                      <a:pt x="12120" y="4212"/>
                    </a:cubicBezTo>
                    <a:cubicBezTo>
                      <a:pt x="12029" y="4169"/>
                      <a:pt x="11937" y="4126"/>
                      <a:pt x="11847" y="4083"/>
                    </a:cubicBezTo>
                    <a:cubicBezTo>
                      <a:pt x="11535" y="3938"/>
                      <a:pt x="11240" y="3863"/>
                      <a:pt x="10944" y="3863"/>
                    </a:cubicBezTo>
                    <a:cubicBezTo>
                      <a:pt x="10396" y="3863"/>
                      <a:pt x="9950" y="4111"/>
                      <a:pt x="9536" y="4421"/>
                    </a:cubicBezTo>
                    <a:cubicBezTo>
                      <a:pt x="9810" y="3530"/>
                      <a:pt x="10461" y="2896"/>
                      <a:pt x="11138" y="2241"/>
                    </a:cubicBezTo>
                    <a:cubicBezTo>
                      <a:pt x="11577" y="1810"/>
                      <a:pt x="12034" y="1371"/>
                      <a:pt x="12388" y="843"/>
                    </a:cubicBezTo>
                    <a:cubicBezTo>
                      <a:pt x="12497" y="687"/>
                      <a:pt x="12512" y="489"/>
                      <a:pt x="12432" y="317"/>
                    </a:cubicBezTo>
                    <a:cubicBezTo>
                      <a:pt x="12351" y="146"/>
                      <a:pt x="12185" y="27"/>
                      <a:pt x="11996" y="10"/>
                    </a:cubicBezTo>
                    <a:cubicBezTo>
                      <a:pt x="11879" y="0"/>
                      <a:pt x="11766" y="0"/>
                      <a:pt x="1165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2" name="Google Shape;13252;p109"/>
              <p:cNvSpPr/>
              <p:nvPr/>
            </p:nvSpPr>
            <p:spPr>
              <a:xfrm>
                <a:off x="4110852" y="1872981"/>
                <a:ext cx="478606" cy="301765"/>
              </a:xfrm>
              <a:custGeom>
                <a:avLst/>
                <a:gdLst/>
                <a:ahLst/>
                <a:cxnLst/>
                <a:rect l="l" t="t" r="r" b="b"/>
                <a:pathLst>
                  <a:path w="38396" h="24209" extrusionOk="0">
                    <a:moveTo>
                      <a:pt x="1575" y="1"/>
                    </a:moveTo>
                    <a:cubicBezTo>
                      <a:pt x="1537" y="43"/>
                      <a:pt x="1510" y="86"/>
                      <a:pt x="1478" y="135"/>
                    </a:cubicBezTo>
                    <a:lnTo>
                      <a:pt x="1478" y="495"/>
                    </a:lnTo>
                    <a:cubicBezTo>
                      <a:pt x="1398" y="1021"/>
                      <a:pt x="1317" y="1574"/>
                      <a:pt x="1220" y="2193"/>
                    </a:cubicBezTo>
                    <a:cubicBezTo>
                      <a:pt x="1231" y="2186"/>
                      <a:pt x="1237" y="2176"/>
                      <a:pt x="1242" y="2171"/>
                    </a:cubicBezTo>
                    <a:lnTo>
                      <a:pt x="1242" y="2171"/>
                    </a:lnTo>
                    <a:cubicBezTo>
                      <a:pt x="1220" y="2396"/>
                      <a:pt x="1215" y="2622"/>
                      <a:pt x="1205" y="2853"/>
                    </a:cubicBezTo>
                    <a:cubicBezTo>
                      <a:pt x="1183" y="3282"/>
                      <a:pt x="1108" y="3708"/>
                      <a:pt x="1049" y="4132"/>
                    </a:cubicBezTo>
                    <a:cubicBezTo>
                      <a:pt x="930" y="4631"/>
                      <a:pt x="850" y="5136"/>
                      <a:pt x="823" y="5642"/>
                    </a:cubicBezTo>
                    <a:cubicBezTo>
                      <a:pt x="806" y="6006"/>
                      <a:pt x="726" y="6215"/>
                      <a:pt x="570" y="6319"/>
                    </a:cubicBezTo>
                    <a:cubicBezTo>
                      <a:pt x="570" y="6351"/>
                      <a:pt x="565" y="6383"/>
                      <a:pt x="565" y="6415"/>
                    </a:cubicBezTo>
                    <a:cubicBezTo>
                      <a:pt x="779" y="6527"/>
                      <a:pt x="947" y="6694"/>
                      <a:pt x="1054" y="6936"/>
                    </a:cubicBezTo>
                    <a:cubicBezTo>
                      <a:pt x="1037" y="7092"/>
                      <a:pt x="1022" y="7247"/>
                      <a:pt x="1011" y="7403"/>
                    </a:cubicBezTo>
                    <a:cubicBezTo>
                      <a:pt x="683" y="11303"/>
                      <a:pt x="414" y="15208"/>
                      <a:pt x="44" y="19103"/>
                    </a:cubicBezTo>
                    <a:cubicBezTo>
                      <a:pt x="1" y="19604"/>
                      <a:pt x="33" y="19904"/>
                      <a:pt x="238" y="20065"/>
                    </a:cubicBezTo>
                    <a:cubicBezTo>
                      <a:pt x="393" y="20189"/>
                      <a:pt x="640" y="20243"/>
                      <a:pt x="1032" y="20248"/>
                    </a:cubicBezTo>
                    <a:cubicBezTo>
                      <a:pt x="3030" y="20269"/>
                      <a:pt x="5029" y="20425"/>
                      <a:pt x="7022" y="20533"/>
                    </a:cubicBezTo>
                    <a:cubicBezTo>
                      <a:pt x="7200" y="20538"/>
                      <a:pt x="7377" y="20538"/>
                      <a:pt x="7575" y="20591"/>
                    </a:cubicBezTo>
                    <a:cubicBezTo>
                      <a:pt x="8483" y="20624"/>
                      <a:pt x="9397" y="20710"/>
                      <a:pt x="10310" y="20785"/>
                    </a:cubicBezTo>
                    <a:lnTo>
                      <a:pt x="10310" y="20774"/>
                    </a:lnTo>
                    <a:cubicBezTo>
                      <a:pt x="12201" y="20876"/>
                      <a:pt x="14092" y="20978"/>
                      <a:pt x="15978" y="21081"/>
                    </a:cubicBezTo>
                    <a:cubicBezTo>
                      <a:pt x="16000" y="21081"/>
                      <a:pt x="16015" y="21086"/>
                      <a:pt x="16037" y="21086"/>
                    </a:cubicBezTo>
                    <a:cubicBezTo>
                      <a:pt x="17525" y="21107"/>
                      <a:pt x="19008" y="21275"/>
                      <a:pt x="20496" y="21300"/>
                    </a:cubicBezTo>
                    <a:cubicBezTo>
                      <a:pt x="20651" y="21304"/>
                      <a:pt x="20808" y="21305"/>
                      <a:pt x="20965" y="21305"/>
                    </a:cubicBezTo>
                    <a:cubicBezTo>
                      <a:pt x="21592" y="21305"/>
                      <a:pt x="22228" y="21283"/>
                      <a:pt x="22859" y="21275"/>
                    </a:cubicBezTo>
                    <a:lnTo>
                      <a:pt x="24939" y="21382"/>
                    </a:lnTo>
                    <a:cubicBezTo>
                      <a:pt x="25638" y="21478"/>
                      <a:pt x="26335" y="21634"/>
                      <a:pt x="27034" y="21677"/>
                    </a:cubicBezTo>
                    <a:cubicBezTo>
                      <a:pt x="27356" y="21694"/>
                      <a:pt x="27770" y="21709"/>
                      <a:pt x="27979" y="21999"/>
                    </a:cubicBezTo>
                    <a:cubicBezTo>
                      <a:pt x="28125" y="22198"/>
                      <a:pt x="28157" y="22371"/>
                      <a:pt x="28242" y="22590"/>
                    </a:cubicBezTo>
                    <a:cubicBezTo>
                      <a:pt x="28323" y="22822"/>
                      <a:pt x="28474" y="22902"/>
                      <a:pt x="28640" y="22919"/>
                    </a:cubicBezTo>
                    <a:cubicBezTo>
                      <a:pt x="28883" y="22843"/>
                      <a:pt x="29122" y="22744"/>
                      <a:pt x="29368" y="22744"/>
                    </a:cubicBezTo>
                    <a:cubicBezTo>
                      <a:pt x="29405" y="22744"/>
                      <a:pt x="29441" y="22746"/>
                      <a:pt x="29478" y="22751"/>
                    </a:cubicBezTo>
                    <a:cubicBezTo>
                      <a:pt x="29574" y="22736"/>
                      <a:pt x="29667" y="22727"/>
                      <a:pt x="29758" y="22727"/>
                    </a:cubicBezTo>
                    <a:cubicBezTo>
                      <a:pt x="29956" y="22727"/>
                      <a:pt x="30144" y="22771"/>
                      <a:pt x="30332" y="22897"/>
                    </a:cubicBezTo>
                    <a:cubicBezTo>
                      <a:pt x="30558" y="23047"/>
                      <a:pt x="30649" y="23338"/>
                      <a:pt x="30778" y="23579"/>
                    </a:cubicBezTo>
                    <a:cubicBezTo>
                      <a:pt x="30924" y="23730"/>
                      <a:pt x="31068" y="23858"/>
                      <a:pt x="31235" y="23955"/>
                    </a:cubicBezTo>
                    <a:cubicBezTo>
                      <a:pt x="31267" y="23963"/>
                      <a:pt x="31304" y="23968"/>
                      <a:pt x="31342" y="23968"/>
                    </a:cubicBezTo>
                    <a:cubicBezTo>
                      <a:pt x="31356" y="23968"/>
                      <a:pt x="31371" y="23967"/>
                      <a:pt x="31385" y="23965"/>
                    </a:cubicBezTo>
                    <a:cubicBezTo>
                      <a:pt x="31762" y="23955"/>
                      <a:pt x="32095" y="23815"/>
                      <a:pt x="32439" y="23697"/>
                    </a:cubicBezTo>
                    <a:cubicBezTo>
                      <a:pt x="32481" y="23665"/>
                      <a:pt x="32529" y="23648"/>
                      <a:pt x="32588" y="23648"/>
                    </a:cubicBezTo>
                    <a:cubicBezTo>
                      <a:pt x="32697" y="23611"/>
                      <a:pt x="32804" y="23584"/>
                      <a:pt x="32911" y="23563"/>
                    </a:cubicBezTo>
                    <a:cubicBezTo>
                      <a:pt x="32927" y="23563"/>
                      <a:pt x="32948" y="23557"/>
                      <a:pt x="32965" y="23557"/>
                    </a:cubicBezTo>
                    <a:cubicBezTo>
                      <a:pt x="33126" y="23422"/>
                      <a:pt x="33288" y="23360"/>
                      <a:pt x="33449" y="23360"/>
                    </a:cubicBezTo>
                    <a:cubicBezTo>
                      <a:pt x="33621" y="23360"/>
                      <a:pt x="33793" y="23430"/>
                      <a:pt x="33964" y="23557"/>
                    </a:cubicBezTo>
                    <a:cubicBezTo>
                      <a:pt x="34453" y="23643"/>
                      <a:pt x="34921" y="23847"/>
                      <a:pt x="35323" y="24164"/>
                    </a:cubicBezTo>
                    <a:cubicBezTo>
                      <a:pt x="35619" y="24199"/>
                      <a:pt x="35916" y="24209"/>
                      <a:pt x="36214" y="24209"/>
                    </a:cubicBezTo>
                    <a:cubicBezTo>
                      <a:pt x="36467" y="24209"/>
                      <a:pt x="36720" y="24202"/>
                      <a:pt x="36972" y="24196"/>
                    </a:cubicBezTo>
                    <a:cubicBezTo>
                      <a:pt x="37031" y="24196"/>
                      <a:pt x="37091" y="24191"/>
                      <a:pt x="37145" y="24191"/>
                    </a:cubicBezTo>
                    <a:cubicBezTo>
                      <a:pt x="37138" y="24127"/>
                      <a:pt x="37138" y="24057"/>
                      <a:pt x="37133" y="23987"/>
                    </a:cubicBezTo>
                    <a:cubicBezTo>
                      <a:pt x="37133" y="23923"/>
                      <a:pt x="37128" y="23853"/>
                      <a:pt x="37133" y="23789"/>
                    </a:cubicBezTo>
                    <a:cubicBezTo>
                      <a:pt x="38395" y="22988"/>
                      <a:pt x="37730" y="22988"/>
                      <a:pt x="37381" y="22010"/>
                    </a:cubicBezTo>
                    <a:cubicBezTo>
                      <a:pt x="37413" y="21962"/>
                      <a:pt x="37450" y="21913"/>
                      <a:pt x="37493" y="21865"/>
                    </a:cubicBezTo>
                    <a:cubicBezTo>
                      <a:pt x="37525" y="21838"/>
                      <a:pt x="37564" y="21823"/>
                      <a:pt x="37606" y="21806"/>
                    </a:cubicBezTo>
                    <a:cubicBezTo>
                      <a:pt x="37644" y="21714"/>
                      <a:pt x="37654" y="21618"/>
                      <a:pt x="37666" y="21521"/>
                    </a:cubicBezTo>
                    <a:cubicBezTo>
                      <a:pt x="37671" y="21473"/>
                      <a:pt x="37671" y="21419"/>
                      <a:pt x="37676" y="21371"/>
                    </a:cubicBezTo>
                    <a:cubicBezTo>
                      <a:pt x="37698" y="21221"/>
                      <a:pt x="37713" y="20920"/>
                      <a:pt x="37703" y="20586"/>
                    </a:cubicBezTo>
                    <a:cubicBezTo>
                      <a:pt x="37703" y="20544"/>
                      <a:pt x="37698" y="20501"/>
                      <a:pt x="37698" y="20457"/>
                    </a:cubicBezTo>
                    <a:cubicBezTo>
                      <a:pt x="37730" y="19668"/>
                      <a:pt x="37730" y="19002"/>
                      <a:pt x="37751" y="18491"/>
                    </a:cubicBezTo>
                    <a:cubicBezTo>
                      <a:pt x="37725" y="18432"/>
                      <a:pt x="37708" y="18362"/>
                      <a:pt x="37693" y="18292"/>
                    </a:cubicBezTo>
                    <a:cubicBezTo>
                      <a:pt x="37676" y="18223"/>
                      <a:pt x="37661" y="18153"/>
                      <a:pt x="37649" y="18072"/>
                    </a:cubicBezTo>
                    <a:cubicBezTo>
                      <a:pt x="37822" y="17073"/>
                      <a:pt x="37966" y="16068"/>
                      <a:pt x="37907" y="15021"/>
                    </a:cubicBezTo>
                    <a:cubicBezTo>
                      <a:pt x="37768" y="12507"/>
                      <a:pt x="37869" y="9981"/>
                      <a:pt x="37875" y="7462"/>
                    </a:cubicBezTo>
                    <a:cubicBezTo>
                      <a:pt x="37875" y="6979"/>
                      <a:pt x="37924" y="6490"/>
                      <a:pt x="37617" y="6066"/>
                    </a:cubicBezTo>
                    <a:cubicBezTo>
                      <a:pt x="37230" y="5694"/>
                      <a:pt x="36887" y="5313"/>
                      <a:pt x="36677" y="4916"/>
                    </a:cubicBezTo>
                    <a:cubicBezTo>
                      <a:pt x="36327" y="4249"/>
                      <a:pt x="36349" y="3535"/>
                      <a:pt x="37138" y="2714"/>
                    </a:cubicBezTo>
                    <a:lnTo>
                      <a:pt x="37145" y="2714"/>
                    </a:lnTo>
                    <a:cubicBezTo>
                      <a:pt x="37214" y="2364"/>
                      <a:pt x="37133" y="2203"/>
                      <a:pt x="36984" y="2128"/>
                    </a:cubicBezTo>
                    <a:cubicBezTo>
                      <a:pt x="36977" y="2101"/>
                      <a:pt x="36972" y="2069"/>
                      <a:pt x="36962" y="2037"/>
                    </a:cubicBezTo>
                    <a:cubicBezTo>
                      <a:pt x="36935" y="2052"/>
                      <a:pt x="36908" y="2069"/>
                      <a:pt x="36875" y="2084"/>
                    </a:cubicBezTo>
                    <a:cubicBezTo>
                      <a:pt x="36714" y="2042"/>
                      <a:pt x="36510" y="2052"/>
                      <a:pt x="36322" y="2042"/>
                    </a:cubicBezTo>
                    <a:cubicBezTo>
                      <a:pt x="29087" y="1677"/>
                      <a:pt x="21850" y="1316"/>
                      <a:pt x="14619" y="951"/>
                    </a:cubicBezTo>
                    <a:cubicBezTo>
                      <a:pt x="11153" y="774"/>
                      <a:pt x="7694" y="591"/>
                      <a:pt x="4228" y="403"/>
                    </a:cubicBezTo>
                    <a:cubicBezTo>
                      <a:pt x="4074" y="393"/>
                      <a:pt x="3918" y="284"/>
                      <a:pt x="3762" y="220"/>
                    </a:cubicBezTo>
                    <a:cubicBezTo>
                      <a:pt x="3461" y="205"/>
                      <a:pt x="3154" y="188"/>
                      <a:pt x="2854" y="167"/>
                    </a:cubicBezTo>
                    <a:cubicBezTo>
                      <a:pt x="2736" y="146"/>
                      <a:pt x="2631" y="136"/>
                      <a:pt x="2537" y="136"/>
                    </a:cubicBezTo>
                    <a:cubicBezTo>
                      <a:pt x="2244" y="136"/>
                      <a:pt x="2063" y="233"/>
                      <a:pt x="1946" y="393"/>
                    </a:cubicBezTo>
                    <a:cubicBezTo>
                      <a:pt x="1785" y="279"/>
                      <a:pt x="1666" y="145"/>
                      <a:pt x="157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3" name="Google Shape;13253;p109"/>
              <p:cNvSpPr/>
              <p:nvPr/>
            </p:nvSpPr>
            <p:spPr>
              <a:xfrm>
                <a:off x="4748960" y="3002172"/>
                <a:ext cx="394305" cy="334324"/>
              </a:xfrm>
              <a:custGeom>
                <a:avLst/>
                <a:gdLst/>
                <a:ahLst/>
                <a:cxnLst/>
                <a:rect l="l" t="t" r="r" b="b"/>
                <a:pathLst>
                  <a:path w="31633" h="26821" extrusionOk="0">
                    <a:moveTo>
                      <a:pt x="16037" y="8378"/>
                    </a:moveTo>
                    <a:cubicBezTo>
                      <a:pt x="16036" y="8379"/>
                      <a:pt x="16035" y="8381"/>
                      <a:pt x="16034" y="8382"/>
                    </a:cubicBezTo>
                    <a:lnTo>
                      <a:pt x="16034" y="8382"/>
                    </a:lnTo>
                    <a:cubicBezTo>
                      <a:pt x="16035" y="8382"/>
                      <a:pt x="16037" y="8380"/>
                      <a:pt x="16037" y="8378"/>
                    </a:cubicBezTo>
                    <a:close/>
                    <a:moveTo>
                      <a:pt x="23595" y="17951"/>
                    </a:moveTo>
                    <a:cubicBezTo>
                      <a:pt x="23708" y="17951"/>
                      <a:pt x="23832" y="17978"/>
                      <a:pt x="23976" y="18042"/>
                    </a:cubicBezTo>
                    <a:cubicBezTo>
                      <a:pt x="24417" y="18231"/>
                      <a:pt x="24863" y="18380"/>
                      <a:pt x="25325" y="18499"/>
                    </a:cubicBezTo>
                    <a:cubicBezTo>
                      <a:pt x="25142" y="18547"/>
                      <a:pt x="24965" y="18633"/>
                      <a:pt x="24794" y="18719"/>
                    </a:cubicBezTo>
                    <a:cubicBezTo>
                      <a:pt x="24691" y="18767"/>
                      <a:pt x="24589" y="18816"/>
                      <a:pt x="24487" y="18853"/>
                    </a:cubicBezTo>
                    <a:cubicBezTo>
                      <a:pt x="24385" y="18896"/>
                      <a:pt x="24283" y="18940"/>
                      <a:pt x="24181" y="18982"/>
                    </a:cubicBezTo>
                    <a:cubicBezTo>
                      <a:pt x="23885" y="19101"/>
                      <a:pt x="23606" y="19218"/>
                      <a:pt x="23337" y="19262"/>
                    </a:cubicBezTo>
                    <a:cubicBezTo>
                      <a:pt x="23305" y="19267"/>
                      <a:pt x="23272" y="19273"/>
                      <a:pt x="23240" y="19273"/>
                    </a:cubicBezTo>
                    <a:cubicBezTo>
                      <a:pt x="23058" y="19273"/>
                      <a:pt x="22886" y="19176"/>
                      <a:pt x="22795" y="19030"/>
                    </a:cubicBezTo>
                    <a:cubicBezTo>
                      <a:pt x="22736" y="18933"/>
                      <a:pt x="22724" y="18837"/>
                      <a:pt x="22773" y="18740"/>
                    </a:cubicBezTo>
                    <a:cubicBezTo>
                      <a:pt x="23133" y="18031"/>
                      <a:pt x="23413" y="17951"/>
                      <a:pt x="23595" y="17951"/>
                    </a:cubicBezTo>
                    <a:close/>
                    <a:moveTo>
                      <a:pt x="15206" y="1"/>
                    </a:moveTo>
                    <a:cubicBezTo>
                      <a:pt x="14603" y="1"/>
                      <a:pt x="13927" y="116"/>
                      <a:pt x="13329" y="126"/>
                    </a:cubicBezTo>
                    <a:cubicBezTo>
                      <a:pt x="12045" y="148"/>
                      <a:pt x="10761" y="206"/>
                      <a:pt x="9477" y="250"/>
                    </a:cubicBezTo>
                    <a:cubicBezTo>
                      <a:pt x="9187" y="298"/>
                      <a:pt x="8891" y="325"/>
                      <a:pt x="8601" y="352"/>
                    </a:cubicBezTo>
                    <a:cubicBezTo>
                      <a:pt x="8510" y="352"/>
                      <a:pt x="8419" y="347"/>
                      <a:pt x="8328" y="347"/>
                    </a:cubicBezTo>
                    <a:cubicBezTo>
                      <a:pt x="7812" y="325"/>
                      <a:pt x="7274" y="309"/>
                      <a:pt x="6754" y="309"/>
                    </a:cubicBezTo>
                    <a:cubicBezTo>
                      <a:pt x="6151" y="309"/>
                      <a:pt x="5631" y="335"/>
                      <a:pt x="5152" y="384"/>
                    </a:cubicBezTo>
                    <a:cubicBezTo>
                      <a:pt x="4879" y="379"/>
                      <a:pt x="4604" y="367"/>
                      <a:pt x="4331" y="362"/>
                    </a:cubicBezTo>
                    <a:cubicBezTo>
                      <a:pt x="3711" y="362"/>
                      <a:pt x="3091" y="375"/>
                      <a:pt x="2470" y="375"/>
                    </a:cubicBezTo>
                    <a:cubicBezTo>
                      <a:pt x="2032" y="375"/>
                      <a:pt x="1594" y="368"/>
                      <a:pt x="1155" y="347"/>
                    </a:cubicBezTo>
                    <a:cubicBezTo>
                      <a:pt x="1115" y="345"/>
                      <a:pt x="1077" y="344"/>
                      <a:pt x="1040" y="344"/>
                    </a:cubicBezTo>
                    <a:cubicBezTo>
                      <a:pt x="866" y="344"/>
                      <a:pt x="731" y="366"/>
                      <a:pt x="624" y="411"/>
                    </a:cubicBezTo>
                    <a:cubicBezTo>
                      <a:pt x="602" y="399"/>
                      <a:pt x="580" y="394"/>
                      <a:pt x="560" y="384"/>
                    </a:cubicBezTo>
                    <a:lnTo>
                      <a:pt x="560" y="411"/>
                    </a:lnTo>
                    <a:lnTo>
                      <a:pt x="560" y="438"/>
                    </a:lnTo>
                    <a:lnTo>
                      <a:pt x="0" y="394"/>
                    </a:lnTo>
                    <a:lnTo>
                      <a:pt x="0" y="394"/>
                    </a:lnTo>
                    <a:cubicBezTo>
                      <a:pt x="71" y="1651"/>
                      <a:pt x="414" y="3763"/>
                      <a:pt x="458" y="5020"/>
                    </a:cubicBezTo>
                    <a:cubicBezTo>
                      <a:pt x="516" y="5536"/>
                      <a:pt x="587" y="6047"/>
                      <a:pt x="694" y="6551"/>
                    </a:cubicBezTo>
                    <a:cubicBezTo>
                      <a:pt x="882" y="7453"/>
                      <a:pt x="1354" y="8238"/>
                      <a:pt x="1586" y="9124"/>
                    </a:cubicBezTo>
                    <a:cubicBezTo>
                      <a:pt x="1708" y="9603"/>
                      <a:pt x="1902" y="10037"/>
                      <a:pt x="2112" y="10473"/>
                    </a:cubicBezTo>
                    <a:cubicBezTo>
                      <a:pt x="2122" y="10483"/>
                      <a:pt x="2139" y="10495"/>
                      <a:pt x="2149" y="10510"/>
                    </a:cubicBezTo>
                    <a:cubicBezTo>
                      <a:pt x="2144" y="10510"/>
                      <a:pt x="2139" y="10515"/>
                      <a:pt x="2134" y="10521"/>
                    </a:cubicBezTo>
                    <a:cubicBezTo>
                      <a:pt x="2139" y="10527"/>
                      <a:pt x="2144" y="10537"/>
                      <a:pt x="2149" y="10548"/>
                    </a:cubicBezTo>
                    <a:cubicBezTo>
                      <a:pt x="2155" y="10537"/>
                      <a:pt x="2160" y="10527"/>
                      <a:pt x="2166" y="10515"/>
                    </a:cubicBezTo>
                    <a:cubicBezTo>
                      <a:pt x="2418" y="10612"/>
                      <a:pt x="2499" y="10785"/>
                      <a:pt x="2418" y="11031"/>
                    </a:cubicBezTo>
                    <a:cubicBezTo>
                      <a:pt x="2402" y="11026"/>
                      <a:pt x="2392" y="11021"/>
                      <a:pt x="2375" y="11016"/>
                    </a:cubicBezTo>
                    <a:lnTo>
                      <a:pt x="2375" y="11016"/>
                    </a:lnTo>
                    <a:cubicBezTo>
                      <a:pt x="2402" y="11069"/>
                      <a:pt x="2429" y="11123"/>
                      <a:pt x="2456" y="11182"/>
                    </a:cubicBezTo>
                    <a:cubicBezTo>
                      <a:pt x="2456" y="11145"/>
                      <a:pt x="2450" y="11112"/>
                      <a:pt x="2445" y="11080"/>
                    </a:cubicBezTo>
                    <a:lnTo>
                      <a:pt x="2445" y="11080"/>
                    </a:lnTo>
                    <a:cubicBezTo>
                      <a:pt x="2794" y="11219"/>
                      <a:pt x="2746" y="11467"/>
                      <a:pt x="2702" y="11720"/>
                    </a:cubicBezTo>
                    <a:cubicBezTo>
                      <a:pt x="2746" y="11827"/>
                      <a:pt x="2789" y="11934"/>
                      <a:pt x="2831" y="12047"/>
                    </a:cubicBezTo>
                    <a:cubicBezTo>
                      <a:pt x="2853" y="12117"/>
                      <a:pt x="2880" y="12186"/>
                      <a:pt x="2901" y="12256"/>
                    </a:cubicBezTo>
                    <a:cubicBezTo>
                      <a:pt x="2960" y="12320"/>
                      <a:pt x="2987" y="12402"/>
                      <a:pt x="2982" y="12493"/>
                    </a:cubicBezTo>
                    <a:cubicBezTo>
                      <a:pt x="3030" y="12648"/>
                      <a:pt x="3079" y="12804"/>
                      <a:pt x="3122" y="12965"/>
                    </a:cubicBezTo>
                    <a:cubicBezTo>
                      <a:pt x="3562" y="13783"/>
                      <a:pt x="3617" y="14663"/>
                      <a:pt x="3283" y="15549"/>
                    </a:cubicBezTo>
                    <a:cubicBezTo>
                      <a:pt x="3106" y="16275"/>
                      <a:pt x="2702" y="16935"/>
                      <a:pt x="2675" y="17688"/>
                    </a:cubicBezTo>
                    <a:cubicBezTo>
                      <a:pt x="2633" y="18714"/>
                      <a:pt x="2735" y="19875"/>
                      <a:pt x="2412" y="20862"/>
                    </a:cubicBezTo>
                    <a:cubicBezTo>
                      <a:pt x="2187" y="21544"/>
                      <a:pt x="1494" y="22801"/>
                      <a:pt x="1494" y="22801"/>
                    </a:cubicBezTo>
                    <a:cubicBezTo>
                      <a:pt x="1494" y="22801"/>
                      <a:pt x="1239" y="23372"/>
                      <a:pt x="1329" y="23372"/>
                    </a:cubicBezTo>
                    <a:cubicBezTo>
                      <a:pt x="1330" y="23372"/>
                      <a:pt x="1332" y="23372"/>
                      <a:pt x="1333" y="23371"/>
                    </a:cubicBezTo>
                    <a:lnTo>
                      <a:pt x="1333" y="23371"/>
                    </a:lnTo>
                    <a:cubicBezTo>
                      <a:pt x="1318" y="23399"/>
                      <a:pt x="1317" y="23410"/>
                      <a:pt x="1324" y="23410"/>
                    </a:cubicBezTo>
                    <a:cubicBezTo>
                      <a:pt x="1342" y="23410"/>
                      <a:pt x="1403" y="23354"/>
                      <a:pt x="1423" y="23330"/>
                    </a:cubicBezTo>
                    <a:lnTo>
                      <a:pt x="1423" y="23330"/>
                    </a:lnTo>
                    <a:cubicBezTo>
                      <a:pt x="1447" y="23334"/>
                      <a:pt x="1470" y="23334"/>
                      <a:pt x="1494" y="23334"/>
                    </a:cubicBezTo>
                    <a:cubicBezTo>
                      <a:pt x="1532" y="23334"/>
                      <a:pt x="1564" y="23334"/>
                      <a:pt x="1596" y="23329"/>
                    </a:cubicBezTo>
                    <a:cubicBezTo>
                      <a:pt x="2037" y="23237"/>
                      <a:pt x="2477" y="23162"/>
                      <a:pt x="2918" y="23086"/>
                    </a:cubicBezTo>
                    <a:cubicBezTo>
                      <a:pt x="3600" y="22969"/>
                      <a:pt x="4309" y="22845"/>
                      <a:pt x="5003" y="22684"/>
                    </a:cubicBezTo>
                    <a:cubicBezTo>
                      <a:pt x="5217" y="22635"/>
                      <a:pt x="5400" y="22608"/>
                      <a:pt x="5576" y="22608"/>
                    </a:cubicBezTo>
                    <a:cubicBezTo>
                      <a:pt x="5829" y="22608"/>
                      <a:pt x="6066" y="22662"/>
                      <a:pt x="6324" y="22776"/>
                    </a:cubicBezTo>
                    <a:cubicBezTo>
                      <a:pt x="7936" y="23505"/>
                      <a:pt x="9682" y="23860"/>
                      <a:pt x="11668" y="23860"/>
                    </a:cubicBezTo>
                    <a:cubicBezTo>
                      <a:pt x="11868" y="23860"/>
                      <a:pt x="12062" y="23860"/>
                      <a:pt x="12260" y="23850"/>
                    </a:cubicBezTo>
                    <a:cubicBezTo>
                      <a:pt x="12459" y="23844"/>
                      <a:pt x="12635" y="23726"/>
                      <a:pt x="12722" y="23549"/>
                    </a:cubicBezTo>
                    <a:cubicBezTo>
                      <a:pt x="12915" y="23151"/>
                      <a:pt x="12722" y="22840"/>
                      <a:pt x="12556" y="22657"/>
                    </a:cubicBezTo>
                    <a:cubicBezTo>
                      <a:pt x="12635" y="22587"/>
                      <a:pt x="12717" y="22511"/>
                      <a:pt x="12803" y="22437"/>
                    </a:cubicBezTo>
                    <a:cubicBezTo>
                      <a:pt x="12915" y="22329"/>
                      <a:pt x="13093" y="22168"/>
                      <a:pt x="13216" y="22082"/>
                    </a:cubicBezTo>
                    <a:cubicBezTo>
                      <a:pt x="13538" y="22313"/>
                      <a:pt x="13920" y="22394"/>
                      <a:pt x="14259" y="22469"/>
                    </a:cubicBezTo>
                    <a:cubicBezTo>
                      <a:pt x="14892" y="22603"/>
                      <a:pt x="15032" y="22672"/>
                      <a:pt x="15070" y="23086"/>
                    </a:cubicBezTo>
                    <a:cubicBezTo>
                      <a:pt x="15107" y="23543"/>
                      <a:pt x="15672" y="23973"/>
                      <a:pt x="16079" y="23973"/>
                    </a:cubicBezTo>
                    <a:lnTo>
                      <a:pt x="16225" y="23973"/>
                    </a:lnTo>
                    <a:cubicBezTo>
                      <a:pt x="16858" y="23973"/>
                      <a:pt x="17165" y="24338"/>
                      <a:pt x="17654" y="24988"/>
                    </a:cubicBezTo>
                    <a:cubicBezTo>
                      <a:pt x="17793" y="25176"/>
                      <a:pt x="17938" y="25370"/>
                      <a:pt x="18100" y="25553"/>
                    </a:cubicBezTo>
                    <a:cubicBezTo>
                      <a:pt x="18588" y="26106"/>
                      <a:pt x="19255" y="26411"/>
                      <a:pt x="19979" y="26411"/>
                    </a:cubicBezTo>
                    <a:cubicBezTo>
                      <a:pt x="20624" y="26411"/>
                      <a:pt x="21269" y="26165"/>
                      <a:pt x="21801" y="25719"/>
                    </a:cubicBezTo>
                    <a:cubicBezTo>
                      <a:pt x="22042" y="25515"/>
                      <a:pt x="22312" y="25397"/>
                      <a:pt x="22543" y="25397"/>
                    </a:cubicBezTo>
                    <a:cubicBezTo>
                      <a:pt x="22731" y="25397"/>
                      <a:pt x="22875" y="25477"/>
                      <a:pt x="22999" y="25650"/>
                    </a:cubicBezTo>
                    <a:cubicBezTo>
                      <a:pt x="23220" y="25950"/>
                      <a:pt x="23563" y="26347"/>
                      <a:pt x="24031" y="26347"/>
                    </a:cubicBezTo>
                    <a:cubicBezTo>
                      <a:pt x="24638" y="26347"/>
                      <a:pt x="24896" y="25719"/>
                      <a:pt x="25052" y="25348"/>
                    </a:cubicBezTo>
                    <a:cubicBezTo>
                      <a:pt x="25174" y="25037"/>
                      <a:pt x="25154" y="24730"/>
                      <a:pt x="25137" y="24457"/>
                    </a:cubicBezTo>
                    <a:cubicBezTo>
                      <a:pt x="25126" y="24333"/>
                      <a:pt x="25121" y="24220"/>
                      <a:pt x="25126" y="24123"/>
                    </a:cubicBezTo>
                    <a:cubicBezTo>
                      <a:pt x="25137" y="24026"/>
                      <a:pt x="25186" y="23968"/>
                      <a:pt x="25234" y="23924"/>
                    </a:cubicBezTo>
                    <a:cubicBezTo>
                      <a:pt x="25690" y="24574"/>
                      <a:pt x="26373" y="24859"/>
                      <a:pt x="26986" y="25117"/>
                    </a:cubicBezTo>
                    <a:cubicBezTo>
                      <a:pt x="27732" y="25429"/>
                      <a:pt x="28204" y="25650"/>
                      <a:pt x="28404" y="26240"/>
                    </a:cubicBezTo>
                    <a:cubicBezTo>
                      <a:pt x="28533" y="26605"/>
                      <a:pt x="28823" y="26820"/>
                      <a:pt x="29188" y="26820"/>
                    </a:cubicBezTo>
                    <a:cubicBezTo>
                      <a:pt x="29446" y="26820"/>
                      <a:pt x="29677" y="26713"/>
                      <a:pt x="29833" y="26627"/>
                    </a:cubicBezTo>
                    <a:cubicBezTo>
                      <a:pt x="30138" y="26466"/>
                      <a:pt x="30445" y="26304"/>
                      <a:pt x="30805" y="26121"/>
                    </a:cubicBezTo>
                    <a:lnTo>
                      <a:pt x="31342" y="25843"/>
                    </a:lnTo>
                    <a:cubicBezTo>
                      <a:pt x="31524" y="25751"/>
                      <a:pt x="31632" y="25563"/>
                      <a:pt x="31632" y="25365"/>
                    </a:cubicBezTo>
                    <a:cubicBezTo>
                      <a:pt x="31627" y="25161"/>
                      <a:pt x="31514" y="24978"/>
                      <a:pt x="31331" y="24891"/>
                    </a:cubicBezTo>
                    <a:cubicBezTo>
                      <a:pt x="30923" y="24693"/>
                      <a:pt x="30520" y="24526"/>
                      <a:pt x="30133" y="24370"/>
                    </a:cubicBezTo>
                    <a:cubicBezTo>
                      <a:pt x="29230" y="24006"/>
                      <a:pt x="28452" y="23688"/>
                      <a:pt x="27844" y="23081"/>
                    </a:cubicBezTo>
                    <a:cubicBezTo>
                      <a:pt x="27517" y="22754"/>
                      <a:pt x="27517" y="22630"/>
                      <a:pt x="27517" y="22630"/>
                    </a:cubicBezTo>
                    <a:cubicBezTo>
                      <a:pt x="27522" y="22608"/>
                      <a:pt x="27576" y="22533"/>
                      <a:pt x="27753" y="22426"/>
                    </a:cubicBezTo>
                    <a:cubicBezTo>
                      <a:pt x="28172" y="22173"/>
                      <a:pt x="28462" y="21814"/>
                      <a:pt x="28720" y="21502"/>
                    </a:cubicBezTo>
                    <a:cubicBezTo>
                      <a:pt x="28984" y="21179"/>
                      <a:pt x="29210" y="20900"/>
                      <a:pt x="29532" y="20755"/>
                    </a:cubicBezTo>
                    <a:cubicBezTo>
                      <a:pt x="30165" y="20470"/>
                      <a:pt x="30326" y="19927"/>
                      <a:pt x="30004" y="19144"/>
                    </a:cubicBezTo>
                    <a:cubicBezTo>
                      <a:pt x="29983" y="19089"/>
                      <a:pt x="29951" y="19004"/>
                      <a:pt x="29945" y="18977"/>
                    </a:cubicBezTo>
                    <a:cubicBezTo>
                      <a:pt x="29865" y="18547"/>
                      <a:pt x="29542" y="18268"/>
                      <a:pt x="29123" y="18268"/>
                    </a:cubicBezTo>
                    <a:cubicBezTo>
                      <a:pt x="29005" y="18268"/>
                      <a:pt x="28887" y="18295"/>
                      <a:pt x="28779" y="18327"/>
                    </a:cubicBezTo>
                    <a:cubicBezTo>
                      <a:pt x="28720" y="18370"/>
                      <a:pt x="28655" y="18407"/>
                      <a:pt x="28597" y="18450"/>
                    </a:cubicBezTo>
                    <a:cubicBezTo>
                      <a:pt x="28392" y="18606"/>
                      <a:pt x="28194" y="18719"/>
                      <a:pt x="28006" y="18789"/>
                    </a:cubicBezTo>
                    <a:cubicBezTo>
                      <a:pt x="27534" y="19154"/>
                      <a:pt x="27044" y="19552"/>
                      <a:pt x="26550" y="19971"/>
                    </a:cubicBezTo>
                    <a:cubicBezTo>
                      <a:pt x="26528" y="19992"/>
                      <a:pt x="26513" y="20004"/>
                      <a:pt x="26491" y="20019"/>
                    </a:cubicBezTo>
                    <a:cubicBezTo>
                      <a:pt x="26560" y="19369"/>
                      <a:pt x="26491" y="18977"/>
                      <a:pt x="26255" y="18714"/>
                    </a:cubicBezTo>
                    <a:cubicBezTo>
                      <a:pt x="26250" y="18703"/>
                      <a:pt x="26238" y="18692"/>
                      <a:pt x="26228" y="18687"/>
                    </a:cubicBezTo>
                    <a:cubicBezTo>
                      <a:pt x="26180" y="18665"/>
                      <a:pt x="26131" y="18643"/>
                      <a:pt x="26083" y="18611"/>
                    </a:cubicBezTo>
                    <a:cubicBezTo>
                      <a:pt x="25910" y="18514"/>
                      <a:pt x="25809" y="18321"/>
                      <a:pt x="25819" y="18122"/>
                    </a:cubicBezTo>
                    <a:cubicBezTo>
                      <a:pt x="25819" y="18102"/>
                      <a:pt x="25830" y="18085"/>
                      <a:pt x="25830" y="18063"/>
                    </a:cubicBezTo>
                    <a:cubicBezTo>
                      <a:pt x="26002" y="18095"/>
                      <a:pt x="26180" y="18128"/>
                      <a:pt x="26351" y="18155"/>
                    </a:cubicBezTo>
                    <a:cubicBezTo>
                      <a:pt x="26475" y="18095"/>
                      <a:pt x="26599" y="18042"/>
                      <a:pt x="26716" y="17988"/>
                    </a:cubicBezTo>
                    <a:lnTo>
                      <a:pt x="26728" y="17978"/>
                    </a:lnTo>
                    <a:cubicBezTo>
                      <a:pt x="26711" y="17870"/>
                      <a:pt x="26701" y="17725"/>
                      <a:pt x="26689" y="17586"/>
                    </a:cubicBezTo>
                    <a:cubicBezTo>
                      <a:pt x="26669" y="17360"/>
                      <a:pt x="26647" y="17145"/>
                      <a:pt x="26572" y="17123"/>
                    </a:cubicBezTo>
                    <a:cubicBezTo>
                      <a:pt x="25749" y="16909"/>
                      <a:pt x="25573" y="16446"/>
                      <a:pt x="25556" y="15920"/>
                    </a:cubicBezTo>
                    <a:lnTo>
                      <a:pt x="25556" y="15818"/>
                    </a:lnTo>
                    <a:cubicBezTo>
                      <a:pt x="25556" y="15710"/>
                      <a:pt x="25567" y="15603"/>
                      <a:pt x="25573" y="15491"/>
                    </a:cubicBezTo>
                    <a:cubicBezTo>
                      <a:pt x="25583" y="15345"/>
                      <a:pt x="25593" y="15201"/>
                      <a:pt x="25600" y="15060"/>
                    </a:cubicBezTo>
                    <a:cubicBezTo>
                      <a:pt x="25600" y="15023"/>
                      <a:pt x="25605" y="14986"/>
                      <a:pt x="25605" y="14953"/>
                    </a:cubicBezTo>
                    <a:cubicBezTo>
                      <a:pt x="25605" y="14668"/>
                      <a:pt x="25573" y="14400"/>
                      <a:pt x="25432" y="14169"/>
                    </a:cubicBezTo>
                    <a:cubicBezTo>
                      <a:pt x="25406" y="14131"/>
                      <a:pt x="25395" y="14093"/>
                      <a:pt x="25390" y="14056"/>
                    </a:cubicBezTo>
                    <a:cubicBezTo>
                      <a:pt x="25368" y="13793"/>
                      <a:pt x="25825" y="13599"/>
                      <a:pt x="25932" y="13320"/>
                    </a:cubicBezTo>
                    <a:cubicBezTo>
                      <a:pt x="25916" y="13316"/>
                      <a:pt x="25898" y="13315"/>
                      <a:pt x="25879" y="13315"/>
                    </a:cubicBezTo>
                    <a:cubicBezTo>
                      <a:pt x="25854" y="13315"/>
                      <a:pt x="25828" y="13317"/>
                      <a:pt x="25803" y="13317"/>
                    </a:cubicBezTo>
                    <a:cubicBezTo>
                      <a:pt x="25731" y="13317"/>
                      <a:pt x="25666" y="13303"/>
                      <a:pt x="25653" y="13196"/>
                    </a:cubicBezTo>
                    <a:cubicBezTo>
                      <a:pt x="24492" y="13260"/>
                      <a:pt x="23332" y="13347"/>
                      <a:pt x="22166" y="13369"/>
                    </a:cubicBezTo>
                    <a:cubicBezTo>
                      <a:pt x="21929" y="13374"/>
                      <a:pt x="21670" y="13464"/>
                      <a:pt x="21423" y="13464"/>
                    </a:cubicBezTo>
                    <a:cubicBezTo>
                      <a:pt x="21218" y="13464"/>
                      <a:pt x="21021" y="13402"/>
                      <a:pt x="20850" y="13180"/>
                    </a:cubicBezTo>
                    <a:lnTo>
                      <a:pt x="18712" y="13186"/>
                    </a:lnTo>
                    <a:cubicBezTo>
                      <a:pt x="18048" y="13615"/>
                      <a:pt x="17332" y="13679"/>
                      <a:pt x="16608" y="13679"/>
                    </a:cubicBezTo>
                    <a:cubicBezTo>
                      <a:pt x="16296" y="13679"/>
                      <a:pt x="15982" y="13667"/>
                      <a:pt x="15670" y="13667"/>
                    </a:cubicBezTo>
                    <a:cubicBezTo>
                      <a:pt x="15482" y="13667"/>
                      <a:pt x="15294" y="13672"/>
                      <a:pt x="15107" y="13686"/>
                    </a:cubicBezTo>
                    <a:cubicBezTo>
                      <a:pt x="14914" y="13557"/>
                      <a:pt x="14802" y="13369"/>
                      <a:pt x="14737" y="13175"/>
                    </a:cubicBezTo>
                    <a:lnTo>
                      <a:pt x="14737" y="13126"/>
                    </a:lnTo>
                    <a:cubicBezTo>
                      <a:pt x="14827" y="11452"/>
                      <a:pt x="15166" y="9842"/>
                      <a:pt x="16034" y="8382"/>
                    </a:cubicBezTo>
                    <a:lnTo>
                      <a:pt x="16034" y="8382"/>
                    </a:lnTo>
                    <a:cubicBezTo>
                      <a:pt x="16033" y="8383"/>
                      <a:pt x="16032" y="8383"/>
                      <a:pt x="16032" y="8383"/>
                    </a:cubicBezTo>
                    <a:cubicBezTo>
                      <a:pt x="16096" y="7808"/>
                      <a:pt x="16252" y="7292"/>
                      <a:pt x="16837" y="7029"/>
                    </a:cubicBezTo>
                    <a:cubicBezTo>
                      <a:pt x="16961" y="6342"/>
                      <a:pt x="16676" y="5477"/>
                      <a:pt x="17654" y="5154"/>
                    </a:cubicBezTo>
                    <a:cubicBezTo>
                      <a:pt x="18147" y="4805"/>
                      <a:pt x="17869" y="4294"/>
                      <a:pt x="17896" y="3848"/>
                    </a:cubicBezTo>
                    <a:cubicBezTo>
                      <a:pt x="17567" y="3790"/>
                      <a:pt x="17579" y="3558"/>
                      <a:pt x="17626" y="3307"/>
                    </a:cubicBezTo>
                    <a:cubicBezTo>
                      <a:pt x="17535" y="3242"/>
                      <a:pt x="17412" y="3183"/>
                      <a:pt x="17391" y="3102"/>
                    </a:cubicBezTo>
                    <a:cubicBezTo>
                      <a:pt x="17165" y="2140"/>
                      <a:pt x="17116" y="883"/>
                      <a:pt x="16445" y="335"/>
                    </a:cubicBezTo>
                    <a:cubicBezTo>
                      <a:pt x="16434" y="277"/>
                      <a:pt x="16424" y="218"/>
                      <a:pt x="16413" y="158"/>
                    </a:cubicBezTo>
                    <a:cubicBezTo>
                      <a:pt x="16369" y="185"/>
                      <a:pt x="16322" y="201"/>
                      <a:pt x="16278" y="223"/>
                    </a:cubicBezTo>
                    <a:cubicBezTo>
                      <a:pt x="15983" y="53"/>
                      <a:pt x="15611" y="1"/>
                      <a:pt x="1520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4" name="Google Shape;13254;p109"/>
              <p:cNvSpPr/>
              <p:nvPr/>
            </p:nvSpPr>
            <p:spPr>
              <a:xfrm>
                <a:off x="3839451" y="2695434"/>
                <a:ext cx="954595" cy="927259"/>
              </a:xfrm>
              <a:custGeom>
                <a:avLst/>
                <a:gdLst/>
                <a:ahLst/>
                <a:cxnLst/>
                <a:rect l="l" t="t" r="r" b="b"/>
                <a:pathLst>
                  <a:path w="76582" h="74389" extrusionOk="0">
                    <a:moveTo>
                      <a:pt x="24033" y="0"/>
                    </a:moveTo>
                    <a:cubicBezTo>
                      <a:pt x="24008" y="0"/>
                      <a:pt x="23984" y="1"/>
                      <a:pt x="23960" y="1"/>
                    </a:cubicBezTo>
                    <a:cubicBezTo>
                      <a:pt x="23885" y="44"/>
                      <a:pt x="23826" y="91"/>
                      <a:pt x="23767" y="145"/>
                    </a:cubicBezTo>
                    <a:cubicBezTo>
                      <a:pt x="23757" y="140"/>
                      <a:pt x="23740" y="140"/>
                      <a:pt x="23729" y="135"/>
                    </a:cubicBezTo>
                    <a:cubicBezTo>
                      <a:pt x="23724" y="156"/>
                      <a:pt x="23724" y="178"/>
                      <a:pt x="23719" y="200"/>
                    </a:cubicBezTo>
                    <a:cubicBezTo>
                      <a:pt x="23251" y="747"/>
                      <a:pt x="23655" y="1698"/>
                      <a:pt x="23321" y="2268"/>
                    </a:cubicBezTo>
                    <a:cubicBezTo>
                      <a:pt x="23278" y="2880"/>
                      <a:pt x="23236" y="3492"/>
                      <a:pt x="23192" y="4105"/>
                    </a:cubicBezTo>
                    <a:cubicBezTo>
                      <a:pt x="23139" y="4846"/>
                      <a:pt x="23085" y="5588"/>
                      <a:pt x="23031" y="6324"/>
                    </a:cubicBezTo>
                    <a:lnTo>
                      <a:pt x="23031" y="6329"/>
                    </a:lnTo>
                    <a:cubicBezTo>
                      <a:pt x="22655" y="7968"/>
                      <a:pt x="22956" y="9686"/>
                      <a:pt x="22510" y="11320"/>
                    </a:cubicBezTo>
                    <a:cubicBezTo>
                      <a:pt x="22478" y="11744"/>
                      <a:pt x="22450" y="12163"/>
                      <a:pt x="22423" y="12587"/>
                    </a:cubicBezTo>
                    <a:cubicBezTo>
                      <a:pt x="22172" y="16262"/>
                      <a:pt x="21994" y="19942"/>
                      <a:pt x="21436" y="23596"/>
                    </a:cubicBezTo>
                    <a:lnTo>
                      <a:pt x="21436" y="25007"/>
                    </a:lnTo>
                    <a:cubicBezTo>
                      <a:pt x="21290" y="26598"/>
                      <a:pt x="21070" y="28188"/>
                      <a:pt x="21027" y="29784"/>
                    </a:cubicBezTo>
                    <a:cubicBezTo>
                      <a:pt x="21022" y="29966"/>
                      <a:pt x="21005" y="30117"/>
                      <a:pt x="20973" y="30241"/>
                    </a:cubicBezTo>
                    <a:cubicBezTo>
                      <a:pt x="20779" y="30531"/>
                      <a:pt x="20511" y="30719"/>
                      <a:pt x="20125" y="30821"/>
                    </a:cubicBezTo>
                    <a:cubicBezTo>
                      <a:pt x="20006" y="30821"/>
                      <a:pt x="19872" y="30809"/>
                      <a:pt x="19722" y="30799"/>
                    </a:cubicBezTo>
                    <a:cubicBezTo>
                      <a:pt x="14372" y="30256"/>
                      <a:pt x="9021" y="29757"/>
                      <a:pt x="3664" y="29274"/>
                    </a:cubicBezTo>
                    <a:cubicBezTo>
                      <a:pt x="3242" y="29236"/>
                      <a:pt x="2818" y="29226"/>
                      <a:pt x="2392" y="29226"/>
                    </a:cubicBezTo>
                    <a:cubicBezTo>
                      <a:pt x="1950" y="29226"/>
                      <a:pt x="1507" y="29237"/>
                      <a:pt x="1063" y="29237"/>
                    </a:cubicBezTo>
                    <a:cubicBezTo>
                      <a:pt x="1015" y="29237"/>
                      <a:pt x="967" y="29237"/>
                      <a:pt x="919" y="29236"/>
                    </a:cubicBezTo>
                    <a:cubicBezTo>
                      <a:pt x="817" y="29225"/>
                      <a:pt x="710" y="29214"/>
                      <a:pt x="623" y="29214"/>
                    </a:cubicBezTo>
                    <a:cubicBezTo>
                      <a:pt x="511" y="29214"/>
                      <a:pt x="435" y="29214"/>
                      <a:pt x="387" y="29321"/>
                    </a:cubicBezTo>
                    <a:cubicBezTo>
                      <a:pt x="306" y="29370"/>
                      <a:pt x="237" y="29440"/>
                      <a:pt x="194" y="29542"/>
                    </a:cubicBezTo>
                    <a:cubicBezTo>
                      <a:pt x="140" y="29681"/>
                      <a:pt x="194" y="29822"/>
                      <a:pt x="301" y="29907"/>
                    </a:cubicBezTo>
                    <a:cubicBezTo>
                      <a:pt x="247" y="30095"/>
                      <a:pt x="140" y="30246"/>
                      <a:pt x="1" y="30348"/>
                    </a:cubicBezTo>
                    <a:cubicBezTo>
                      <a:pt x="70" y="30397"/>
                      <a:pt x="145" y="30444"/>
                      <a:pt x="231" y="30477"/>
                    </a:cubicBezTo>
                    <a:cubicBezTo>
                      <a:pt x="678" y="30633"/>
                      <a:pt x="892" y="30982"/>
                      <a:pt x="1204" y="31540"/>
                    </a:cubicBezTo>
                    <a:cubicBezTo>
                      <a:pt x="1382" y="31858"/>
                      <a:pt x="1563" y="32185"/>
                      <a:pt x="1838" y="32475"/>
                    </a:cubicBezTo>
                    <a:cubicBezTo>
                      <a:pt x="2461" y="33142"/>
                      <a:pt x="3058" y="33861"/>
                      <a:pt x="3643" y="34555"/>
                    </a:cubicBezTo>
                    <a:cubicBezTo>
                      <a:pt x="4985" y="36160"/>
                      <a:pt x="6378" y="37821"/>
                      <a:pt x="8193" y="39067"/>
                    </a:cubicBezTo>
                    <a:cubicBezTo>
                      <a:pt x="8843" y="39512"/>
                      <a:pt x="9047" y="40216"/>
                      <a:pt x="9289" y="41027"/>
                    </a:cubicBezTo>
                    <a:cubicBezTo>
                      <a:pt x="9455" y="41587"/>
                      <a:pt x="9622" y="42172"/>
                      <a:pt x="9961" y="42693"/>
                    </a:cubicBezTo>
                    <a:cubicBezTo>
                      <a:pt x="9949" y="42736"/>
                      <a:pt x="9934" y="42779"/>
                      <a:pt x="9923" y="42812"/>
                    </a:cubicBezTo>
                    <a:lnTo>
                      <a:pt x="9901" y="42876"/>
                    </a:lnTo>
                    <a:cubicBezTo>
                      <a:pt x="9472" y="44235"/>
                      <a:pt x="9929" y="45567"/>
                      <a:pt x="11201" y="46636"/>
                    </a:cubicBezTo>
                    <a:cubicBezTo>
                      <a:pt x="13517" y="48587"/>
                      <a:pt x="15510" y="50000"/>
                      <a:pt x="17476" y="51079"/>
                    </a:cubicBezTo>
                    <a:cubicBezTo>
                      <a:pt x="17868" y="51294"/>
                      <a:pt x="18228" y="51401"/>
                      <a:pt x="18588" y="51401"/>
                    </a:cubicBezTo>
                    <a:cubicBezTo>
                      <a:pt x="19110" y="51401"/>
                      <a:pt x="19604" y="51170"/>
                      <a:pt x="20109" y="50704"/>
                    </a:cubicBezTo>
                    <a:cubicBezTo>
                      <a:pt x="20801" y="50064"/>
                      <a:pt x="21097" y="49291"/>
                      <a:pt x="21387" y="48549"/>
                    </a:cubicBezTo>
                    <a:cubicBezTo>
                      <a:pt x="21511" y="48232"/>
                      <a:pt x="21624" y="47937"/>
                      <a:pt x="21768" y="47657"/>
                    </a:cubicBezTo>
                    <a:cubicBezTo>
                      <a:pt x="21838" y="47518"/>
                      <a:pt x="21892" y="47372"/>
                      <a:pt x="21946" y="47233"/>
                    </a:cubicBezTo>
                    <a:cubicBezTo>
                      <a:pt x="22037" y="47007"/>
                      <a:pt x="22101" y="46868"/>
                      <a:pt x="22160" y="46776"/>
                    </a:cubicBezTo>
                    <a:cubicBezTo>
                      <a:pt x="22359" y="46717"/>
                      <a:pt x="22559" y="46668"/>
                      <a:pt x="22757" y="46631"/>
                    </a:cubicBezTo>
                    <a:cubicBezTo>
                      <a:pt x="22956" y="46631"/>
                      <a:pt x="23133" y="46598"/>
                      <a:pt x="23300" y="46551"/>
                    </a:cubicBezTo>
                    <a:cubicBezTo>
                      <a:pt x="23519" y="46528"/>
                      <a:pt x="23736" y="46516"/>
                      <a:pt x="23952" y="46516"/>
                    </a:cubicBezTo>
                    <a:cubicBezTo>
                      <a:pt x="28004" y="46516"/>
                      <a:pt x="31442" y="50471"/>
                      <a:pt x="33432" y="53776"/>
                    </a:cubicBezTo>
                    <a:cubicBezTo>
                      <a:pt x="33925" y="54592"/>
                      <a:pt x="34495" y="55306"/>
                      <a:pt x="35086" y="55990"/>
                    </a:cubicBezTo>
                    <a:cubicBezTo>
                      <a:pt x="35968" y="57627"/>
                      <a:pt x="37042" y="59149"/>
                      <a:pt x="38105" y="60631"/>
                    </a:cubicBezTo>
                    <a:lnTo>
                      <a:pt x="38396" y="61039"/>
                    </a:lnTo>
                    <a:cubicBezTo>
                      <a:pt x="38514" y="61205"/>
                      <a:pt x="38669" y="61410"/>
                      <a:pt x="38869" y="61560"/>
                    </a:cubicBezTo>
                    <a:cubicBezTo>
                      <a:pt x="38981" y="61936"/>
                      <a:pt x="39100" y="62301"/>
                      <a:pt x="39256" y="62630"/>
                    </a:cubicBezTo>
                    <a:cubicBezTo>
                      <a:pt x="39519" y="63193"/>
                      <a:pt x="39819" y="63731"/>
                      <a:pt x="40131" y="64262"/>
                    </a:cubicBezTo>
                    <a:cubicBezTo>
                      <a:pt x="40635" y="66357"/>
                      <a:pt x="41533" y="68162"/>
                      <a:pt x="42311" y="69560"/>
                    </a:cubicBezTo>
                    <a:lnTo>
                      <a:pt x="42355" y="69635"/>
                    </a:lnTo>
                    <a:cubicBezTo>
                      <a:pt x="42494" y="69893"/>
                      <a:pt x="42683" y="70237"/>
                      <a:pt x="43112" y="70386"/>
                    </a:cubicBezTo>
                    <a:cubicBezTo>
                      <a:pt x="43945" y="70677"/>
                      <a:pt x="44724" y="71085"/>
                      <a:pt x="45546" y="71515"/>
                    </a:cubicBezTo>
                    <a:cubicBezTo>
                      <a:pt x="46824" y="72181"/>
                      <a:pt x="48145" y="72868"/>
                      <a:pt x="49688" y="73089"/>
                    </a:cubicBezTo>
                    <a:cubicBezTo>
                      <a:pt x="50756" y="73245"/>
                      <a:pt x="51633" y="73411"/>
                      <a:pt x="52342" y="74046"/>
                    </a:cubicBezTo>
                    <a:cubicBezTo>
                      <a:pt x="52600" y="74276"/>
                      <a:pt x="52852" y="74388"/>
                      <a:pt x="53104" y="74388"/>
                    </a:cubicBezTo>
                    <a:cubicBezTo>
                      <a:pt x="53599" y="74388"/>
                      <a:pt x="53851" y="73981"/>
                      <a:pt x="54002" y="73739"/>
                    </a:cubicBezTo>
                    <a:cubicBezTo>
                      <a:pt x="54039" y="73674"/>
                      <a:pt x="54093" y="73589"/>
                      <a:pt x="54131" y="73545"/>
                    </a:cubicBezTo>
                    <a:cubicBezTo>
                      <a:pt x="54592" y="73443"/>
                      <a:pt x="54748" y="73191"/>
                      <a:pt x="54802" y="72992"/>
                    </a:cubicBezTo>
                    <a:cubicBezTo>
                      <a:pt x="54921" y="72541"/>
                      <a:pt x="54555" y="72208"/>
                      <a:pt x="54373" y="72052"/>
                    </a:cubicBezTo>
                    <a:cubicBezTo>
                      <a:pt x="53835" y="71306"/>
                      <a:pt x="53664" y="70413"/>
                      <a:pt x="53481" y="69463"/>
                    </a:cubicBezTo>
                    <a:cubicBezTo>
                      <a:pt x="53384" y="68936"/>
                      <a:pt x="53271" y="68400"/>
                      <a:pt x="53104" y="67872"/>
                    </a:cubicBezTo>
                    <a:cubicBezTo>
                      <a:pt x="53201" y="67577"/>
                      <a:pt x="53277" y="67249"/>
                      <a:pt x="53303" y="66900"/>
                    </a:cubicBezTo>
                    <a:cubicBezTo>
                      <a:pt x="53481" y="64686"/>
                      <a:pt x="54942" y="62146"/>
                      <a:pt x="55774" y="60121"/>
                    </a:cubicBezTo>
                    <a:cubicBezTo>
                      <a:pt x="56779" y="57692"/>
                      <a:pt x="59492" y="57337"/>
                      <a:pt x="61184" y="55651"/>
                    </a:cubicBezTo>
                    <a:cubicBezTo>
                      <a:pt x="61227" y="55629"/>
                      <a:pt x="61271" y="55608"/>
                      <a:pt x="61297" y="55597"/>
                    </a:cubicBezTo>
                    <a:cubicBezTo>
                      <a:pt x="63011" y="55016"/>
                      <a:pt x="64778" y="54416"/>
                      <a:pt x="66057" y="53099"/>
                    </a:cubicBezTo>
                    <a:cubicBezTo>
                      <a:pt x="66272" y="52879"/>
                      <a:pt x="66535" y="52663"/>
                      <a:pt x="66820" y="52433"/>
                    </a:cubicBezTo>
                    <a:cubicBezTo>
                      <a:pt x="67819" y="51627"/>
                      <a:pt x="69183" y="50526"/>
                      <a:pt x="68447" y="48425"/>
                    </a:cubicBezTo>
                    <a:cubicBezTo>
                      <a:pt x="68427" y="48361"/>
                      <a:pt x="68427" y="48329"/>
                      <a:pt x="68420" y="48329"/>
                    </a:cubicBezTo>
                    <a:cubicBezTo>
                      <a:pt x="68469" y="48264"/>
                      <a:pt x="68710" y="48168"/>
                      <a:pt x="68839" y="48113"/>
                    </a:cubicBezTo>
                    <a:cubicBezTo>
                      <a:pt x="68893" y="48093"/>
                      <a:pt x="68942" y="48071"/>
                      <a:pt x="68995" y="48049"/>
                    </a:cubicBezTo>
                    <a:cubicBezTo>
                      <a:pt x="69119" y="49204"/>
                      <a:pt x="69942" y="49301"/>
                      <a:pt x="70205" y="49301"/>
                    </a:cubicBezTo>
                    <a:cubicBezTo>
                      <a:pt x="70683" y="49301"/>
                      <a:pt x="71160" y="49060"/>
                      <a:pt x="71418" y="48931"/>
                    </a:cubicBezTo>
                    <a:cubicBezTo>
                      <a:pt x="72198" y="48538"/>
                      <a:pt x="73057" y="48254"/>
                      <a:pt x="74207" y="48006"/>
                    </a:cubicBezTo>
                    <a:cubicBezTo>
                      <a:pt x="74266" y="47996"/>
                      <a:pt x="74325" y="47969"/>
                      <a:pt x="74378" y="47937"/>
                    </a:cubicBezTo>
                    <a:cubicBezTo>
                      <a:pt x="74454" y="47883"/>
                      <a:pt x="74459" y="47409"/>
                      <a:pt x="74459" y="47409"/>
                    </a:cubicBezTo>
                    <a:cubicBezTo>
                      <a:pt x="74797" y="46776"/>
                      <a:pt x="75152" y="46152"/>
                      <a:pt x="75377" y="45470"/>
                    </a:cubicBezTo>
                    <a:cubicBezTo>
                      <a:pt x="75700" y="44483"/>
                      <a:pt x="75598" y="43322"/>
                      <a:pt x="75640" y="42296"/>
                    </a:cubicBezTo>
                    <a:cubicBezTo>
                      <a:pt x="75667" y="41543"/>
                      <a:pt x="76071" y="40883"/>
                      <a:pt x="76248" y="40157"/>
                    </a:cubicBezTo>
                    <a:cubicBezTo>
                      <a:pt x="76582" y="39271"/>
                      <a:pt x="76527" y="38391"/>
                      <a:pt x="76087" y="37573"/>
                    </a:cubicBezTo>
                    <a:cubicBezTo>
                      <a:pt x="76044" y="37412"/>
                      <a:pt x="75995" y="37256"/>
                      <a:pt x="75947" y="37101"/>
                    </a:cubicBezTo>
                    <a:cubicBezTo>
                      <a:pt x="75952" y="37010"/>
                      <a:pt x="75925" y="36928"/>
                      <a:pt x="75866" y="36864"/>
                    </a:cubicBezTo>
                    <a:cubicBezTo>
                      <a:pt x="75845" y="36794"/>
                      <a:pt x="75818" y="36725"/>
                      <a:pt x="75796" y="36655"/>
                    </a:cubicBezTo>
                    <a:cubicBezTo>
                      <a:pt x="75754" y="36542"/>
                      <a:pt x="75711" y="36435"/>
                      <a:pt x="75667" y="36328"/>
                    </a:cubicBezTo>
                    <a:cubicBezTo>
                      <a:pt x="75711" y="36075"/>
                      <a:pt x="75759" y="35827"/>
                      <a:pt x="75410" y="35688"/>
                    </a:cubicBezTo>
                    <a:lnTo>
                      <a:pt x="75410" y="35688"/>
                    </a:lnTo>
                    <a:cubicBezTo>
                      <a:pt x="75415" y="35720"/>
                      <a:pt x="75421" y="35753"/>
                      <a:pt x="75421" y="35790"/>
                    </a:cubicBezTo>
                    <a:cubicBezTo>
                      <a:pt x="75394" y="35731"/>
                      <a:pt x="75367" y="35677"/>
                      <a:pt x="75340" y="35624"/>
                    </a:cubicBezTo>
                    <a:lnTo>
                      <a:pt x="75340" y="35624"/>
                    </a:lnTo>
                    <a:cubicBezTo>
                      <a:pt x="75357" y="35629"/>
                      <a:pt x="75367" y="35634"/>
                      <a:pt x="75383" y="35639"/>
                    </a:cubicBezTo>
                    <a:cubicBezTo>
                      <a:pt x="75464" y="35393"/>
                      <a:pt x="75383" y="35220"/>
                      <a:pt x="75131" y="35123"/>
                    </a:cubicBezTo>
                    <a:cubicBezTo>
                      <a:pt x="75125" y="35135"/>
                      <a:pt x="75120" y="35145"/>
                      <a:pt x="75114" y="35156"/>
                    </a:cubicBezTo>
                    <a:cubicBezTo>
                      <a:pt x="75109" y="35145"/>
                      <a:pt x="75104" y="35135"/>
                      <a:pt x="75099" y="35129"/>
                    </a:cubicBezTo>
                    <a:cubicBezTo>
                      <a:pt x="75104" y="35123"/>
                      <a:pt x="75109" y="35118"/>
                      <a:pt x="75114" y="35118"/>
                    </a:cubicBezTo>
                    <a:cubicBezTo>
                      <a:pt x="75104" y="35103"/>
                      <a:pt x="75087" y="35091"/>
                      <a:pt x="75077" y="35081"/>
                    </a:cubicBezTo>
                    <a:cubicBezTo>
                      <a:pt x="74867" y="34645"/>
                      <a:pt x="74673" y="34211"/>
                      <a:pt x="74551" y="33732"/>
                    </a:cubicBezTo>
                    <a:cubicBezTo>
                      <a:pt x="74319" y="32846"/>
                      <a:pt x="73847" y="32061"/>
                      <a:pt x="73659" y="31159"/>
                    </a:cubicBezTo>
                    <a:cubicBezTo>
                      <a:pt x="73552" y="30655"/>
                      <a:pt x="73481" y="30144"/>
                      <a:pt x="73423" y="29628"/>
                    </a:cubicBezTo>
                    <a:cubicBezTo>
                      <a:pt x="73379" y="28371"/>
                      <a:pt x="73036" y="26259"/>
                      <a:pt x="72965" y="25002"/>
                    </a:cubicBezTo>
                    <a:cubicBezTo>
                      <a:pt x="72959" y="24888"/>
                      <a:pt x="72982" y="24848"/>
                      <a:pt x="73021" y="24848"/>
                    </a:cubicBezTo>
                    <a:cubicBezTo>
                      <a:pt x="73114" y="24848"/>
                      <a:pt x="73301" y="25065"/>
                      <a:pt x="73454" y="25065"/>
                    </a:cubicBezTo>
                    <a:cubicBezTo>
                      <a:pt x="73479" y="25065"/>
                      <a:pt x="73502" y="25059"/>
                      <a:pt x="73525" y="25046"/>
                    </a:cubicBezTo>
                    <a:lnTo>
                      <a:pt x="73525" y="25019"/>
                    </a:lnTo>
                    <a:lnTo>
                      <a:pt x="73525" y="24992"/>
                    </a:lnTo>
                    <a:cubicBezTo>
                      <a:pt x="73277" y="24878"/>
                      <a:pt x="73111" y="24712"/>
                      <a:pt x="72992" y="24487"/>
                    </a:cubicBezTo>
                    <a:lnTo>
                      <a:pt x="72992" y="23197"/>
                    </a:lnTo>
                    <a:cubicBezTo>
                      <a:pt x="72992" y="22795"/>
                      <a:pt x="72923" y="22381"/>
                      <a:pt x="73014" y="21999"/>
                    </a:cubicBezTo>
                    <a:cubicBezTo>
                      <a:pt x="73057" y="21816"/>
                      <a:pt x="73004" y="21597"/>
                      <a:pt x="72939" y="21409"/>
                    </a:cubicBezTo>
                    <a:cubicBezTo>
                      <a:pt x="72213" y="20791"/>
                      <a:pt x="71224" y="20613"/>
                      <a:pt x="70285" y="20581"/>
                    </a:cubicBezTo>
                    <a:cubicBezTo>
                      <a:pt x="70252" y="20619"/>
                      <a:pt x="70199" y="20646"/>
                      <a:pt x="70113" y="20662"/>
                    </a:cubicBezTo>
                    <a:cubicBezTo>
                      <a:pt x="70089" y="20665"/>
                      <a:pt x="70066" y="20666"/>
                      <a:pt x="70043" y="20666"/>
                    </a:cubicBezTo>
                    <a:cubicBezTo>
                      <a:pt x="70020" y="20666"/>
                      <a:pt x="69998" y="20665"/>
                      <a:pt x="69974" y="20662"/>
                    </a:cubicBezTo>
                    <a:cubicBezTo>
                      <a:pt x="69806" y="20651"/>
                      <a:pt x="69667" y="20566"/>
                      <a:pt x="69592" y="20405"/>
                    </a:cubicBezTo>
                    <a:cubicBezTo>
                      <a:pt x="69329" y="20296"/>
                      <a:pt x="69097" y="20125"/>
                      <a:pt x="68846" y="19974"/>
                    </a:cubicBezTo>
                    <a:cubicBezTo>
                      <a:pt x="68834" y="19974"/>
                      <a:pt x="68824" y="19964"/>
                      <a:pt x="68819" y="19964"/>
                    </a:cubicBezTo>
                    <a:cubicBezTo>
                      <a:pt x="68496" y="19850"/>
                      <a:pt x="68189" y="19684"/>
                      <a:pt x="67879" y="19528"/>
                    </a:cubicBezTo>
                    <a:cubicBezTo>
                      <a:pt x="67599" y="19421"/>
                      <a:pt x="67314" y="19329"/>
                      <a:pt x="67024" y="19249"/>
                    </a:cubicBezTo>
                    <a:cubicBezTo>
                      <a:pt x="66965" y="19233"/>
                      <a:pt x="66932" y="19185"/>
                      <a:pt x="66927" y="19136"/>
                    </a:cubicBezTo>
                    <a:cubicBezTo>
                      <a:pt x="66756" y="19092"/>
                      <a:pt x="66582" y="19066"/>
                      <a:pt x="66402" y="19066"/>
                    </a:cubicBezTo>
                    <a:cubicBezTo>
                      <a:pt x="66096" y="19066"/>
                      <a:pt x="65774" y="19142"/>
                      <a:pt x="65429" y="19334"/>
                    </a:cubicBezTo>
                    <a:cubicBezTo>
                      <a:pt x="65369" y="19370"/>
                      <a:pt x="65281" y="19392"/>
                      <a:pt x="65182" y="19392"/>
                    </a:cubicBezTo>
                    <a:cubicBezTo>
                      <a:pt x="65147" y="19392"/>
                      <a:pt x="65111" y="19389"/>
                      <a:pt x="65074" y="19383"/>
                    </a:cubicBezTo>
                    <a:cubicBezTo>
                      <a:pt x="64418" y="19475"/>
                      <a:pt x="63779" y="19431"/>
                      <a:pt x="63113" y="19517"/>
                    </a:cubicBezTo>
                    <a:cubicBezTo>
                      <a:pt x="63044" y="19528"/>
                      <a:pt x="62973" y="19539"/>
                      <a:pt x="62908" y="19545"/>
                    </a:cubicBezTo>
                    <a:cubicBezTo>
                      <a:pt x="62732" y="19604"/>
                      <a:pt x="62549" y="19624"/>
                      <a:pt x="62360" y="19631"/>
                    </a:cubicBezTo>
                    <a:cubicBezTo>
                      <a:pt x="61861" y="19716"/>
                      <a:pt x="61356" y="19829"/>
                      <a:pt x="60884" y="19969"/>
                    </a:cubicBezTo>
                    <a:cubicBezTo>
                      <a:pt x="60734" y="20089"/>
                      <a:pt x="60570" y="20175"/>
                      <a:pt x="60363" y="20175"/>
                    </a:cubicBezTo>
                    <a:cubicBezTo>
                      <a:pt x="60310" y="20175"/>
                      <a:pt x="60255" y="20169"/>
                      <a:pt x="60196" y="20157"/>
                    </a:cubicBezTo>
                    <a:cubicBezTo>
                      <a:pt x="60201" y="20157"/>
                      <a:pt x="60201" y="20157"/>
                      <a:pt x="60201" y="20152"/>
                    </a:cubicBezTo>
                    <a:lnTo>
                      <a:pt x="60201" y="20152"/>
                    </a:lnTo>
                    <a:cubicBezTo>
                      <a:pt x="60122" y="20165"/>
                      <a:pt x="60045" y="20171"/>
                      <a:pt x="59968" y="20171"/>
                    </a:cubicBezTo>
                    <a:cubicBezTo>
                      <a:pt x="59794" y="20171"/>
                      <a:pt x="59625" y="20138"/>
                      <a:pt x="59449" y="20071"/>
                    </a:cubicBezTo>
                    <a:cubicBezTo>
                      <a:pt x="59191" y="19996"/>
                      <a:pt x="58944" y="19882"/>
                      <a:pt x="58703" y="19753"/>
                    </a:cubicBezTo>
                    <a:cubicBezTo>
                      <a:pt x="58407" y="19673"/>
                      <a:pt x="58122" y="19668"/>
                      <a:pt x="57768" y="19663"/>
                    </a:cubicBezTo>
                    <a:cubicBezTo>
                      <a:pt x="57719" y="19663"/>
                      <a:pt x="57676" y="19663"/>
                      <a:pt x="57634" y="19657"/>
                    </a:cubicBezTo>
                    <a:cubicBezTo>
                      <a:pt x="57591" y="19669"/>
                      <a:pt x="57549" y="19675"/>
                      <a:pt x="57506" y="19675"/>
                    </a:cubicBezTo>
                    <a:cubicBezTo>
                      <a:pt x="57415" y="19675"/>
                      <a:pt x="57323" y="19646"/>
                      <a:pt x="57235" y="19587"/>
                    </a:cubicBezTo>
                    <a:cubicBezTo>
                      <a:pt x="57188" y="19572"/>
                      <a:pt x="57133" y="19555"/>
                      <a:pt x="57086" y="19534"/>
                    </a:cubicBezTo>
                    <a:cubicBezTo>
                      <a:pt x="56889" y="19452"/>
                      <a:pt x="56566" y="19322"/>
                      <a:pt x="56295" y="19322"/>
                    </a:cubicBezTo>
                    <a:cubicBezTo>
                      <a:pt x="56248" y="19322"/>
                      <a:pt x="56204" y="19326"/>
                      <a:pt x="56161" y="19334"/>
                    </a:cubicBezTo>
                    <a:cubicBezTo>
                      <a:pt x="56086" y="19431"/>
                      <a:pt x="56005" y="19539"/>
                      <a:pt x="55925" y="19614"/>
                    </a:cubicBezTo>
                    <a:cubicBezTo>
                      <a:pt x="55920" y="19577"/>
                      <a:pt x="55914" y="19545"/>
                      <a:pt x="55914" y="19507"/>
                    </a:cubicBezTo>
                    <a:cubicBezTo>
                      <a:pt x="55893" y="19545"/>
                      <a:pt x="55876" y="19577"/>
                      <a:pt x="55866" y="19619"/>
                    </a:cubicBezTo>
                    <a:cubicBezTo>
                      <a:pt x="55861" y="19636"/>
                      <a:pt x="55856" y="19646"/>
                      <a:pt x="55856" y="19657"/>
                    </a:cubicBezTo>
                    <a:cubicBezTo>
                      <a:pt x="55871" y="19652"/>
                      <a:pt x="55888" y="19652"/>
                      <a:pt x="55903" y="19652"/>
                    </a:cubicBezTo>
                    <a:cubicBezTo>
                      <a:pt x="55920" y="19867"/>
                      <a:pt x="55876" y="20028"/>
                      <a:pt x="55791" y="20152"/>
                    </a:cubicBezTo>
                    <a:cubicBezTo>
                      <a:pt x="55753" y="20179"/>
                      <a:pt x="55710" y="20200"/>
                      <a:pt x="55667" y="20221"/>
                    </a:cubicBezTo>
                    <a:cubicBezTo>
                      <a:pt x="55603" y="20248"/>
                      <a:pt x="55533" y="20264"/>
                      <a:pt x="55462" y="20264"/>
                    </a:cubicBezTo>
                    <a:cubicBezTo>
                      <a:pt x="55393" y="20264"/>
                      <a:pt x="55323" y="20248"/>
                      <a:pt x="55259" y="20221"/>
                    </a:cubicBezTo>
                    <a:cubicBezTo>
                      <a:pt x="55205" y="20200"/>
                      <a:pt x="55162" y="20167"/>
                      <a:pt x="55119" y="20135"/>
                    </a:cubicBezTo>
                    <a:cubicBezTo>
                      <a:pt x="55103" y="20043"/>
                      <a:pt x="55108" y="19942"/>
                      <a:pt x="55114" y="19840"/>
                    </a:cubicBezTo>
                    <a:cubicBezTo>
                      <a:pt x="54889" y="19528"/>
                      <a:pt x="54716" y="19260"/>
                      <a:pt x="54276" y="19205"/>
                    </a:cubicBezTo>
                    <a:cubicBezTo>
                      <a:pt x="54044" y="19185"/>
                      <a:pt x="53846" y="19115"/>
                      <a:pt x="53632" y="19024"/>
                    </a:cubicBezTo>
                    <a:cubicBezTo>
                      <a:pt x="53369" y="18907"/>
                      <a:pt x="53140" y="18815"/>
                      <a:pt x="52929" y="18815"/>
                    </a:cubicBezTo>
                    <a:cubicBezTo>
                      <a:pt x="52713" y="18815"/>
                      <a:pt x="52516" y="18912"/>
                      <a:pt x="52325" y="19180"/>
                    </a:cubicBezTo>
                    <a:cubicBezTo>
                      <a:pt x="52229" y="19314"/>
                      <a:pt x="52100" y="19394"/>
                      <a:pt x="51961" y="19470"/>
                    </a:cubicBezTo>
                    <a:cubicBezTo>
                      <a:pt x="51861" y="19544"/>
                      <a:pt x="51746" y="19595"/>
                      <a:pt x="51588" y="19595"/>
                    </a:cubicBezTo>
                    <a:cubicBezTo>
                      <a:pt x="51566" y="19595"/>
                      <a:pt x="51543" y="19594"/>
                      <a:pt x="51520" y="19592"/>
                    </a:cubicBezTo>
                    <a:cubicBezTo>
                      <a:pt x="51026" y="19545"/>
                      <a:pt x="50865" y="19222"/>
                      <a:pt x="50756" y="18857"/>
                    </a:cubicBezTo>
                    <a:cubicBezTo>
                      <a:pt x="50607" y="18669"/>
                      <a:pt x="50451" y="18496"/>
                      <a:pt x="50273" y="18342"/>
                    </a:cubicBezTo>
                    <a:cubicBezTo>
                      <a:pt x="50225" y="18320"/>
                      <a:pt x="50188" y="18287"/>
                      <a:pt x="50156" y="18238"/>
                    </a:cubicBezTo>
                    <a:cubicBezTo>
                      <a:pt x="50032" y="18142"/>
                      <a:pt x="49893" y="18057"/>
                      <a:pt x="49737" y="17975"/>
                    </a:cubicBezTo>
                    <a:cubicBezTo>
                      <a:pt x="48194" y="17192"/>
                      <a:pt x="46340" y="16949"/>
                      <a:pt x="44681" y="16504"/>
                    </a:cubicBezTo>
                    <a:cubicBezTo>
                      <a:pt x="43252" y="16118"/>
                      <a:pt x="41619" y="15811"/>
                      <a:pt x="40394" y="14940"/>
                    </a:cubicBezTo>
                    <a:cubicBezTo>
                      <a:pt x="39975" y="14645"/>
                      <a:pt x="39690" y="14312"/>
                      <a:pt x="39513" y="13941"/>
                    </a:cubicBezTo>
                    <a:cubicBezTo>
                      <a:pt x="39308" y="13770"/>
                      <a:pt x="39293" y="13554"/>
                      <a:pt x="39314" y="13334"/>
                    </a:cubicBezTo>
                    <a:cubicBezTo>
                      <a:pt x="39228" y="12850"/>
                      <a:pt x="39271" y="12319"/>
                      <a:pt x="39405" y="11754"/>
                    </a:cubicBezTo>
                    <a:lnTo>
                      <a:pt x="39410" y="11749"/>
                    </a:lnTo>
                    <a:cubicBezTo>
                      <a:pt x="39470" y="9213"/>
                      <a:pt x="39556" y="6673"/>
                      <a:pt x="39636" y="4137"/>
                    </a:cubicBezTo>
                    <a:cubicBezTo>
                      <a:pt x="39648" y="3906"/>
                      <a:pt x="39653" y="3681"/>
                      <a:pt x="39663" y="3455"/>
                    </a:cubicBezTo>
                    <a:cubicBezTo>
                      <a:pt x="40061" y="1080"/>
                      <a:pt x="40061" y="1058"/>
                      <a:pt x="37708" y="887"/>
                    </a:cubicBezTo>
                    <a:cubicBezTo>
                      <a:pt x="33705" y="597"/>
                      <a:pt x="29698" y="328"/>
                      <a:pt x="25475" y="33"/>
                    </a:cubicBezTo>
                    <a:cubicBezTo>
                      <a:pt x="25391" y="38"/>
                      <a:pt x="25307" y="39"/>
                      <a:pt x="25222" y="39"/>
                    </a:cubicBezTo>
                    <a:cubicBezTo>
                      <a:pt x="24828" y="39"/>
                      <a:pt x="24426" y="0"/>
                      <a:pt x="2403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5" name="Google Shape;13255;p109"/>
              <p:cNvSpPr/>
              <p:nvPr/>
            </p:nvSpPr>
            <p:spPr>
              <a:xfrm>
                <a:off x="4585768" y="2946878"/>
                <a:ext cx="4238" cy="3029"/>
              </a:xfrm>
              <a:custGeom>
                <a:avLst/>
                <a:gdLst/>
                <a:ahLst/>
                <a:cxnLst/>
                <a:rect l="l" t="t" r="r" b="b"/>
                <a:pathLst>
                  <a:path w="340" h="243" extrusionOk="0">
                    <a:moveTo>
                      <a:pt x="49" y="0"/>
                    </a:moveTo>
                    <a:cubicBezTo>
                      <a:pt x="0" y="124"/>
                      <a:pt x="32" y="226"/>
                      <a:pt x="146" y="243"/>
                    </a:cubicBezTo>
                    <a:cubicBezTo>
                      <a:pt x="167" y="243"/>
                      <a:pt x="188" y="243"/>
                      <a:pt x="210" y="238"/>
                    </a:cubicBezTo>
                    <a:cubicBezTo>
                      <a:pt x="312" y="216"/>
                      <a:pt x="339" y="119"/>
                      <a:pt x="295" y="7"/>
                    </a:cubicBezTo>
                    <a:cubicBezTo>
                      <a:pt x="216" y="7"/>
                      <a:pt x="129" y="0"/>
                      <a:pt x="4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6" name="Google Shape;13256;p109"/>
              <p:cNvSpPr/>
              <p:nvPr/>
            </p:nvSpPr>
            <p:spPr>
              <a:xfrm>
                <a:off x="4132142" y="2653439"/>
                <a:ext cx="584484" cy="299559"/>
              </a:xfrm>
              <a:custGeom>
                <a:avLst/>
                <a:gdLst/>
                <a:ahLst/>
                <a:cxnLst/>
                <a:rect l="l" t="t" r="r" b="b"/>
                <a:pathLst>
                  <a:path w="46890" h="24032" extrusionOk="0">
                    <a:moveTo>
                      <a:pt x="1221" y="0"/>
                    </a:moveTo>
                    <a:cubicBezTo>
                      <a:pt x="923" y="0"/>
                      <a:pt x="707" y="111"/>
                      <a:pt x="549" y="296"/>
                    </a:cubicBezTo>
                    <a:cubicBezTo>
                      <a:pt x="506" y="291"/>
                      <a:pt x="464" y="291"/>
                      <a:pt x="415" y="291"/>
                    </a:cubicBezTo>
                    <a:cubicBezTo>
                      <a:pt x="425" y="340"/>
                      <a:pt x="437" y="393"/>
                      <a:pt x="442" y="442"/>
                    </a:cubicBezTo>
                    <a:cubicBezTo>
                      <a:pt x="259" y="753"/>
                      <a:pt x="174" y="1183"/>
                      <a:pt x="120" y="1645"/>
                    </a:cubicBezTo>
                    <a:cubicBezTo>
                      <a:pt x="65" y="2118"/>
                      <a:pt x="1" y="2639"/>
                      <a:pt x="340" y="2929"/>
                    </a:cubicBezTo>
                    <a:cubicBezTo>
                      <a:pt x="335" y="2966"/>
                      <a:pt x="328" y="3015"/>
                      <a:pt x="318" y="3053"/>
                    </a:cubicBezTo>
                    <a:cubicBezTo>
                      <a:pt x="291" y="3202"/>
                      <a:pt x="270" y="3353"/>
                      <a:pt x="248" y="3504"/>
                    </a:cubicBezTo>
                    <a:cubicBezTo>
                      <a:pt x="259" y="3509"/>
                      <a:pt x="276" y="3509"/>
                      <a:pt x="286" y="3514"/>
                    </a:cubicBezTo>
                    <a:cubicBezTo>
                      <a:pt x="345" y="3460"/>
                      <a:pt x="404" y="3413"/>
                      <a:pt x="479" y="3370"/>
                    </a:cubicBezTo>
                    <a:cubicBezTo>
                      <a:pt x="503" y="3370"/>
                      <a:pt x="527" y="3369"/>
                      <a:pt x="552" y="3369"/>
                    </a:cubicBezTo>
                    <a:cubicBezTo>
                      <a:pt x="945" y="3369"/>
                      <a:pt x="1347" y="3408"/>
                      <a:pt x="1741" y="3408"/>
                    </a:cubicBezTo>
                    <a:cubicBezTo>
                      <a:pt x="1826" y="3408"/>
                      <a:pt x="1910" y="3407"/>
                      <a:pt x="1994" y="3402"/>
                    </a:cubicBezTo>
                    <a:cubicBezTo>
                      <a:pt x="6217" y="3697"/>
                      <a:pt x="10224" y="3966"/>
                      <a:pt x="14227" y="4256"/>
                    </a:cubicBezTo>
                    <a:cubicBezTo>
                      <a:pt x="16580" y="4427"/>
                      <a:pt x="16580" y="4449"/>
                      <a:pt x="16182" y="6824"/>
                    </a:cubicBezTo>
                    <a:cubicBezTo>
                      <a:pt x="16172" y="7050"/>
                      <a:pt x="16167" y="7275"/>
                      <a:pt x="16155" y="7506"/>
                    </a:cubicBezTo>
                    <a:cubicBezTo>
                      <a:pt x="16075" y="10042"/>
                      <a:pt x="15989" y="12582"/>
                      <a:pt x="15929" y="15118"/>
                    </a:cubicBezTo>
                    <a:lnTo>
                      <a:pt x="15924" y="15123"/>
                    </a:lnTo>
                    <a:cubicBezTo>
                      <a:pt x="15790" y="15688"/>
                      <a:pt x="15747" y="16219"/>
                      <a:pt x="15833" y="16703"/>
                    </a:cubicBezTo>
                    <a:cubicBezTo>
                      <a:pt x="15812" y="16923"/>
                      <a:pt x="15827" y="17139"/>
                      <a:pt x="16032" y="17310"/>
                    </a:cubicBezTo>
                    <a:cubicBezTo>
                      <a:pt x="16209" y="17681"/>
                      <a:pt x="16494" y="18014"/>
                      <a:pt x="16913" y="18309"/>
                    </a:cubicBezTo>
                    <a:cubicBezTo>
                      <a:pt x="18138" y="19180"/>
                      <a:pt x="19771" y="19487"/>
                      <a:pt x="21200" y="19873"/>
                    </a:cubicBezTo>
                    <a:cubicBezTo>
                      <a:pt x="22859" y="20318"/>
                      <a:pt x="24713" y="20561"/>
                      <a:pt x="26256" y="21344"/>
                    </a:cubicBezTo>
                    <a:cubicBezTo>
                      <a:pt x="26412" y="21426"/>
                      <a:pt x="26551" y="21511"/>
                      <a:pt x="26675" y="21607"/>
                    </a:cubicBezTo>
                    <a:cubicBezTo>
                      <a:pt x="26707" y="21656"/>
                      <a:pt x="26744" y="21689"/>
                      <a:pt x="26792" y="21711"/>
                    </a:cubicBezTo>
                    <a:cubicBezTo>
                      <a:pt x="26970" y="21865"/>
                      <a:pt x="27126" y="22038"/>
                      <a:pt x="27275" y="22226"/>
                    </a:cubicBezTo>
                    <a:cubicBezTo>
                      <a:pt x="27384" y="22591"/>
                      <a:pt x="27545" y="22914"/>
                      <a:pt x="28039" y="22961"/>
                    </a:cubicBezTo>
                    <a:cubicBezTo>
                      <a:pt x="28062" y="22963"/>
                      <a:pt x="28085" y="22964"/>
                      <a:pt x="28107" y="22964"/>
                    </a:cubicBezTo>
                    <a:cubicBezTo>
                      <a:pt x="28265" y="22964"/>
                      <a:pt x="28380" y="22913"/>
                      <a:pt x="28480" y="22839"/>
                    </a:cubicBezTo>
                    <a:cubicBezTo>
                      <a:pt x="28619" y="22763"/>
                      <a:pt x="28748" y="22683"/>
                      <a:pt x="28844" y="22549"/>
                    </a:cubicBezTo>
                    <a:cubicBezTo>
                      <a:pt x="29035" y="22281"/>
                      <a:pt x="29232" y="22184"/>
                      <a:pt x="29448" y="22184"/>
                    </a:cubicBezTo>
                    <a:cubicBezTo>
                      <a:pt x="29659" y="22184"/>
                      <a:pt x="29888" y="22276"/>
                      <a:pt x="30151" y="22393"/>
                    </a:cubicBezTo>
                    <a:cubicBezTo>
                      <a:pt x="30365" y="22484"/>
                      <a:pt x="30563" y="22554"/>
                      <a:pt x="30795" y="22574"/>
                    </a:cubicBezTo>
                    <a:cubicBezTo>
                      <a:pt x="31235" y="22629"/>
                      <a:pt x="31408" y="22897"/>
                      <a:pt x="31633" y="23209"/>
                    </a:cubicBezTo>
                    <a:cubicBezTo>
                      <a:pt x="31627" y="23311"/>
                      <a:pt x="31622" y="23412"/>
                      <a:pt x="31638" y="23504"/>
                    </a:cubicBezTo>
                    <a:cubicBezTo>
                      <a:pt x="31681" y="23536"/>
                      <a:pt x="31724" y="23569"/>
                      <a:pt x="31778" y="23590"/>
                    </a:cubicBezTo>
                    <a:cubicBezTo>
                      <a:pt x="31842" y="23617"/>
                      <a:pt x="31912" y="23633"/>
                      <a:pt x="31981" y="23633"/>
                    </a:cubicBezTo>
                    <a:cubicBezTo>
                      <a:pt x="32052" y="23633"/>
                      <a:pt x="32122" y="23617"/>
                      <a:pt x="32186" y="23590"/>
                    </a:cubicBezTo>
                    <a:cubicBezTo>
                      <a:pt x="32229" y="23569"/>
                      <a:pt x="32272" y="23548"/>
                      <a:pt x="32310" y="23521"/>
                    </a:cubicBezTo>
                    <a:cubicBezTo>
                      <a:pt x="32395" y="23397"/>
                      <a:pt x="32439" y="23236"/>
                      <a:pt x="32422" y="23021"/>
                    </a:cubicBezTo>
                    <a:cubicBezTo>
                      <a:pt x="32407" y="23021"/>
                      <a:pt x="32390" y="23021"/>
                      <a:pt x="32375" y="23026"/>
                    </a:cubicBezTo>
                    <a:cubicBezTo>
                      <a:pt x="32375" y="23015"/>
                      <a:pt x="32380" y="23005"/>
                      <a:pt x="32385" y="22988"/>
                    </a:cubicBezTo>
                    <a:cubicBezTo>
                      <a:pt x="32395" y="22946"/>
                      <a:pt x="32412" y="22914"/>
                      <a:pt x="32433" y="22876"/>
                    </a:cubicBezTo>
                    <a:cubicBezTo>
                      <a:pt x="32433" y="22914"/>
                      <a:pt x="32439" y="22946"/>
                      <a:pt x="32444" y="22983"/>
                    </a:cubicBezTo>
                    <a:cubicBezTo>
                      <a:pt x="32524" y="22908"/>
                      <a:pt x="32605" y="22800"/>
                      <a:pt x="32680" y="22703"/>
                    </a:cubicBezTo>
                    <a:cubicBezTo>
                      <a:pt x="32723" y="22695"/>
                      <a:pt x="32768" y="22691"/>
                      <a:pt x="32814" y="22691"/>
                    </a:cubicBezTo>
                    <a:cubicBezTo>
                      <a:pt x="33086" y="22691"/>
                      <a:pt x="33412" y="22821"/>
                      <a:pt x="33605" y="22903"/>
                    </a:cubicBezTo>
                    <a:cubicBezTo>
                      <a:pt x="33652" y="22924"/>
                      <a:pt x="33707" y="22941"/>
                      <a:pt x="33754" y="22956"/>
                    </a:cubicBezTo>
                    <a:cubicBezTo>
                      <a:pt x="33842" y="23015"/>
                      <a:pt x="33934" y="23044"/>
                      <a:pt x="34025" y="23044"/>
                    </a:cubicBezTo>
                    <a:cubicBezTo>
                      <a:pt x="34068" y="23044"/>
                      <a:pt x="34110" y="23038"/>
                      <a:pt x="34153" y="23026"/>
                    </a:cubicBezTo>
                    <a:cubicBezTo>
                      <a:pt x="34195" y="23032"/>
                      <a:pt x="34238" y="23032"/>
                      <a:pt x="34287" y="23032"/>
                    </a:cubicBezTo>
                    <a:cubicBezTo>
                      <a:pt x="34641" y="23037"/>
                      <a:pt x="34926" y="23042"/>
                      <a:pt x="35222" y="23122"/>
                    </a:cubicBezTo>
                    <a:cubicBezTo>
                      <a:pt x="35463" y="23251"/>
                      <a:pt x="35710" y="23365"/>
                      <a:pt x="35968" y="23440"/>
                    </a:cubicBezTo>
                    <a:cubicBezTo>
                      <a:pt x="36144" y="23507"/>
                      <a:pt x="36313" y="23540"/>
                      <a:pt x="36487" y="23540"/>
                    </a:cubicBezTo>
                    <a:cubicBezTo>
                      <a:pt x="36564" y="23540"/>
                      <a:pt x="36641" y="23534"/>
                      <a:pt x="36720" y="23521"/>
                    </a:cubicBezTo>
                    <a:lnTo>
                      <a:pt x="36720" y="23521"/>
                    </a:lnTo>
                    <a:cubicBezTo>
                      <a:pt x="36720" y="23526"/>
                      <a:pt x="36720" y="23526"/>
                      <a:pt x="36715" y="23526"/>
                    </a:cubicBezTo>
                    <a:cubicBezTo>
                      <a:pt x="36774" y="23538"/>
                      <a:pt x="36829" y="23544"/>
                      <a:pt x="36882" y="23544"/>
                    </a:cubicBezTo>
                    <a:cubicBezTo>
                      <a:pt x="37089" y="23544"/>
                      <a:pt x="37253" y="23458"/>
                      <a:pt x="37403" y="23338"/>
                    </a:cubicBezTo>
                    <a:cubicBezTo>
                      <a:pt x="37875" y="23198"/>
                      <a:pt x="38380" y="23085"/>
                      <a:pt x="38879" y="23000"/>
                    </a:cubicBezTo>
                    <a:cubicBezTo>
                      <a:pt x="39068" y="22993"/>
                      <a:pt x="39251" y="22973"/>
                      <a:pt x="39427" y="22914"/>
                    </a:cubicBezTo>
                    <a:cubicBezTo>
                      <a:pt x="39492" y="22908"/>
                      <a:pt x="39563" y="22897"/>
                      <a:pt x="39632" y="22886"/>
                    </a:cubicBezTo>
                    <a:cubicBezTo>
                      <a:pt x="40298" y="22800"/>
                      <a:pt x="40937" y="22844"/>
                      <a:pt x="41593" y="22752"/>
                    </a:cubicBezTo>
                    <a:cubicBezTo>
                      <a:pt x="41630" y="22758"/>
                      <a:pt x="41666" y="22761"/>
                      <a:pt x="41701" y="22761"/>
                    </a:cubicBezTo>
                    <a:cubicBezTo>
                      <a:pt x="41800" y="22761"/>
                      <a:pt x="41888" y="22739"/>
                      <a:pt x="41948" y="22703"/>
                    </a:cubicBezTo>
                    <a:cubicBezTo>
                      <a:pt x="42293" y="22511"/>
                      <a:pt x="42615" y="22435"/>
                      <a:pt x="42921" y="22435"/>
                    </a:cubicBezTo>
                    <a:cubicBezTo>
                      <a:pt x="43101" y="22435"/>
                      <a:pt x="43275" y="22461"/>
                      <a:pt x="43446" y="22505"/>
                    </a:cubicBezTo>
                    <a:cubicBezTo>
                      <a:pt x="43451" y="22554"/>
                      <a:pt x="43484" y="22602"/>
                      <a:pt x="43543" y="22618"/>
                    </a:cubicBezTo>
                    <a:cubicBezTo>
                      <a:pt x="43833" y="22698"/>
                      <a:pt x="44118" y="22790"/>
                      <a:pt x="44398" y="22897"/>
                    </a:cubicBezTo>
                    <a:cubicBezTo>
                      <a:pt x="44708" y="23053"/>
                      <a:pt x="45015" y="23219"/>
                      <a:pt x="45338" y="23333"/>
                    </a:cubicBezTo>
                    <a:cubicBezTo>
                      <a:pt x="45343" y="23333"/>
                      <a:pt x="45353" y="23343"/>
                      <a:pt x="45365" y="23343"/>
                    </a:cubicBezTo>
                    <a:cubicBezTo>
                      <a:pt x="45616" y="23494"/>
                      <a:pt x="45848" y="23665"/>
                      <a:pt x="46111" y="23774"/>
                    </a:cubicBezTo>
                    <a:cubicBezTo>
                      <a:pt x="46186" y="23935"/>
                      <a:pt x="46325" y="24020"/>
                      <a:pt x="46493" y="24031"/>
                    </a:cubicBezTo>
                    <a:cubicBezTo>
                      <a:pt x="46406" y="23945"/>
                      <a:pt x="46347" y="23838"/>
                      <a:pt x="46337" y="23709"/>
                    </a:cubicBezTo>
                    <a:lnTo>
                      <a:pt x="46332" y="23645"/>
                    </a:lnTo>
                    <a:cubicBezTo>
                      <a:pt x="46325" y="23612"/>
                      <a:pt x="46320" y="23574"/>
                      <a:pt x="46320" y="23531"/>
                    </a:cubicBezTo>
                    <a:lnTo>
                      <a:pt x="46320" y="23531"/>
                    </a:lnTo>
                    <a:cubicBezTo>
                      <a:pt x="46337" y="23536"/>
                      <a:pt x="46352" y="23548"/>
                      <a:pt x="46369" y="23553"/>
                    </a:cubicBezTo>
                    <a:cubicBezTo>
                      <a:pt x="46519" y="23504"/>
                      <a:pt x="46590" y="23360"/>
                      <a:pt x="46583" y="23090"/>
                    </a:cubicBezTo>
                    <a:cubicBezTo>
                      <a:pt x="46568" y="22167"/>
                      <a:pt x="46590" y="21243"/>
                      <a:pt x="46590" y="20318"/>
                    </a:cubicBezTo>
                    <a:cubicBezTo>
                      <a:pt x="46595" y="20147"/>
                      <a:pt x="46600" y="19970"/>
                      <a:pt x="46605" y="19797"/>
                    </a:cubicBezTo>
                    <a:cubicBezTo>
                      <a:pt x="46605" y="19733"/>
                      <a:pt x="46610" y="19663"/>
                      <a:pt x="46605" y="19594"/>
                    </a:cubicBezTo>
                    <a:cubicBezTo>
                      <a:pt x="46610" y="19432"/>
                      <a:pt x="46615" y="19271"/>
                      <a:pt x="46615" y="19110"/>
                    </a:cubicBezTo>
                    <a:cubicBezTo>
                      <a:pt x="46890" y="16289"/>
                      <a:pt x="46890" y="13469"/>
                      <a:pt x="46739" y="10643"/>
                    </a:cubicBezTo>
                    <a:lnTo>
                      <a:pt x="46761" y="10643"/>
                    </a:lnTo>
                    <a:cubicBezTo>
                      <a:pt x="46648" y="9822"/>
                      <a:pt x="46379" y="9021"/>
                      <a:pt x="46235" y="8210"/>
                    </a:cubicBezTo>
                    <a:cubicBezTo>
                      <a:pt x="46100" y="7469"/>
                      <a:pt x="46084" y="6722"/>
                      <a:pt x="45998" y="5981"/>
                    </a:cubicBezTo>
                    <a:cubicBezTo>
                      <a:pt x="45971" y="5820"/>
                      <a:pt x="45950" y="5664"/>
                      <a:pt x="45928" y="5508"/>
                    </a:cubicBezTo>
                    <a:cubicBezTo>
                      <a:pt x="45923" y="5491"/>
                      <a:pt x="45923" y="5481"/>
                      <a:pt x="45923" y="5465"/>
                    </a:cubicBezTo>
                    <a:cubicBezTo>
                      <a:pt x="45858" y="5007"/>
                      <a:pt x="45821" y="4551"/>
                      <a:pt x="45794" y="4095"/>
                    </a:cubicBezTo>
                    <a:cubicBezTo>
                      <a:pt x="45757" y="3396"/>
                      <a:pt x="45751" y="2693"/>
                      <a:pt x="45789" y="1989"/>
                    </a:cubicBezTo>
                    <a:cubicBezTo>
                      <a:pt x="45809" y="1548"/>
                      <a:pt x="45730" y="1312"/>
                      <a:pt x="45499" y="1194"/>
                    </a:cubicBezTo>
                    <a:cubicBezTo>
                      <a:pt x="45353" y="1124"/>
                      <a:pt x="45154" y="1092"/>
                      <a:pt x="44891" y="1087"/>
                    </a:cubicBezTo>
                    <a:cubicBezTo>
                      <a:pt x="35120" y="936"/>
                      <a:pt x="25353" y="747"/>
                      <a:pt x="15581" y="571"/>
                    </a:cubicBezTo>
                    <a:cubicBezTo>
                      <a:pt x="15113" y="586"/>
                      <a:pt x="14646" y="608"/>
                      <a:pt x="14178" y="624"/>
                    </a:cubicBezTo>
                    <a:lnTo>
                      <a:pt x="13233" y="591"/>
                    </a:lnTo>
                    <a:lnTo>
                      <a:pt x="12556" y="591"/>
                    </a:lnTo>
                    <a:cubicBezTo>
                      <a:pt x="12250" y="566"/>
                      <a:pt x="11944" y="527"/>
                      <a:pt x="11642" y="463"/>
                    </a:cubicBezTo>
                    <a:cubicBezTo>
                      <a:pt x="9606" y="405"/>
                      <a:pt x="7571" y="345"/>
                      <a:pt x="5540" y="286"/>
                    </a:cubicBezTo>
                    <a:cubicBezTo>
                      <a:pt x="4600" y="254"/>
                      <a:pt x="3655" y="227"/>
                      <a:pt x="2714" y="200"/>
                    </a:cubicBezTo>
                    <a:cubicBezTo>
                      <a:pt x="2708" y="199"/>
                      <a:pt x="2703" y="199"/>
                      <a:pt x="2698" y="199"/>
                    </a:cubicBezTo>
                    <a:cubicBezTo>
                      <a:pt x="2548" y="199"/>
                      <a:pt x="2382" y="247"/>
                      <a:pt x="2236" y="247"/>
                    </a:cubicBezTo>
                    <a:cubicBezTo>
                      <a:pt x="2176" y="247"/>
                      <a:pt x="2120" y="239"/>
                      <a:pt x="2069" y="216"/>
                    </a:cubicBezTo>
                    <a:cubicBezTo>
                      <a:pt x="1730" y="66"/>
                      <a:pt x="1451" y="0"/>
                      <a:pt x="122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7" name="Google Shape;13257;p109"/>
              <p:cNvSpPr/>
              <p:nvPr/>
            </p:nvSpPr>
            <p:spPr>
              <a:xfrm>
                <a:off x="3658846" y="2606833"/>
                <a:ext cx="478806" cy="492542"/>
              </a:xfrm>
              <a:custGeom>
                <a:avLst/>
                <a:gdLst/>
                <a:ahLst/>
                <a:cxnLst/>
                <a:rect l="l" t="t" r="r" b="b"/>
                <a:pathLst>
                  <a:path w="38412" h="39514" extrusionOk="0">
                    <a:moveTo>
                      <a:pt x="15392" y="1"/>
                    </a:moveTo>
                    <a:cubicBezTo>
                      <a:pt x="15123" y="60"/>
                      <a:pt x="14376" y="1000"/>
                      <a:pt x="14108" y="1059"/>
                    </a:cubicBezTo>
                    <a:cubicBezTo>
                      <a:pt x="11556" y="791"/>
                      <a:pt x="9005" y="566"/>
                      <a:pt x="6464" y="237"/>
                    </a:cubicBezTo>
                    <a:cubicBezTo>
                      <a:pt x="6162" y="194"/>
                      <a:pt x="5609" y="227"/>
                      <a:pt x="5534" y="172"/>
                    </a:cubicBezTo>
                    <a:cubicBezTo>
                      <a:pt x="5517" y="184"/>
                      <a:pt x="5507" y="189"/>
                      <a:pt x="5497" y="194"/>
                    </a:cubicBezTo>
                    <a:cubicBezTo>
                      <a:pt x="5529" y="286"/>
                      <a:pt x="5400" y="829"/>
                      <a:pt x="5346" y="1087"/>
                    </a:cubicBezTo>
                    <a:cubicBezTo>
                      <a:pt x="5259" y="1526"/>
                      <a:pt x="5292" y="2005"/>
                      <a:pt x="5179" y="2445"/>
                    </a:cubicBezTo>
                    <a:cubicBezTo>
                      <a:pt x="5158" y="3541"/>
                      <a:pt x="4787" y="4600"/>
                      <a:pt x="4733" y="5701"/>
                    </a:cubicBezTo>
                    <a:cubicBezTo>
                      <a:pt x="4674" y="6856"/>
                      <a:pt x="4421" y="7990"/>
                      <a:pt x="4245" y="9133"/>
                    </a:cubicBezTo>
                    <a:cubicBezTo>
                      <a:pt x="4240" y="9165"/>
                      <a:pt x="4240" y="9193"/>
                      <a:pt x="4234" y="9225"/>
                    </a:cubicBezTo>
                    <a:cubicBezTo>
                      <a:pt x="4073" y="10385"/>
                      <a:pt x="3917" y="11546"/>
                      <a:pt x="3761" y="12701"/>
                    </a:cubicBezTo>
                    <a:lnTo>
                      <a:pt x="3724" y="12701"/>
                    </a:lnTo>
                    <a:cubicBezTo>
                      <a:pt x="3707" y="12787"/>
                      <a:pt x="3697" y="12872"/>
                      <a:pt x="3680" y="12953"/>
                    </a:cubicBezTo>
                    <a:cubicBezTo>
                      <a:pt x="3514" y="13878"/>
                      <a:pt x="3471" y="14818"/>
                      <a:pt x="3342" y="15741"/>
                    </a:cubicBezTo>
                    <a:cubicBezTo>
                      <a:pt x="3342" y="15817"/>
                      <a:pt x="3337" y="15882"/>
                      <a:pt x="3332" y="15946"/>
                    </a:cubicBezTo>
                    <a:cubicBezTo>
                      <a:pt x="2326" y="23161"/>
                      <a:pt x="1333" y="30375"/>
                      <a:pt x="295" y="37585"/>
                    </a:cubicBezTo>
                    <a:cubicBezTo>
                      <a:pt x="253" y="37912"/>
                      <a:pt x="253" y="38133"/>
                      <a:pt x="339" y="38289"/>
                    </a:cubicBezTo>
                    <a:cubicBezTo>
                      <a:pt x="270" y="38460"/>
                      <a:pt x="161" y="38616"/>
                      <a:pt x="0" y="38730"/>
                    </a:cubicBezTo>
                    <a:cubicBezTo>
                      <a:pt x="270" y="39025"/>
                      <a:pt x="667" y="39089"/>
                      <a:pt x="989" y="39110"/>
                    </a:cubicBezTo>
                    <a:cubicBezTo>
                      <a:pt x="1988" y="39174"/>
                      <a:pt x="2993" y="39298"/>
                      <a:pt x="3970" y="39471"/>
                    </a:cubicBezTo>
                    <a:cubicBezTo>
                      <a:pt x="4138" y="39497"/>
                      <a:pt x="4282" y="39514"/>
                      <a:pt x="4416" y="39514"/>
                    </a:cubicBezTo>
                    <a:cubicBezTo>
                      <a:pt x="4766" y="39514"/>
                      <a:pt x="5045" y="39412"/>
                      <a:pt x="5249" y="39207"/>
                    </a:cubicBezTo>
                    <a:cubicBezTo>
                      <a:pt x="5556" y="38896"/>
                      <a:pt x="5588" y="38460"/>
                      <a:pt x="5582" y="38160"/>
                    </a:cubicBezTo>
                    <a:cubicBezTo>
                      <a:pt x="5582" y="38026"/>
                      <a:pt x="5614" y="37870"/>
                      <a:pt x="5653" y="37703"/>
                    </a:cubicBezTo>
                    <a:cubicBezTo>
                      <a:pt x="5700" y="37478"/>
                      <a:pt x="5749" y="37225"/>
                      <a:pt x="5738" y="36957"/>
                    </a:cubicBezTo>
                    <a:cubicBezTo>
                      <a:pt x="5733" y="36779"/>
                      <a:pt x="5749" y="36692"/>
                      <a:pt x="5760" y="36660"/>
                    </a:cubicBezTo>
                    <a:cubicBezTo>
                      <a:pt x="5782" y="36655"/>
                      <a:pt x="5824" y="36645"/>
                      <a:pt x="5904" y="36645"/>
                    </a:cubicBezTo>
                    <a:cubicBezTo>
                      <a:pt x="5985" y="36645"/>
                      <a:pt x="6082" y="36655"/>
                      <a:pt x="6201" y="36672"/>
                    </a:cubicBezTo>
                    <a:cubicBezTo>
                      <a:pt x="8096" y="36908"/>
                      <a:pt x="10030" y="37118"/>
                      <a:pt x="11894" y="37317"/>
                    </a:cubicBezTo>
                    <a:lnTo>
                      <a:pt x="13490" y="37493"/>
                    </a:lnTo>
                    <a:cubicBezTo>
                      <a:pt x="13528" y="37498"/>
                      <a:pt x="13570" y="37510"/>
                      <a:pt x="13619" y="37520"/>
                    </a:cubicBezTo>
                    <a:cubicBezTo>
                      <a:pt x="13737" y="37552"/>
                      <a:pt x="13882" y="37585"/>
                      <a:pt x="14038" y="37585"/>
                    </a:cubicBezTo>
                    <a:cubicBezTo>
                      <a:pt x="14210" y="37585"/>
                      <a:pt x="14361" y="37537"/>
                      <a:pt x="14490" y="37456"/>
                    </a:cubicBezTo>
                    <a:cubicBezTo>
                      <a:pt x="14629" y="37354"/>
                      <a:pt x="14736" y="37203"/>
                      <a:pt x="14790" y="37015"/>
                    </a:cubicBezTo>
                    <a:cubicBezTo>
                      <a:pt x="14683" y="36930"/>
                      <a:pt x="14629" y="36789"/>
                      <a:pt x="14683" y="36650"/>
                    </a:cubicBezTo>
                    <a:cubicBezTo>
                      <a:pt x="14726" y="36548"/>
                      <a:pt x="14795" y="36478"/>
                      <a:pt x="14876" y="36429"/>
                    </a:cubicBezTo>
                    <a:cubicBezTo>
                      <a:pt x="14924" y="36322"/>
                      <a:pt x="15000" y="36322"/>
                      <a:pt x="15112" y="36322"/>
                    </a:cubicBezTo>
                    <a:cubicBezTo>
                      <a:pt x="15199" y="36322"/>
                      <a:pt x="15306" y="36333"/>
                      <a:pt x="15408" y="36344"/>
                    </a:cubicBezTo>
                    <a:cubicBezTo>
                      <a:pt x="15456" y="36345"/>
                      <a:pt x="15504" y="36345"/>
                      <a:pt x="15552" y="36345"/>
                    </a:cubicBezTo>
                    <a:cubicBezTo>
                      <a:pt x="15996" y="36345"/>
                      <a:pt x="16439" y="36334"/>
                      <a:pt x="16881" y="36334"/>
                    </a:cubicBezTo>
                    <a:cubicBezTo>
                      <a:pt x="17307" y="36334"/>
                      <a:pt x="17731" y="36344"/>
                      <a:pt x="18153" y="36382"/>
                    </a:cubicBezTo>
                    <a:cubicBezTo>
                      <a:pt x="23510" y="36865"/>
                      <a:pt x="28861" y="37364"/>
                      <a:pt x="34211" y="37907"/>
                    </a:cubicBezTo>
                    <a:cubicBezTo>
                      <a:pt x="34361" y="37917"/>
                      <a:pt x="34495" y="37929"/>
                      <a:pt x="34614" y="37929"/>
                    </a:cubicBezTo>
                    <a:cubicBezTo>
                      <a:pt x="35000" y="37827"/>
                      <a:pt x="35268" y="37639"/>
                      <a:pt x="35462" y="37349"/>
                    </a:cubicBezTo>
                    <a:cubicBezTo>
                      <a:pt x="35489" y="37225"/>
                      <a:pt x="35511" y="37074"/>
                      <a:pt x="35516" y="36892"/>
                    </a:cubicBezTo>
                    <a:cubicBezTo>
                      <a:pt x="35559" y="35296"/>
                      <a:pt x="35779" y="33706"/>
                      <a:pt x="35925" y="32115"/>
                    </a:cubicBezTo>
                    <a:lnTo>
                      <a:pt x="35925" y="30704"/>
                    </a:lnTo>
                    <a:cubicBezTo>
                      <a:pt x="36483" y="27050"/>
                      <a:pt x="36661" y="23370"/>
                      <a:pt x="36912" y="19695"/>
                    </a:cubicBezTo>
                    <a:cubicBezTo>
                      <a:pt x="36939" y="19271"/>
                      <a:pt x="36967" y="18852"/>
                      <a:pt x="36999" y="18428"/>
                    </a:cubicBezTo>
                    <a:cubicBezTo>
                      <a:pt x="37445" y="16794"/>
                      <a:pt x="37144" y="15081"/>
                      <a:pt x="37520" y="13437"/>
                    </a:cubicBezTo>
                    <a:lnTo>
                      <a:pt x="37520" y="13432"/>
                    </a:lnTo>
                    <a:cubicBezTo>
                      <a:pt x="37574" y="12696"/>
                      <a:pt x="37628" y="11954"/>
                      <a:pt x="37681" y="11213"/>
                    </a:cubicBezTo>
                    <a:cubicBezTo>
                      <a:pt x="37725" y="10600"/>
                      <a:pt x="37767" y="9988"/>
                      <a:pt x="37810" y="9376"/>
                    </a:cubicBezTo>
                    <a:cubicBezTo>
                      <a:pt x="38144" y="8806"/>
                      <a:pt x="37740" y="7855"/>
                      <a:pt x="38208" y="7308"/>
                    </a:cubicBezTo>
                    <a:cubicBezTo>
                      <a:pt x="38213" y="7286"/>
                      <a:pt x="38213" y="7264"/>
                      <a:pt x="38218" y="7243"/>
                    </a:cubicBezTo>
                    <a:cubicBezTo>
                      <a:pt x="38240" y="7092"/>
                      <a:pt x="38261" y="6941"/>
                      <a:pt x="38288" y="6792"/>
                    </a:cubicBezTo>
                    <a:cubicBezTo>
                      <a:pt x="38298" y="6754"/>
                      <a:pt x="38305" y="6705"/>
                      <a:pt x="38310" y="6668"/>
                    </a:cubicBezTo>
                    <a:cubicBezTo>
                      <a:pt x="37971" y="6378"/>
                      <a:pt x="38035" y="5857"/>
                      <a:pt x="38090" y="5384"/>
                    </a:cubicBezTo>
                    <a:cubicBezTo>
                      <a:pt x="38144" y="4922"/>
                      <a:pt x="38229" y="4492"/>
                      <a:pt x="38412" y="4181"/>
                    </a:cubicBezTo>
                    <a:cubicBezTo>
                      <a:pt x="38407" y="4132"/>
                      <a:pt x="38395" y="4079"/>
                      <a:pt x="38385" y="4030"/>
                    </a:cubicBezTo>
                    <a:cubicBezTo>
                      <a:pt x="38197" y="4025"/>
                      <a:pt x="38003" y="4015"/>
                      <a:pt x="37815" y="4003"/>
                    </a:cubicBezTo>
                    <a:cubicBezTo>
                      <a:pt x="37714" y="3805"/>
                      <a:pt x="37517" y="3686"/>
                      <a:pt x="37127" y="3686"/>
                    </a:cubicBezTo>
                    <a:cubicBezTo>
                      <a:pt x="37044" y="3686"/>
                      <a:pt x="36951" y="3691"/>
                      <a:pt x="36848" y="3703"/>
                    </a:cubicBezTo>
                    <a:cubicBezTo>
                      <a:pt x="36821" y="3706"/>
                      <a:pt x="36794" y="3708"/>
                      <a:pt x="36767" y="3708"/>
                    </a:cubicBezTo>
                    <a:cubicBezTo>
                      <a:pt x="36536" y="3708"/>
                      <a:pt x="36316" y="3581"/>
                      <a:pt x="36268" y="3284"/>
                    </a:cubicBezTo>
                    <a:cubicBezTo>
                      <a:pt x="35913" y="3331"/>
                      <a:pt x="35565" y="3380"/>
                      <a:pt x="35216" y="3428"/>
                    </a:cubicBezTo>
                    <a:cubicBezTo>
                      <a:pt x="31826" y="3073"/>
                      <a:pt x="28435" y="2730"/>
                      <a:pt x="25045" y="2364"/>
                    </a:cubicBezTo>
                    <a:cubicBezTo>
                      <a:pt x="22097" y="2042"/>
                      <a:pt x="19152" y="1694"/>
                      <a:pt x="16203" y="1350"/>
                    </a:cubicBezTo>
                    <a:cubicBezTo>
                      <a:pt x="15742" y="1295"/>
                      <a:pt x="15687" y="527"/>
                      <a:pt x="1539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8" name="Google Shape;13258;p109"/>
              <p:cNvSpPr/>
              <p:nvPr/>
            </p:nvSpPr>
            <p:spPr>
              <a:xfrm>
                <a:off x="2789250" y="1973960"/>
                <a:ext cx="548385" cy="931759"/>
              </a:xfrm>
              <a:custGeom>
                <a:avLst/>
                <a:gdLst/>
                <a:ahLst/>
                <a:cxnLst/>
                <a:rect l="l" t="t" r="r" b="b"/>
                <a:pathLst>
                  <a:path w="43994" h="74750" extrusionOk="0">
                    <a:moveTo>
                      <a:pt x="5002" y="1"/>
                    </a:moveTo>
                    <a:cubicBezTo>
                      <a:pt x="4766" y="23"/>
                      <a:pt x="4567" y="97"/>
                      <a:pt x="4411" y="226"/>
                    </a:cubicBezTo>
                    <a:cubicBezTo>
                      <a:pt x="4384" y="248"/>
                      <a:pt x="4352" y="264"/>
                      <a:pt x="4330" y="291"/>
                    </a:cubicBezTo>
                    <a:cubicBezTo>
                      <a:pt x="3933" y="699"/>
                      <a:pt x="3948" y="1338"/>
                      <a:pt x="3980" y="2622"/>
                    </a:cubicBezTo>
                    <a:lnTo>
                      <a:pt x="3987" y="2762"/>
                    </a:lnTo>
                    <a:cubicBezTo>
                      <a:pt x="4035" y="4658"/>
                      <a:pt x="3218" y="6372"/>
                      <a:pt x="1418" y="8156"/>
                    </a:cubicBezTo>
                    <a:cubicBezTo>
                      <a:pt x="333" y="9230"/>
                      <a:pt x="0" y="10509"/>
                      <a:pt x="377" y="12185"/>
                    </a:cubicBezTo>
                    <a:cubicBezTo>
                      <a:pt x="484" y="12668"/>
                      <a:pt x="714" y="13092"/>
                      <a:pt x="935" y="13501"/>
                    </a:cubicBezTo>
                    <a:cubicBezTo>
                      <a:pt x="967" y="13554"/>
                      <a:pt x="994" y="13603"/>
                      <a:pt x="1021" y="13657"/>
                    </a:cubicBezTo>
                    <a:cubicBezTo>
                      <a:pt x="1091" y="14747"/>
                      <a:pt x="1300" y="15800"/>
                      <a:pt x="1537" y="16853"/>
                    </a:cubicBezTo>
                    <a:cubicBezTo>
                      <a:pt x="1257" y="17590"/>
                      <a:pt x="1155" y="18319"/>
                      <a:pt x="1064" y="19028"/>
                    </a:cubicBezTo>
                    <a:cubicBezTo>
                      <a:pt x="1010" y="19405"/>
                      <a:pt x="967" y="19765"/>
                      <a:pt x="892" y="20119"/>
                    </a:cubicBezTo>
                    <a:cubicBezTo>
                      <a:pt x="494" y="22075"/>
                      <a:pt x="1305" y="23370"/>
                      <a:pt x="2150" y="24379"/>
                    </a:cubicBezTo>
                    <a:cubicBezTo>
                      <a:pt x="2348" y="24616"/>
                      <a:pt x="2514" y="24858"/>
                      <a:pt x="2643" y="25100"/>
                    </a:cubicBezTo>
                    <a:cubicBezTo>
                      <a:pt x="2745" y="25712"/>
                      <a:pt x="2847" y="26330"/>
                      <a:pt x="2955" y="26942"/>
                    </a:cubicBezTo>
                    <a:cubicBezTo>
                      <a:pt x="2933" y="27022"/>
                      <a:pt x="2923" y="27109"/>
                      <a:pt x="2896" y="27189"/>
                    </a:cubicBezTo>
                    <a:cubicBezTo>
                      <a:pt x="2594" y="28167"/>
                      <a:pt x="2912" y="28795"/>
                      <a:pt x="3320" y="29246"/>
                    </a:cubicBezTo>
                    <a:cubicBezTo>
                      <a:pt x="3336" y="29375"/>
                      <a:pt x="3358" y="29499"/>
                      <a:pt x="3374" y="29628"/>
                    </a:cubicBezTo>
                    <a:cubicBezTo>
                      <a:pt x="3519" y="30719"/>
                      <a:pt x="3744" y="31782"/>
                      <a:pt x="3970" y="32841"/>
                    </a:cubicBezTo>
                    <a:cubicBezTo>
                      <a:pt x="3809" y="33781"/>
                      <a:pt x="4019" y="34812"/>
                      <a:pt x="4523" y="35656"/>
                    </a:cubicBezTo>
                    <a:cubicBezTo>
                      <a:pt x="4615" y="36209"/>
                      <a:pt x="4689" y="36768"/>
                      <a:pt x="4738" y="37337"/>
                    </a:cubicBezTo>
                    <a:cubicBezTo>
                      <a:pt x="4813" y="38261"/>
                      <a:pt x="4937" y="39186"/>
                      <a:pt x="5093" y="40099"/>
                    </a:cubicBezTo>
                    <a:cubicBezTo>
                      <a:pt x="4862" y="40823"/>
                      <a:pt x="5018" y="41586"/>
                      <a:pt x="5560" y="42338"/>
                    </a:cubicBezTo>
                    <a:cubicBezTo>
                      <a:pt x="5899" y="43714"/>
                      <a:pt x="6313" y="45073"/>
                      <a:pt x="6796" y="46394"/>
                    </a:cubicBezTo>
                    <a:cubicBezTo>
                      <a:pt x="7672" y="48759"/>
                      <a:pt x="8177" y="51085"/>
                      <a:pt x="9100" y="53175"/>
                    </a:cubicBezTo>
                    <a:cubicBezTo>
                      <a:pt x="9026" y="53352"/>
                      <a:pt x="8951" y="53529"/>
                      <a:pt x="8886" y="53706"/>
                    </a:cubicBezTo>
                    <a:cubicBezTo>
                      <a:pt x="8634" y="54420"/>
                      <a:pt x="8628" y="54916"/>
                      <a:pt x="9353" y="55469"/>
                    </a:cubicBezTo>
                    <a:cubicBezTo>
                      <a:pt x="9928" y="55908"/>
                      <a:pt x="10551" y="56188"/>
                      <a:pt x="11180" y="56419"/>
                    </a:cubicBezTo>
                    <a:cubicBezTo>
                      <a:pt x="11614" y="56892"/>
                      <a:pt x="12103" y="57343"/>
                      <a:pt x="12668" y="57762"/>
                    </a:cubicBezTo>
                    <a:cubicBezTo>
                      <a:pt x="13732" y="58546"/>
                      <a:pt x="14935" y="59106"/>
                      <a:pt x="16112" y="59701"/>
                    </a:cubicBezTo>
                    <a:cubicBezTo>
                      <a:pt x="16616" y="60395"/>
                      <a:pt x="17352" y="60819"/>
                      <a:pt x="18304" y="60975"/>
                    </a:cubicBezTo>
                    <a:cubicBezTo>
                      <a:pt x="18460" y="61088"/>
                      <a:pt x="18614" y="61189"/>
                      <a:pt x="18765" y="61308"/>
                    </a:cubicBezTo>
                    <a:cubicBezTo>
                      <a:pt x="18996" y="61496"/>
                      <a:pt x="19222" y="61700"/>
                      <a:pt x="19452" y="61888"/>
                    </a:cubicBezTo>
                    <a:cubicBezTo>
                      <a:pt x="19662" y="62764"/>
                      <a:pt x="20280" y="63237"/>
                      <a:pt x="20850" y="63656"/>
                    </a:cubicBezTo>
                    <a:cubicBezTo>
                      <a:pt x="21027" y="63790"/>
                      <a:pt x="21215" y="63929"/>
                      <a:pt x="21393" y="64085"/>
                    </a:cubicBezTo>
                    <a:cubicBezTo>
                      <a:pt x="23885" y="66272"/>
                      <a:pt x="24971" y="68915"/>
                      <a:pt x="24610" y="71928"/>
                    </a:cubicBezTo>
                    <a:cubicBezTo>
                      <a:pt x="24567" y="72294"/>
                      <a:pt x="24552" y="72756"/>
                      <a:pt x="24830" y="73100"/>
                    </a:cubicBezTo>
                    <a:cubicBezTo>
                      <a:pt x="25115" y="73455"/>
                      <a:pt x="25566" y="73524"/>
                      <a:pt x="25963" y="73562"/>
                    </a:cubicBezTo>
                    <a:cubicBezTo>
                      <a:pt x="27344" y="73696"/>
                      <a:pt x="28752" y="73852"/>
                      <a:pt x="30116" y="73998"/>
                    </a:cubicBezTo>
                    <a:cubicBezTo>
                      <a:pt x="32727" y="74281"/>
                      <a:pt x="35414" y="74571"/>
                      <a:pt x="38100" y="74749"/>
                    </a:cubicBezTo>
                    <a:cubicBezTo>
                      <a:pt x="38175" y="74556"/>
                      <a:pt x="38288" y="74389"/>
                      <a:pt x="38449" y="74276"/>
                    </a:cubicBezTo>
                    <a:cubicBezTo>
                      <a:pt x="38470" y="74261"/>
                      <a:pt x="38497" y="74249"/>
                      <a:pt x="38524" y="74239"/>
                    </a:cubicBezTo>
                    <a:cubicBezTo>
                      <a:pt x="38846" y="74261"/>
                      <a:pt x="39174" y="74281"/>
                      <a:pt x="39496" y="74298"/>
                    </a:cubicBezTo>
                    <a:cubicBezTo>
                      <a:pt x="39819" y="74147"/>
                      <a:pt x="40056" y="73869"/>
                      <a:pt x="40098" y="73379"/>
                    </a:cubicBezTo>
                    <a:cubicBezTo>
                      <a:pt x="40141" y="72869"/>
                      <a:pt x="40136" y="72374"/>
                      <a:pt x="40066" y="71864"/>
                    </a:cubicBezTo>
                    <a:cubicBezTo>
                      <a:pt x="40012" y="71488"/>
                      <a:pt x="39932" y="71090"/>
                      <a:pt x="39969" y="70710"/>
                    </a:cubicBezTo>
                    <a:cubicBezTo>
                      <a:pt x="40024" y="70242"/>
                      <a:pt x="40195" y="69892"/>
                      <a:pt x="40399" y="69560"/>
                    </a:cubicBezTo>
                    <a:lnTo>
                      <a:pt x="40388" y="69538"/>
                    </a:lnTo>
                    <a:cubicBezTo>
                      <a:pt x="40394" y="69533"/>
                      <a:pt x="40404" y="69533"/>
                      <a:pt x="40410" y="69533"/>
                    </a:cubicBezTo>
                    <a:cubicBezTo>
                      <a:pt x="40577" y="69259"/>
                      <a:pt x="40765" y="68990"/>
                      <a:pt x="40926" y="68667"/>
                    </a:cubicBezTo>
                    <a:cubicBezTo>
                      <a:pt x="41281" y="67963"/>
                      <a:pt x="41313" y="67105"/>
                      <a:pt x="41747" y="66443"/>
                    </a:cubicBezTo>
                    <a:cubicBezTo>
                      <a:pt x="41893" y="66223"/>
                      <a:pt x="42059" y="66046"/>
                      <a:pt x="42241" y="65901"/>
                    </a:cubicBezTo>
                    <a:cubicBezTo>
                      <a:pt x="42248" y="65880"/>
                      <a:pt x="42268" y="65863"/>
                      <a:pt x="42306" y="65843"/>
                    </a:cubicBezTo>
                    <a:cubicBezTo>
                      <a:pt x="42435" y="65746"/>
                      <a:pt x="42575" y="65649"/>
                      <a:pt x="42714" y="65563"/>
                    </a:cubicBezTo>
                    <a:cubicBezTo>
                      <a:pt x="42720" y="65488"/>
                      <a:pt x="42833" y="65461"/>
                      <a:pt x="42918" y="65439"/>
                    </a:cubicBezTo>
                    <a:cubicBezTo>
                      <a:pt x="42918" y="65434"/>
                      <a:pt x="42925" y="65434"/>
                      <a:pt x="42930" y="65429"/>
                    </a:cubicBezTo>
                    <a:cubicBezTo>
                      <a:pt x="43106" y="64998"/>
                      <a:pt x="43698" y="64864"/>
                      <a:pt x="43956" y="64494"/>
                    </a:cubicBezTo>
                    <a:cubicBezTo>
                      <a:pt x="43993" y="64328"/>
                      <a:pt x="43944" y="64150"/>
                      <a:pt x="43756" y="63961"/>
                    </a:cubicBezTo>
                    <a:lnTo>
                      <a:pt x="43563" y="63768"/>
                    </a:lnTo>
                    <a:cubicBezTo>
                      <a:pt x="43391" y="63698"/>
                      <a:pt x="43322" y="63580"/>
                      <a:pt x="43305" y="63334"/>
                    </a:cubicBezTo>
                    <a:cubicBezTo>
                      <a:pt x="43096" y="62640"/>
                      <a:pt x="42655" y="62232"/>
                      <a:pt x="42613" y="61474"/>
                    </a:cubicBezTo>
                    <a:cubicBezTo>
                      <a:pt x="42607" y="61362"/>
                      <a:pt x="42602" y="61249"/>
                      <a:pt x="42591" y="61136"/>
                    </a:cubicBezTo>
                    <a:cubicBezTo>
                      <a:pt x="42473" y="60448"/>
                      <a:pt x="42451" y="59756"/>
                      <a:pt x="42312" y="59079"/>
                    </a:cubicBezTo>
                    <a:cubicBezTo>
                      <a:pt x="42280" y="58906"/>
                      <a:pt x="42236" y="58734"/>
                      <a:pt x="42183" y="58563"/>
                    </a:cubicBezTo>
                    <a:cubicBezTo>
                      <a:pt x="42160" y="58566"/>
                      <a:pt x="42139" y="58568"/>
                      <a:pt x="42120" y="58568"/>
                    </a:cubicBezTo>
                    <a:cubicBezTo>
                      <a:pt x="41923" y="58568"/>
                      <a:pt x="41913" y="58401"/>
                      <a:pt x="41903" y="58236"/>
                    </a:cubicBezTo>
                    <a:cubicBezTo>
                      <a:pt x="41839" y="58031"/>
                      <a:pt x="41764" y="57837"/>
                      <a:pt x="41667" y="57655"/>
                    </a:cubicBezTo>
                    <a:cubicBezTo>
                      <a:pt x="41506" y="57354"/>
                      <a:pt x="41296" y="57075"/>
                      <a:pt x="41028" y="56843"/>
                    </a:cubicBezTo>
                    <a:cubicBezTo>
                      <a:pt x="40813" y="56768"/>
                      <a:pt x="40577" y="56714"/>
                      <a:pt x="40572" y="56419"/>
                    </a:cubicBezTo>
                    <a:cubicBezTo>
                      <a:pt x="40265" y="56242"/>
                      <a:pt x="40125" y="55952"/>
                      <a:pt x="40044" y="55625"/>
                    </a:cubicBezTo>
                    <a:cubicBezTo>
                      <a:pt x="39722" y="55447"/>
                      <a:pt x="39583" y="55157"/>
                      <a:pt x="39508" y="54819"/>
                    </a:cubicBezTo>
                    <a:cubicBezTo>
                      <a:pt x="39185" y="54651"/>
                      <a:pt x="39035" y="54368"/>
                      <a:pt x="38975" y="54018"/>
                    </a:cubicBezTo>
                    <a:cubicBezTo>
                      <a:pt x="38643" y="53857"/>
                      <a:pt x="38492" y="53572"/>
                      <a:pt x="38438" y="53223"/>
                    </a:cubicBezTo>
                    <a:cubicBezTo>
                      <a:pt x="38191" y="53126"/>
                      <a:pt x="38105" y="52938"/>
                      <a:pt x="38169" y="52680"/>
                    </a:cubicBezTo>
                    <a:cubicBezTo>
                      <a:pt x="37756" y="52573"/>
                      <a:pt x="37584" y="52305"/>
                      <a:pt x="37638" y="51879"/>
                    </a:cubicBezTo>
                    <a:cubicBezTo>
                      <a:pt x="37213" y="51782"/>
                      <a:pt x="37052" y="51504"/>
                      <a:pt x="37106" y="51080"/>
                    </a:cubicBezTo>
                    <a:cubicBezTo>
                      <a:pt x="36665" y="50993"/>
                      <a:pt x="36520" y="50708"/>
                      <a:pt x="36568" y="50289"/>
                    </a:cubicBezTo>
                    <a:lnTo>
                      <a:pt x="36568" y="50289"/>
                    </a:lnTo>
                    <a:cubicBezTo>
                      <a:pt x="36548" y="50292"/>
                      <a:pt x="36529" y="50293"/>
                      <a:pt x="36512" y="50293"/>
                    </a:cubicBezTo>
                    <a:cubicBezTo>
                      <a:pt x="36315" y="50293"/>
                      <a:pt x="36305" y="50130"/>
                      <a:pt x="36300" y="49957"/>
                    </a:cubicBezTo>
                    <a:cubicBezTo>
                      <a:pt x="36214" y="49687"/>
                      <a:pt x="36101" y="49436"/>
                      <a:pt x="35956" y="49199"/>
                    </a:cubicBezTo>
                    <a:cubicBezTo>
                      <a:pt x="35816" y="48968"/>
                      <a:pt x="35640" y="48753"/>
                      <a:pt x="35419" y="48571"/>
                    </a:cubicBezTo>
                    <a:cubicBezTo>
                      <a:pt x="35204" y="48490"/>
                      <a:pt x="34973" y="48437"/>
                      <a:pt x="34968" y="48147"/>
                    </a:cubicBezTo>
                    <a:cubicBezTo>
                      <a:pt x="34661" y="47963"/>
                      <a:pt x="34517" y="47679"/>
                      <a:pt x="34436" y="47346"/>
                    </a:cubicBezTo>
                    <a:cubicBezTo>
                      <a:pt x="34118" y="47173"/>
                      <a:pt x="33974" y="46883"/>
                      <a:pt x="33904" y="46545"/>
                    </a:cubicBezTo>
                    <a:cubicBezTo>
                      <a:pt x="33577" y="46374"/>
                      <a:pt x="33426" y="46089"/>
                      <a:pt x="33367" y="45745"/>
                    </a:cubicBezTo>
                    <a:cubicBezTo>
                      <a:pt x="33039" y="45578"/>
                      <a:pt x="32883" y="45293"/>
                      <a:pt x="32836" y="44944"/>
                    </a:cubicBezTo>
                    <a:cubicBezTo>
                      <a:pt x="32583" y="44847"/>
                      <a:pt x="32502" y="44665"/>
                      <a:pt x="32566" y="44408"/>
                    </a:cubicBezTo>
                    <a:cubicBezTo>
                      <a:pt x="32152" y="44299"/>
                      <a:pt x="31976" y="44031"/>
                      <a:pt x="32035" y="43607"/>
                    </a:cubicBezTo>
                    <a:cubicBezTo>
                      <a:pt x="31604" y="43510"/>
                      <a:pt x="31443" y="43230"/>
                      <a:pt x="31497" y="42806"/>
                    </a:cubicBezTo>
                    <a:cubicBezTo>
                      <a:pt x="31056" y="42720"/>
                      <a:pt x="30917" y="42430"/>
                      <a:pt x="30966" y="42011"/>
                    </a:cubicBezTo>
                    <a:lnTo>
                      <a:pt x="30966" y="42011"/>
                    </a:lnTo>
                    <a:cubicBezTo>
                      <a:pt x="30943" y="42014"/>
                      <a:pt x="30923" y="42016"/>
                      <a:pt x="30904" y="42016"/>
                    </a:cubicBezTo>
                    <a:cubicBezTo>
                      <a:pt x="30711" y="42016"/>
                      <a:pt x="30701" y="41850"/>
                      <a:pt x="30691" y="41683"/>
                    </a:cubicBezTo>
                    <a:cubicBezTo>
                      <a:pt x="30573" y="41485"/>
                      <a:pt x="30461" y="41286"/>
                      <a:pt x="30342" y="41088"/>
                    </a:cubicBezTo>
                    <a:cubicBezTo>
                      <a:pt x="30138" y="41001"/>
                      <a:pt x="29902" y="40959"/>
                      <a:pt x="29896" y="40668"/>
                    </a:cubicBezTo>
                    <a:cubicBezTo>
                      <a:pt x="29595" y="40485"/>
                      <a:pt x="29445" y="40200"/>
                      <a:pt x="29365" y="39873"/>
                    </a:cubicBezTo>
                    <a:cubicBezTo>
                      <a:pt x="29053" y="39690"/>
                      <a:pt x="28908" y="39400"/>
                      <a:pt x="28827" y="39067"/>
                    </a:cubicBezTo>
                    <a:cubicBezTo>
                      <a:pt x="28510" y="38896"/>
                      <a:pt x="28365" y="38606"/>
                      <a:pt x="28296" y="38266"/>
                    </a:cubicBezTo>
                    <a:cubicBezTo>
                      <a:pt x="27968" y="38100"/>
                      <a:pt x="27823" y="37815"/>
                      <a:pt x="27763" y="37466"/>
                    </a:cubicBezTo>
                    <a:cubicBezTo>
                      <a:pt x="27431" y="37305"/>
                      <a:pt x="27275" y="37020"/>
                      <a:pt x="27227" y="36672"/>
                    </a:cubicBezTo>
                    <a:cubicBezTo>
                      <a:pt x="26974" y="36575"/>
                      <a:pt x="26893" y="36387"/>
                      <a:pt x="26957" y="36129"/>
                    </a:cubicBezTo>
                    <a:cubicBezTo>
                      <a:pt x="26544" y="36020"/>
                      <a:pt x="26372" y="35752"/>
                      <a:pt x="26426" y="35328"/>
                    </a:cubicBezTo>
                    <a:cubicBezTo>
                      <a:pt x="25996" y="35231"/>
                      <a:pt x="25834" y="34952"/>
                      <a:pt x="25894" y="34527"/>
                    </a:cubicBezTo>
                    <a:cubicBezTo>
                      <a:pt x="25454" y="34441"/>
                      <a:pt x="25308" y="34157"/>
                      <a:pt x="25357" y="33738"/>
                    </a:cubicBezTo>
                    <a:lnTo>
                      <a:pt x="25357" y="33738"/>
                    </a:lnTo>
                    <a:cubicBezTo>
                      <a:pt x="25338" y="33741"/>
                      <a:pt x="25320" y="33742"/>
                      <a:pt x="25303" y="33742"/>
                    </a:cubicBezTo>
                    <a:cubicBezTo>
                      <a:pt x="25103" y="33742"/>
                      <a:pt x="25093" y="33573"/>
                      <a:pt x="25088" y="33404"/>
                    </a:cubicBezTo>
                    <a:cubicBezTo>
                      <a:pt x="25040" y="33270"/>
                      <a:pt x="24991" y="33141"/>
                      <a:pt x="24938" y="33012"/>
                    </a:cubicBezTo>
                    <a:cubicBezTo>
                      <a:pt x="24766" y="32636"/>
                      <a:pt x="24535" y="32298"/>
                      <a:pt x="24213" y="32018"/>
                    </a:cubicBezTo>
                    <a:cubicBezTo>
                      <a:pt x="23992" y="31949"/>
                      <a:pt x="23756" y="31889"/>
                      <a:pt x="23756" y="31594"/>
                    </a:cubicBezTo>
                    <a:cubicBezTo>
                      <a:pt x="23444" y="31418"/>
                      <a:pt x="23305" y="31127"/>
                      <a:pt x="23224" y="30794"/>
                    </a:cubicBezTo>
                    <a:cubicBezTo>
                      <a:pt x="22901" y="30622"/>
                      <a:pt x="22757" y="30332"/>
                      <a:pt x="22687" y="29993"/>
                    </a:cubicBezTo>
                    <a:cubicBezTo>
                      <a:pt x="22365" y="29821"/>
                      <a:pt x="22214" y="29536"/>
                      <a:pt x="22155" y="29194"/>
                    </a:cubicBezTo>
                    <a:cubicBezTo>
                      <a:pt x="21822" y="29026"/>
                      <a:pt x="21671" y="28747"/>
                      <a:pt x="21624" y="28393"/>
                    </a:cubicBezTo>
                    <a:cubicBezTo>
                      <a:pt x="21366" y="28296"/>
                      <a:pt x="21284" y="28113"/>
                      <a:pt x="21349" y="27855"/>
                    </a:cubicBezTo>
                    <a:cubicBezTo>
                      <a:pt x="20935" y="27748"/>
                      <a:pt x="20764" y="27474"/>
                      <a:pt x="20818" y="27049"/>
                    </a:cubicBezTo>
                    <a:cubicBezTo>
                      <a:pt x="20007" y="26641"/>
                      <a:pt x="19990" y="26045"/>
                      <a:pt x="20205" y="25207"/>
                    </a:cubicBezTo>
                    <a:cubicBezTo>
                      <a:pt x="21731" y="19212"/>
                      <a:pt x="23176" y="13194"/>
                      <a:pt x="24718" y="7204"/>
                    </a:cubicBezTo>
                    <a:cubicBezTo>
                      <a:pt x="24830" y="6780"/>
                      <a:pt x="24852" y="6474"/>
                      <a:pt x="24771" y="6244"/>
                    </a:cubicBezTo>
                    <a:cubicBezTo>
                      <a:pt x="24862" y="6071"/>
                      <a:pt x="24981" y="5915"/>
                      <a:pt x="25152" y="5797"/>
                    </a:cubicBezTo>
                    <a:cubicBezTo>
                      <a:pt x="25078" y="5679"/>
                      <a:pt x="24981" y="5577"/>
                      <a:pt x="24862" y="5480"/>
                    </a:cubicBezTo>
                    <a:cubicBezTo>
                      <a:pt x="19437" y="4077"/>
                      <a:pt x="14032" y="2590"/>
                      <a:pt x="8639" y="1064"/>
                    </a:cubicBezTo>
                    <a:cubicBezTo>
                      <a:pt x="7870" y="849"/>
                      <a:pt x="7119" y="549"/>
                      <a:pt x="6340" y="420"/>
                    </a:cubicBezTo>
                    <a:cubicBezTo>
                      <a:pt x="5743" y="323"/>
                      <a:pt x="5314" y="184"/>
                      <a:pt x="500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9" name="Google Shape;13259;p109"/>
              <p:cNvSpPr/>
              <p:nvPr/>
            </p:nvSpPr>
            <p:spPr>
              <a:xfrm>
                <a:off x="3262484" y="2555813"/>
                <a:ext cx="465281" cy="535858"/>
              </a:xfrm>
              <a:custGeom>
                <a:avLst/>
                <a:gdLst/>
                <a:ahLst/>
                <a:cxnLst/>
                <a:rect l="l" t="t" r="r" b="b"/>
                <a:pathLst>
                  <a:path w="37327" h="42989" extrusionOk="0">
                    <a:moveTo>
                      <a:pt x="10497" y="0"/>
                    </a:moveTo>
                    <a:cubicBezTo>
                      <a:pt x="10449" y="172"/>
                      <a:pt x="10395" y="339"/>
                      <a:pt x="10342" y="506"/>
                    </a:cubicBezTo>
                    <a:cubicBezTo>
                      <a:pt x="10192" y="758"/>
                      <a:pt x="10073" y="1156"/>
                      <a:pt x="9907" y="1758"/>
                    </a:cubicBezTo>
                    <a:cubicBezTo>
                      <a:pt x="9912" y="1805"/>
                      <a:pt x="9896" y="1865"/>
                      <a:pt x="9864" y="1924"/>
                    </a:cubicBezTo>
                    <a:cubicBezTo>
                      <a:pt x="9504" y="2364"/>
                      <a:pt x="9332" y="2869"/>
                      <a:pt x="9208" y="3395"/>
                    </a:cubicBezTo>
                    <a:cubicBezTo>
                      <a:pt x="9176" y="3514"/>
                      <a:pt x="9155" y="3632"/>
                      <a:pt x="9128" y="3756"/>
                    </a:cubicBezTo>
                    <a:cubicBezTo>
                      <a:pt x="9074" y="4014"/>
                      <a:pt x="9026" y="4277"/>
                      <a:pt x="8962" y="4530"/>
                    </a:cubicBezTo>
                    <a:cubicBezTo>
                      <a:pt x="8886" y="4830"/>
                      <a:pt x="8795" y="5125"/>
                      <a:pt x="8655" y="5410"/>
                    </a:cubicBezTo>
                    <a:cubicBezTo>
                      <a:pt x="8504" y="5722"/>
                      <a:pt x="8380" y="5935"/>
                      <a:pt x="8243" y="5935"/>
                    </a:cubicBezTo>
                    <a:cubicBezTo>
                      <a:pt x="8165" y="5935"/>
                      <a:pt x="8083" y="5866"/>
                      <a:pt x="7989" y="5706"/>
                    </a:cubicBezTo>
                    <a:cubicBezTo>
                      <a:pt x="7854" y="5470"/>
                      <a:pt x="7705" y="5297"/>
                      <a:pt x="7543" y="5180"/>
                    </a:cubicBezTo>
                    <a:cubicBezTo>
                      <a:pt x="7441" y="5098"/>
                      <a:pt x="7328" y="5039"/>
                      <a:pt x="7216" y="4996"/>
                    </a:cubicBezTo>
                    <a:cubicBezTo>
                      <a:pt x="7043" y="4937"/>
                      <a:pt x="6866" y="4910"/>
                      <a:pt x="6689" y="4905"/>
                    </a:cubicBezTo>
                    <a:cubicBezTo>
                      <a:pt x="6672" y="4905"/>
                      <a:pt x="6655" y="4904"/>
                      <a:pt x="6638" y="4904"/>
                    </a:cubicBezTo>
                    <a:cubicBezTo>
                      <a:pt x="6202" y="4904"/>
                      <a:pt x="5741" y="5020"/>
                      <a:pt x="5303" y="5020"/>
                    </a:cubicBezTo>
                    <a:cubicBezTo>
                      <a:pt x="5271" y="5020"/>
                      <a:pt x="5238" y="5020"/>
                      <a:pt x="5206" y="5018"/>
                    </a:cubicBezTo>
                    <a:lnTo>
                      <a:pt x="5206" y="5018"/>
                    </a:lnTo>
                    <a:cubicBezTo>
                      <a:pt x="5743" y="6226"/>
                      <a:pt x="5195" y="7484"/>
                      <a:pt x="5335" y="8649"/>
                    </a:cubicBezTo>
                    <a:cubicBezTo>
                      <a:pt x="5357" y="8842"/>
                      <a:pt x="5367" y="9036"/>
                      <a:pt x="5367" y="9229"/>
                    </a:cubicBezTo>
                    <a:cubicBezTo>
                      <a:pt x="5335" y="9390"/>
                      <a:pt x="5330" y="9536"/>
                      <a:pt x="5351" y="9681"/>
                    </a:cubicBezTo>
                    <a:cubicBezTo>
                      <a:pt x="5292" y="10530"/>
                      <a:pt x="5072" y="11368"/>
                      <a:pt x="4895" y="12206"/>
                    </a:cubicBezTo>
                    <a:cubicBezTo>
                      <a:pt x="4766" y="12276"/>
                      <a:pt x="4626" y="12330"/>
                      <a:pt x="4470" y="12362"/>
                    </a:cubicBezTo>
                    <a:cubicBezTo>
                      <a:pt x="4464" y="12362"/>
                      <a:pt x="4464" y="12362"/>
                      <a:pt x="4464" y="12368"/>
                    </a:cubicBezTo>
                    <a:cubicBezTo>
                      <a:pt x="4427" y="12383"/>
                      <a:pt x="4390" y="12395"/>
                      <a:pt x="4347" y="12400"/>
                    </a:cubicBezTo>
                    <a:cubicBezTo>
                      <a:pt x="4486" y="13077"/>
                      <a:pt x="4508" y="13769"/>
                      <a:pt x="4626" y="14457"/>
                    </a:cubicBezTo>
                    <a:cubicBezTo>
                      <a:pt x="4637" y="14570"/>
                      <a:pt x="4642" y="14683"/>
                      <a:pt x="4648" y="14795"/>
                    </a:cubicBezTo>
                    <a:cubicBezTo>
                      <a:pt x="4690" y="15553"/>
                      <a:pt x="5131" y="15961"/>
                      <a:pt x="5340" y="16655"/>
                    </a:cubicBezTo>
                    <a:cubicBezTo>
                      <a:pt x="5357" y="16901"/>
                      <a:pt x="5426" y="17019"/>
                      <a:pt x="5598" y="17089"/>
                    </a:cubicBezTo>
                    <a:lnTo>
                      <a:pt x="5791" y="17282"/>
                    </a:lnTo>
                    <a:cubicBezTo>
                      <a:pt x="5979" y="17471"/>
                      <a:pt x="6028" y="17649"/>
                      <a:pt x="5991" y="17815"/>
                    </a:cubicBezTo>
                    <a:cubicBezTo>
                      <a:pt x="5733" y="18185"/>
                      <a:pt x="5141" y="18319"/>
                      <a:pt x="4965" y="18750"/>
                    </a:cubicBezTo>
                    <a:cubicBezTo>
                      <a:pt x="4960" y="18755"/>
                      <a:pt x="4953" y="18755"/>
                      <a:pt x="4953" y="18760"/>
                    </a:cubicBezTo>
                    <a:cubicBezTo>
                      <a:pt x="4868" y="18782"/>
                      <a:pt x="4755" y="18809"/>
                      <a:pt x="4749" y="18884"/>
                    </a:cubicBezTo>
                    <a:cubicBezTo>
                      <a:pt x="4610" y="18970"/>
                      <a:pt x="4470" y="19067"/>
                      <a:pt x="4341" y="19164"/>
                    </a:cubicBezTo>
                    <a:cubicBezTo>
                      <a:pt x="4303" y="19184"/>
                      <a:pt x="4283" y="19201"/>
                      <a:pt x="4276" y="19222"/>
                    </a:cubicBezTo>
                    <a:cubicBezTo>
                      <a:pt x="4094" y="19367"/>
                      <a:pt x="3928" y="19544"/>
                      <a:pt x="3782" y="19764"/>
                    </a:cubicBezTo>
                    <a:cubicBezTo>
                      <a:pt x="3348" y="20426"/>
                      <a:pt x="3316" y="21284"/>
                      <a:pt x="2961" y="21988"/>
                    </a:cubicBezTo>
                    <a:cubicBezTo>
                      <a:pt x="2800" y="22311"/>
                      <a:pt x="2612" y="22580"/>
                      <a:pt x="2445" y="22854"/>
                    </a:cubicBezTo>
                    <a:cubicBezTo>
                      <a:pt x="2439" y="22854"/>
                      <a:pt x="2429" y="22854"/>
                      <a:pt x="2423" y="22859"/>
                    </a:cubicBezTo>
                    <a:lnTo>
                      <a:pt x="2434" y="22881"/>
                    </a:lnTo>
                    <a:cubicBezTo>
                      <a:pt x="2230" y="23213"/>
                      <a:pt x="2059" y="23563"/>
                      <a:pt x="2004" y="24031"/>
                    </a:cubicBezTo>
                    <a:cubicBezTo>
                      <a:pt x="1967" y="24411"/>
                      <a:pt x="2047" y="24809"/>
                      <a:pt x="2101" y="25185"/>
                    </a:cubicBezTo>
                    <a:cubicBezTo>
                      <a:pt x="2171" y="25695"/>
                      <a:pt x="2176" y="26190"/>
                      <a:pt x="2133" y="26700"/>
                    </a:cubicBezTo>
                    <a:cubicBezTo>
                      <a:pt x="2091" y="27190"/>
                      <a:pt x="1854" y="27468"/>
                      <a:pt x="1531" y="27619"/>
                    </a:cubicBezTo>
                    <a:cubicBezTo>
                      <a:pt x="1209" y="27602"/>
                      <a:pt x="881" y="27582"/>
                      <a:pt x="559" y="27560"/>
                    </a:cubicBezTo>
                    <a:cubicBezTo>
                      <a:pt x="532" y="27570"/>
                      <a:pt x="505" y="27582"/>
                      <a:pt x="484" y="27597"/>
                    </a:cubicBezTo>
                    <a:cubicBezTo>
                      <a:pt x="323" y="27710"/>
                      <a:pt x="210" y="27877"/>
                      <a:pt x="135" y="28070"/>
                    </a:cubicBezTo>
                    <a:cubicBezTo>
                      <a:pt x="81" y="28209"/>
                      <a:pt x="48" y="28360"/>
                      <a:pt x="43" y="28532"/>
                    </a:cubicBezTo>
                    <a:cubicBezTo>
                      <a:pt x="1" y="29660"/>
                      <a:pt x="849" y="29987"/>
                      <a:pt x="1355" y="30181"/>
                    </a:cubicBezTo>
                    <a:cubicBezTo>
                      <a:pt x="1499" y="30235"/>
                      <a:pt x="1633" y="30289"/>
                      <a:pt x="1730" y="30348"/>
                    </a:cubicBezTo>
                    <a:cubicBezTo>
                      <a:pt x="5185" y="32400"/>
                      <a:pt x="8709" y="34474"/>
                      <a:pt x="12115" y="36473"/>
                    </a:cubicBezTo>
                    <a:cubicBezTo>
                      <a:pt x="14430" y="37837"/>
                      <a:pt x="16750" y="39201"/>
                      <a:pt x="19066" y="40566"/>
                    </a:cubicBezTo>
                    <a:cubicBezTo>
                      <a:pt x="19851" y="41033"/>
                      <a:pt x="20640" y="41323"/>
                      <a:pt x="21478" y="41457"/>
                    </a:cubicBezTo>
                    <a:cubicBezTo>
                      <a:pt x="22456" y="41613"/>
                      <a:pt x="23434" y="41764"/>
                      <a:pt x="24412" y="41914"/>
                    </a:cubicBezTo>
                    <a:cubicBezTo>
                      <a:pt x="26464" y="42231"/>
                      <a:pt x="28586" y="42558"/>
                      <a:pt x="30660" y="42935"/>
                    </a:cubicBezTo>
                    <a:cubicBezTo>
                      <a:pt x="30858" y="42972"/>
                      <a:pt x="31025" y="42989"/>
                      <a:pt x="31165" y="42989"/>
                    </a:cubicBezTo>
                    <a:cubicBezTo>
                      <a:pt x="31438" y="42989"/>
                      <a:pt x="31642" y="42924"/>
                      <a:pt x="31798" y="42823"/>
                    </a:cubicBezTo>
                    <a:cubicBezTo>
                      <a:pt x="31959" y="42709"/>
                      <a:pt x="32068" y="42553"/>
                      <a:pt x="32137" y="42382"/>
                    </a:cubicBezTo>
                    <a:cubicBezTo>
                      <a:pt x="32051" y="42226"/>
                      <a:pt x="32051" y="42005"/>
                      <a:pt x="32093" y="41678"/>
                    </a:cubicBezTo>
                    <a:cubicBezTo>
                      <a:pt x="33131" y="34468"/>
                      <a:pt x="34124" y="27254"/>
                      <a:pt x="35130" y="20039"/>
                    </a:cubicBezTo>
                    <a:cubicBezTo>
                      <a:pt x="35135" y="19975"/>
                      <a:pt x="35140" y="19910"/>
                      <a:pt x="35140" y="19834"/>
                    </a:cubicBezTo>
                    <a:cubicBezTo>
                      <a:pt x="35269" y="18911"/>
                      <a:pt x="35312" y="17971"/>
                      <a:pt x="35478" y="17046"/>
                    </a:cubicBezTo>
                    <a:cubicBezTo>
                      <a:pt x="35495" y="16965"/>
                      <a:pt x="35505" y="16880"/>
                      <a:pt x="35522" y="16794"/>
                    </a:cubicBezTo>
                    <a:lnTo>
                      <a:pt x="35559" y="16794"/>
                    </a:lnTo>
                    <a:cubicBezTo>
                      <a:pt x="35715" y="15639"/>
                      <a:pt x="35871" y="14478"/>
                      <a:pt x="36032" y="13318"/>
                    </a:cubicBezTo>
                    <a:cubicBezTo>
                      <a:pt x="36038" y="13286"/>
                      <a:pt x="36038" y="13258"/>
                      <a:pt x="36043" y="13226"/>
                    </a:cubicBezTo>
                    <a:cubicBezTo>
                      <a:pt x="36219" y="12083"/>
                      <a:pt x="36472" y="10949"/>
                      <a:pt x="36531" y="9794"/>
                    </a:cubicBezTo>
                    <a:cubicBezTo>
                      <a:pt x="36585" y="8693"/>
                      <a:pt x="36956" y="7634"/>
                      <a:pt x="36977" y="6538"/>
                    </a:cubicBezTo>
                    <a:cubicBezTo>
                      <a:pt x="37090" y="6098"/>
                      <a:pt x="37057" y="5619"/>
                      <a:pt x="37144" y="5180"/>
                    </a:cubicBezTo>
                    <a:cubicBezTo>
                      <a:pt x="37198" y="4922"/>
                      <a:pt x="37327" y="4379"/>
                      <a:pt x="37295" y="4287"/>
                    </a:cubicBezTo>
                    <a:lnTo>
                      <a:pt x="37295" y="4287"/>
                    </a:lnTo>
                    <a:cubicBezTo>
                      <a:pt x="37290" y="4290"/>
                      <a:pt x="37282" y="4291"/>
                      <a:pt x="37270" y="4291"/>
                    </a:cubicBezTo>
                    <a:cubicBezTo>
                      <a:pt x="37083" y="4291"/>
                      <a:pt x="36034" y="3980"/>
                      <a:pt x="35279" y="3863"/>
                    </a:cubicBezTo>
                    <a:cubicBezTo>
                      <a:pt x="27678" y="2686"/>
                      <a:pt x="20082" y="1505"/>
                      <a:pt x="12485" y="296"/>
                    </a:cubicBezTo>
                    <a:cubicBezTo>
                      <a:pt x="11858" y="198"/>
                      <a:pt x="11422" y="123"/>
                      <a:pt x="11103" y="123"/>
                    </a:cubicBezTo>
                    <a:cubicBezTo>
                      <a:pt x="10968" y="123"/>
                      <a:pt x="10854" y="136"/>
                      <a:pt x="10755" y="167"/>
                    </a:cubicBezTo>
                    <a:cubicBezTo>
                      <a:pt x="10665" y="119"/>
                      <a:pt x="10578" y="65"/>
                      <a:pt x="1049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0" name="Google Shape;13260;p109"/>
              <p:cNvSpPr/>
              <p:nvPr/>
            </p:nvSpPr>
            <p:spPr>
              <a:xfrm>
                <a:off x="3727815" y="2261178"/>
                <a:ext cx="496419" cy="395963"/>
              </a:xfrm>
              <a:custGeom>
                <a:avLst/>
                <a:gdLst/>
                <a:ahLst/>
                <a:cxnLst/>
                <a:rect l="l" t="t" r="r" b="b"/>
                <a:pathLst>
                  <a:path w="39825" h="31766" extrusionOk="0">
                    <a:moveTo>
                      <a:pt x="3713" y="0"/>
                    </a:moveTo>
                    <a:cubicBezTo>
                      <a:pt x="3703" y="5"/>
                      <a:pt x="3698" y="10"/>
                      <a:pt x="3686" y="16"/>
                    </a:cubicBezTo>
                    <a:cubicBezTo>
                      <a:pt x="3621" y="59"/>
                      <a:pt x="3557" y="112"/>
                      <a:pt x="3504" y="166"/>
                    </a:cubicBezTo>
                    <a:cubicBezTo>
                      <a:pt x="3509" y="177"/>
                      <a:pt x="3520" y="182"/>
                      <a:pt x="3525" y="194"/>
                    </a:cubicBezTo>
                    <a:cubicBezTo>
                      <a:pt x="3633" y="338"/>
                      <a:pt x="3713" y="504"/>
                      <a:pt x="3762" y="698"/>
                    </a:cubicBezTo>
                    <a:cubicBezTo>
                      <a:pt x="3621" y="913"/>
                      <a:pt x="3530" y="1220"/>
                      <a:pt x="3482" y="1622"/>
                    </a:cubicBezTo>
                    <a:cubicBezTo>
                      <a:pt x="2402" y="9981"/>
                      <a:pt x="1274" y="18341"/>
                      <a:pt x="120" y="26689"/>
                    </a:cubicBezTo>
                    <a:cubicBezTo>
                      <a:pt x="65" y="27076"/>
                      <a:pt x="135" y="27806"/>
                      <a:pt x="23" y="27892"/>
                    </a:cubicBezTo>
                    <a:cubicBezTo>
                      <a:pt x="16" y="27897"/>
                      <a:pt x="6" y="27902"/>
                      <a:pt x="1" y="27902"/>
                    </a:cubicBezTo>
                    <a:cubicBezTo>
                      <a:pt x="76" y="27957"/>
                      <a:pt x="629" y="27924"/>
                      <a:pt x="931" y="27967"/>
                    </a:cubicBezTo>
                    <a:cubicBezTo>
                      <a:pt x="3472" y="28296"/>
                      <a:pt x="6023" y="28521"/>
                      <a:pt x="8575" y="28789"/>
                    </a:cubicBezTo>
                    <a:cubicBezTo>
                      <a:pt x="8599" y="28784"/>
                      <a:pt x="8633" y="28782"/>
                      <a:pt x="8673" y="28782"/>
                    </a:cubicBezTo>
                    <a:cubicBezTo>
                      <a:pt x="9083" y="28782"/>
                      <a:pt x="10250" y="29030"/>
                      <a:pt x="10670" y="29080"/>
                    </a:cubicBezTo>
                    <a:cubicBezTo>
                      <a:pt x="13619" y="29424"/>
                      <a:pt x="16564" y="29772"/>
                      <a:pt x="19512" y="30094"/>
                    </a:cubicBezTo>
                    <a:cubicBezTo>
                      <a:pt x="22902" y="30460"/>
                      <a:pt x="26293" y="30803"/>
                      <a:pt x="29683" y="31158"/>
                    </a:cubicBezTo>
                    <a:cubicBezTo>
                      <a:pt x="29705" y="31155"/>
                      <a:pt x="29730" y="31154"/>
                      <a:pt x="29757" y="31154"/>
                    </a:cubicBezTo>
                    <a:cubicBezTo>
                      <a:pt x="30140" y="31154"/>
                      <a:pt x="30989" y="31435"/>
                      <a:pt x="31277" y="31435"/>
                    </a:cubicBezTo>
                    <a:cubicBezTo>
                      <a:pt x="31291" y="31435"/>
                      <a:pt x="31304" y="31434"/>
                      <a:pt x="31315" y="31433"/>
                    </a:cubicBezTo>
                    <a:cubicBezTo>
                      <a:pt x="31418" y="31421"/>
                      <a:pt x="31511" y="31416"/>
                      <a:pt x="31594" y="31416"/>
                    </a:cubicBezTo>
                    <a:cubicBezTo>
                      <a:pt x="31984" y="31416"/>
                      <a:pt x="32181" y="31535"/>
                      <a:pt x="32282" y="31733"/>
                    </a:cubicBezTo>
                    <a:cubicBezTo>
                      <a:pt x="32470" y="31745"/>
                      <a:pt x="32664" y="31755"/>
                      <a:pt x="32852" y="31760"/>
                    </a:cubicBezTo>
                    <a:cubicBezTo>
                      <a:pt x="32901" y="31760"/>
                      <a:pt x="32943" y="31760"/>
                      <a:pt x="32986" y="31765"/>
                    </a:cubicBezTo>
                    <a:cubicBezTo>
                      <a:pt x="33144" y="31580"/>
                      <a:pt x="33360" y="31469"/>
                      <a:pt x="33658" y="31469"/>
                    </a:cubicBezTo>
                    <a:cubicBezTo>
                      <a:pt x="33888" y="31469"/>
                      <a:pt x="34167" y="31535"/>
                      <a:pt x="34506" y="31685"/>
                    </a:cubicBezTo>
                    <a:cubicBezTo>
                      <a:pt x="34557" y="31708"/>
                      <a:pt x="34613" y="31716"/>
                      <a:pt x="34673" y="31716"/>
                    </a:cubicBezTo>
                    <a:cubicBezTo>
                      <a:pt x="34819" y="31716"/>
                      <a:pt x="34985" y="31668"/>
                      <a:pt x="35135" y="31668"/>
                    </a:cubicBezTo>
                    <a:cubicBezTo>
                      <a:pt x="35140" y="31668"/>
                      <a:pt x="35145" y="31668"/>
                      <a:pt x="35151" y="31669"/>
                    </a:cubicBezTo>
                    <a:cubicBezTo>
                      <a:pt x="36092" y="31696"/>
                      <a:pt x="37037" y="31723"/>
                      <a:pt x="37977" y="31755"/>
                    </a:cubicBezTo>
                    <a:cubicBezTo>
                      <a:pt x="37950" y="31728"/>
                      <a:pt x="37923" y="31706"/>
                      <a:pt x="37897" y="31680"/>
                    </a:cubicBezTo>
                    <a:cubicBezTo>
                      <a:pt x="37816" y="31589"/>
                      <a:pt x="37762" y="31487"/>
                      <a:pt x="37724" y="31378"/>
                    </a:cubicBezTo>
                    <a:cubicBezTo>
                      <a:pt x="37885" y="31255"/>
                      <a:pt x="37929" y="31019"/>
                      <a:pt x="37929" y="30674"/>
                    </a:cubicBezTo>
                    <a:cubicBezTo>
                      <a:pt x="37923" y="29960"/>
                      <a:pt x="37999" y="29241"/>
                      <a:pt x="38047" y="28526"/>
                    </a:cubicBezTo>
                    <a:cubicBezTo>
                      <a:pt x="38014" y="28058"/>
                      <a:pt x="38095" y="27619"/>
                      <a:pt x="38133" y="27140"/>
                    </a:cubicBezTo>
                    <a:cubicBezTo>
                      <a:pt x="38165" y="26727"/>
                      <a:pt x="38175" y="26313"/>
                      <a:pt x="38181" y="25899"/>
                    </a:cubicBezTo>
                    <a:cubicBezTo>
                      <a:pt x="38116" y="25690"/>
                      <a:pt x="38219" y="25415"/>
                      <a:pt x="38230" y="25206"/>
                    </a:cubicBezTo>
                    <a:cubicBezTo>
                      <a:pt x="38509" y="20409"/>
                      <a:pt x="38788" y="15611"/>
                      <a:pt x="39090" y="10819"/>
                    </a:cubicBezTo>
                    <a:cubicBezTo>
                      <a:pt x="39207" y="10567"/>
                      <a:pt x="39395" y="10390"/>
                      <a:pt x="39653" y="10293"/>
                    </a:cubicBezTo>
                    <a:cubicBezTo>
                      <a:pt x="39658" y="10255"/>
                      <a:pt x="39658" y="10218"/>
                      <a:pt x="39663" y="10181"/>
                    </a:cubicBezTo>
                    <a:cubicBezTo>
                      <a:pt x="39502" y="9992"/>
                      <a:pt x="39476" y="9702"/>
                      <a:pt x="39509" y="9288"/>
                    </a:cubicBezTo>
                    <a:cubicBezTo>
                      <a:pt x="39626" y="7828"/>
                      <a:pt x="39648" y="6355"/>
                      <a:pt x="39760" y="4894"/>
                    </a:cubicBezTo>
                    <a:cubicBezTo>
                      <a:pt x="39824" y="4104"/>
                      <a:pt x="39675" y="3722"/>
                      <a:pt x="38740" y="3670"/>
                    </a:cubicBezTo>
                    <a:cubicBezTo>
                      <a:pt x="35989" y="3508"/>
                      <a:pt x="33249" y="3202"/>
                      <a:pt x="30499" y="3003"/>
                    </a:cubicBezTo>
                    <a:cubicBezTo>
                      <a:pt x="30102" y="2976"/>
                      <a:pt x="29864" y="2901"/>
                      <a:pt x="29747" y="2696"/>
                    </a:cubicBezTo>
                    <a:cubicBezTo>
                      <a:pt x="29683" y="2686"/>
                      <a:pt x="29613" y="2681"/>
                      <a:pt x="29542" y="2675"/>
                    </a:cubicBezTo>
                    <a:cubicBezTo>
                      <a:pt x="29301" y="2648"/>
                      <a:pt x="29065" y="2626"/>
                      <a:pt x="28823" y="2599"/>
                    </a:cubicBezTo>
                    <a:cubicBezTo>
                      <a:pt x="28768" y="2626"/>
                      <a:pt x="28710" y="2654"/>
                      <a:pt x="28646" y="2670"/>
                    </a:cubicBezTo>
                    <a:cubicBezTo>
                      <a:pt x="27620" y="2589"/>
                      <a:pt x="26593" y="2503"/>
                      <a:pt x="25567" y="2423"/>
                    </a:cubicBezTo>
                    <a:cubicBezTo>
                      <a:pt x="24015" y="2229"/>
                      <a:pt x="22451" y="2106"/>
                      <a:pt x="20893" y="1950"/>
                    </a:cubicBezTo>
                    <a:lnTo>
                      <a:pt x="20893" y="1950"/>
                    </a:lnTo>
                    <a:cubicBezTo>
                      <a:pt x="20904" y="1972"/>
                      <a:pt x="20920" y="1987"/>
                      <a:pt x="20931" y="2009"/>
                    </a:cubicBezTo>
                    <a:cubicBezTo>
                      <a:pt x="20442" y="1950"/>
                      <a:pt x="19948" y="1897"/>
                      <a:pt x="19460" y="1843"/>
                    </a:cubicBezTo>
                    <a:lnTo>
                      <a:pt x="19460" y="1837"/>
                    </a:lnTo>
                    <a:cubicBezTo>
                      <a:pt x="19271" y="1826"/>
                      <a:pt x="19083" y="1821"/>
                      <a:pt x="18895" y="1805"/>
                    </a:cubicBezTo>
                    <a:cubicBezTo>
                      <a:pt x="17477" y="1697"/>
                      <a:pt x="16043" y="1461"/>
                      <a:pt x="14650" y="1230"/>
                    </a:cubicBezTo>
                    <a:lnTo>
                      <a:pt x="14307" y="1176"/>
                    </a:lnTo>
                    <a:cubicBezTo>
                      <a:pt x="11756" y="886"/>
                      <a:pt x="9198" y="596"/>
                      <a:pt x="6646" y="306"/>
                    </a:cubicBezTo>
                    <a:cubicBezTo>
                      <a:pt x="6185" y="229"/>
                      <a:pt x="5723" y="161"/>
                      <a:pt x="5252" y="161"/>
                    </a:cubicBezTo>
                    <a:cubicBezTo>
                      <a:pt x="5235" y="161"/>
                      <a:pt x="5218" y="161"/>
                      <a:pt x="5201" y="161"/>
                    </a:cubicBezTo>
                    <a:cubicBezTo>
                      <a:pt x="4707" y="107"/>
                      <a:pt x="4207" y="59"/>
                      <a:pt x="371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1" name="Google Shape;13261;p109"/>
              <p:cNvSpPr/>
              <p:nvPr/>
            </p:nvSpPr>
            <p:spPr>
              <a:xfrm>
                <a:off x="5321502" y="2158043"/>
                <a:ext cx="287493" cy="319702"/>
              </a:xfrm>
              <a:custGeom>
                <a:avLst/>
                <a:gdLst/>
                <a:ahLst/>
                <a:cxnLst/>
                <a:rect l="l" t="t" r="r" b="b"/>
                <a:pathLst>
                  <a:path w="23064" h="25648" extrusionOk="0">
                    <a:moveTo>
                      <a:pt x="21135" y="1"/>
                    </a:moveTo>
                    <a:cubicBezTo>
                      <a:pt x="20964" y="1"/>
                      <a:pt x="20786" y="55"/>
                      <a:pt x="20597" y="162"/>
                    </a:cubicBezTo>
                    <a:cubicBezTo>
                      <a:pt x="20227" y="372"/>
                      <a:pt x="19835" y="549"/>
                      <a:pt x="19422" y="737"/>
                    </a:cubicBezTo>
                    <a:cubicBezTo>
                      <a:pt x="18288" y="1252"/>
                      <a:pt x="17111" y="1784"/>
                      <a:pt x="16343" y="3009"/>
                    </a:cubicBezTo>
                    <a:cubicBezTo>
                      <a:pt x="15886" y="3734"/>
                      <a:pt x="15118" y="3858"/>
                      <a:pt x="14232" y="4003"/>
                    </a:cubicBezTo>
                    <a:cubicBezTo>
                      <a:pt x="13442" y="4126"/>
                      <a:pt x="12566" y="4266"/>
                      <a:pt x="11874" y="4890"/>
                    </a:cubicBezTo>
                    <a:cubicBezTo>
                      <a:pt x="11524" y="4734"/>
                      <a:pt x="11165" y="4652"/>
                      <a:pt x="10815" y="4578"/>
                    </a:cubicBezTo>
                    <a:cubicBezTo>
                      <a:pt x="10407" y="4491"/>
                      <a:pt x="10020" y="4406"/>
                      <a:pt x="9687" y="4196"/>
                    </a:cubicBezTo>
                    <a:cubicBezTo>
                      <a:pt x="9182" y="3869"/>
                      <a:pt x="8505" y="3498"/>
                      <a:pt x="7721" y="3498"/>
                    </a:cubicBezTo>
                    <a:cubicBezTo>
                      <a:pt x="7646" y="3498"/>
                      <a:pt x="7565" y="3504"/>
                      <a:pt x="7485" y="3509"/>
                    </a:cubicBezTo>
                    <a:cubicBezTo>
                      <a:pt x="7485" y="3509"/>
                      <a:pt x="3761" y="4416"/>
                      <a:pt x="2311" y="4545"/>
                    </a:cubicBezTo>
                    <a:cubicBezTo>
                      <a:pt x="1570" y="4610"/>
                      <a:pt x="1113" y="4647"/>
                      <a:pt x="838" y="4781"/>
                    </a:cubicBezTo>
                    <a:cubicBezTo>
                      <a:pt x="597" y="4761"/>
                      <a:pt x="361" y="4749"/>
                      <a:pt x="114" y="4739"/>
                    </a:cubicBezTo>
                    <a:cubicBezTo>
                      <a:pt x="76" y="4798"/>
                      <a:pt x="49" y="4868"/>
                      <a:pt x="22" y="4943"/>
                    </a:cubicBezTo>
                    <a:cubicBezTo>
                      <a:pt x="49" y="5577"/>
                      <a:pt x="0" y="6222"/>
                      <a:pt x="280" y="6893"/>
                    </a:cubicBezTo>
                    <a:cubicBezTo>
                      <a:pt x="307" y="6861"/>
                      <a:pt x="329" y="6834"/>
                      <a:pt x="355" y="6812"/>
                    </a:cubicBezTo>
                    <a:cubicBezTo>
                      <a:pt x="463" y="7580"/>
                      <a:pt x="587" y="8349"/>
                      <a:pt x="640" y="9123"/>
                    </a:cubicBezTo>
                    <a:cubicBezTo>
                      <a:pt x="684" y="9692"/>
                      <a:pt x="726" y="10261"/>
                      <a:pt x="774" y="10826"/>
                    </a:cubicBezTo>
                    <a:cubicBezTo>
                      <a:pt x="710" y="10836"/>
                      <a:pt x="640" y="10841"/>
                      <a:pt x="575" y="10853"/>
                    </a:cubicBezTo>
                    <a:cubicBezTo>
                      <a:pt x="796" y="12797"/>
                      <a:pt x="1016" y="14741"/>
                      <a:pt x="1237" y="16692"/>
                    </a:cubicBezTo>
                    <a:cubicBezTo>
                      <a:pt x="1237" y="17218"/>
                      <a:pt x="1225" y="17746"/>
                      <a:pt x="1220" y="18272"/>
                    </a:cubicBezTo>
                    <a:cubicBezTo>
                      <a:pt x="1199" y="19598"/>
                      <a:pt x="1398" y="20791"/>
                      <a:pt x="1790" y="22021"/>
                    </a:cubicBezTo>
                    <a:cubicBezTo>
                      <a:pt x="1812" y="22194"/>
                      <a:pt x="1827" y="22360"/>
                      <a:pt x="1849" y="22526"/>
                    </a:cubicBezTo>
                    <a:cubicBezTo>
                      <a:pt x="1902" y="22580"/>
                      <a:pt x="1892" y="22854"/>
                      <a:pt x="1892" y="22854"/>
                    </a:cubicBezTo>
                    <a:cubicBezTo>
                      <a:pt x="2005" y="22715"/>
                      <a:pt x="2268" y="22413"/>
                      <a:pt x="2429" y="22306"/>
                    </a:cubicBezTo>
                    <a:cubicBezTo>
                      <a:pt x="2632" y="22436"/>
                      <a:pt x="2874" y="22504"/>
                      <a:pt x="3166" y="22504"/>
                    </a:cubicBezTo>
                    <a:cubicBezTo>
                      <a:pt x="3246" y="22504"/>
                      <a:pt x="3330" y="22499"/>
                      <a:pt x="3417" y="22489"/>
                    </a:cubicBezTo>
                    <a:cubicBezTo>
                      <a:pt x="3520" y="22462"/>
                      <a:pt x="3627" y="22445"/>
                      <a:pt x="3746" y="22430"/>
                    </a:cubicBezTo>
                    <a:cubicBezTo>
                      <a:pt x="3767" y="22360"/>
                      <a:pt x="3778" y="22258"/>
                      <a:pt x="3821" y="22247"/>
                    </a:cubicBezTo>
                    <a:cubicBezTo>
                      <a:pt x="3844" y="22239"/>
                      <a:pt x="3865" y="22236"/>
                      <a:pt x="3885" y="22236"/>
                    </a:cubicBezTo>
                    <a:cubicBezTo>
                      <a:pt x="3979" y="22236"/>
                      <a:pt x="4021" y="22317"/>
                      <a:pt x="4030" y="22424"/>
                    </a:cubicBezTo>
                    <a:cubicBezTo>
                      <a:pt x="4197" y="22435"/>
                      <a:pt x="4314" y="22494"/>
                      <a:pt x="4299" y="22687"/>
                    </a:cubicBezTo>
                    <a:cubicBezTo>
                      <a:pt x="4317" y="22687"/>
                      <a:pt x="4334" y="22686"/>
                      <a:pt x="4351" y="22686"/>
                    </a:cubicBezTo>
                    <a:cubicBezTo>
                      <a:pt x="4512" y="22686"/>
                      <a:pt x="4621" y="22736"/>
                      <a:pt x="4572" y="22945"/>
                    </a:cubicBezTo>
                    <a:cubicBezTo>
                      <a:pt x="4635" y="22919"/>
                      <a:pt x="4690" y="22908"/>
                      <a:pt x="4740" y="22908"/>
                    </a:cubicBezTo>
                    <a:cubicBezTo>
                      <a:pt x="4917" y="22908"/>
                      <a:pt x="5019" y="23056"/>
                      <a:pt x="5100" y="23241"/>
                    </a:cubicBezTo>
                    <a:lnTo>
                      <a:pt x="5078" y="23219"/>
                    </a:lnTo>
                    <a:lnTo>
                      <a:pt x="5078" y="23219"/>
                    </a:lnTo>
                    <a:cubicBezTo>
                      <a:pt x="5502" y="24347"/>
                      <a:pt x="6727" y="24111"/>
                      <a:pt x="7500" y="24649"/>
                    </a:cubicBezTo>
                    <a:cubicBezTo>
                      <a:pt x="8000" y="24991"/>
                      <a:pt x="8505" y="25121"/>
                      <a:pt x="9002" y="25121"/>
                    </a:cubicBezTo>
                    <a:cubicBezTo>
                      <a:pt x="9835" y="25121"/>
                      <a:pt x="10642" y="24755"/>
                      <a:pt x="11353" y="24411"/>
                    </a:cubicBezTo>
                    <a:cubicBezTo>
                      <a:pt x="11735" y="24226"/>
                      <a:pt x="12008" y="24110"/>
                      <a:pt x="12248" y="24110"/>
                    </a:cubicBezTo>
                    <a:cubicBezTo>
                      <a:pt x="12510" y="24110"/>
                      <a:pt x="12734" y="24248"/>
                      <a:pt x="13023" y="24584"/>
                    </a:cubicBezTo>
                    <a:cubicBezTo>
                      <a:pt x="13114" y="24691"/>
                      <a:pt x="13216" y="24788"/>
                      <a:pt x="13324" y="24879"/>
                    </a:cubicBezTo>
                    <a:cubicBezTo>
                      <a:pt x="13647" y="25159"/>
                      <a:pt x="14022" y="25385"/>
                      <a:pt x="14361" y="25648"/>
                    </a:cubicBezTo>
                    <a:cubicBezTo>
                      <a:pt x="14463" y="25636"/>
                      <a:pt x="14559" y="25599"/>
                      <a:pt x="14656" y="25556"/>
                    </a:cubicBezTo>
                    <a:cubicBezTo>
                      <a:pt x="14869" y="25460"/>
                      <a:pt x="15076" y="25329"/>
                      <a:pt x="15313" y="25329"/>
                    </a:cubicBezTo>
                    <a:cubicBezTo>
                      <a:pt x="15368" y="25329"/>
                      <a:pt x="15425" y="25336"/>
                      <a:pt x="15484" y="25353"/>
                    </a:cubicBezTo>
                    <a:cubicBezTo>
                      <a:pt x="15414" y="24917"/>
                      <a:pt x="15623" y="24676"/>
                      <a:pt x="16032" y="24562"/>
                    </a:cubicBezTo>
                    <a:cubicBezTo>
                      <a:pt x="16317" y="23654"/>
                      <a:pt x="15844" y="22682"/>
                      <a:pt x="16310" y="21780"/>
                    </a:cubicBezTo>
                    <a:cubicBezTo>
                      <a:pt x="16489" y="21441"/>
                      <a:pt x="16626" y="21103"/>
                      <a:pt x="16893" y="21103"/>
                    </a:cubicBezTo>
                    <a:cubicBezTo>
                      <a:pt x="17017" y="21103"/>
                      <a:pt x="17169" y="21175"/>
                      <a:pt x="17366" y="21353"/>
                    </a:cubicBezTo>
                    <a:lnTo>
                      <a:pt x="17366" y="21353"/>
                    </a:lnTo>
                    <a:cubicBezTo>
                      <a:pt x="17363" y="21352"/>
                      <a:pt x="17361" y="21350"/>
                      <a:pt x="17359" y="21349"/>
                    </a:cubicBezTo>
                    <a:lnTo>
                      <a:pt x="17359" y="21349"/>
                    </a:lnTo>
                    <a:lnTo>
                      <a:pt x="17386" y="21371"/>
                    </a:lnTo>
                    <a:cubicBezTo>
                      <a:pt x="17379" y="21365"/>
                      <a:pt x="17372" y="21359"/>
                      <a:pt x="17366" y="21353"/>
                    </a:cubicBezTo>
                    <a:lnTo>
                      <a:pt x="17366" y="21353"/>
                    </a:lnTo>
                    <a:cubicBezTo>
                      <a:pt x="17532" y="21439"/>
                      <a:pt x="17688" y="21498"/>
                      <a:pt x="17806" y="21498"/>
                    </a:cubicBezTo>
                    <a:cubicBezTo>
                      <a:pt x="17987" y="21498"/>
                      <a:pt x="18078" y="21360"/>
                      <a:pt x="17981" y="20969"/>
                    </a:cubicBezTo>
                    <a:cubicBezTo>
                      <a:pt x="17837" y="20362"/>
                      <a:pt x="18003" y="19905"/>
                      <a:pt x="18427" y="19502"/>
                    </a:cubicBezTo>
                    <a:cubicBezTo>
                      <a:pt x="18433" y="19077"/>
                      <a:pt x="18599" y="18755"/>
                      <a:pt x="18997" y="18572"/>
                    </a:cubicBezTo>
                    <a:lnTo>
                      <a:pt x="19035" y="18508"/>
                    </a:lnTo>
                    <a:cubicBezTo>
                      <a:pt x="19169" y="18428"/>
                      <a:pt x="19298" y="18346"/>
                      <a:pt x="19432" y="18266"/>
                    </a:cubicBezTo>
                    <a:cubicBezTo>
                      <a:pt x="20726" y="18036"/>
                      <a:pt x="22221" y="16434"/>
                      <a:pt x="22377" y="15140"/>
                    </a:cubicBezTo>
                    <a:cubicBezTo>
                      <a:pt x="22397" y="14973"/>
                      <a:pt x="22419" y="14801"/>
                      <a:pt x="22446" y="14629"/>
                    </a:cubicBezTo>
                    <a:cubicBezTo>
                      <a:pt x="22521" y="14113"/>
                      <a:pt x="22618" y="13603"/>
                      <a:pt x="22699" y="13092"/>
                    </a:cubicBezTo>
                    <a:cubicBezTo>
                      <a:pt x="22280" y="12529"/>
                      <a:pt x="22816" y="11621"/>
                      <a:pt x="22172" y="11078"/>
                    </a:cubicBezTo>
                    <a:cubicBezTo>
                      <a:pt x="22156" y="10680"/>
                      <a:pt x="22139" y="10347"/>
                      <a:pt x="22145" y="10068"/>
                    </a:cubicBezTo>
                    <a:cubicBezTo>
                      <a:pt x="22199" y="9982"/>
                      <a:pt x="22248" y="9901"/>
                      <a:pt x="22268" y="9821"/>
                    </a:cubicBezTo>
                    <a:cubicBezTo>
                      <a:pt x="22355" y="9504"/>
                      <a:pt x="22409" y="9192"/>
                      <a:pt x="22435" y="8881"/>
                    </a:cubicBezTo>
                    <a:cubicBezTo>
                      <a:pt x="22446" y="8870"/>
                      <a:pt x="22446" y="8865"/>
                      <a:pt x="22451" y="8859"/>
                    </a:cubicBezTo>
                    <a:cubicBezTo>
                      <a:pt x="22451" y="8843"/>
                      <a:pt x="22972" y="8741"/>
                      <a:pt x="22972" y="8725"/>
                    </a:cubicBezTo>
                    <a:cubicBezTo>
                      <a:pt x="23064" y="7570"/>
                      <a:pt x="22295" y="6528"/>
                      <a:pt x="22139" y="5400"/>
                    </a:cubicBezTo>
                    <a:cubicBezTo>
                      <a:pt x="22027" y="4771"/>
                      <a:pt x="21973" y="4132"/>
                      <a:pt x="21887" y="3498"/>
                    </a:cubicBezTo>
                    <a:cubicBezTo>
                      <a:pt x="21849" y="3202"/>
                      <a:pt x="21802" y="2907"/>
                      <a:pt x="21747" y="2611"/>
                    </a:cubicBezTo>
                    <a:cubicBezTo>
                      <a:pt x="21693" y="2423"/>
                      <a:pt x="21673" y="2241"/>
                      <a:pt x="21651" y="2069"/>
                    </a:cubicBezTo>
                    <a:cubicBezTo>
                      <a:pt x="21597" y="1746"/>
                      <a:pt x="21544" y="1424"/>
                      <a:pt x="21500" y="1102"/>
                    </a:cubicBezTo>
                    <a:cubicBezTo>
                      <a:pt x="21425" y="876"/>
                      <a:pt x="21383" y="598"/>
                      <a:pt x="21194" y="543"/>
                    </a:cubicBezTo>
                    <a:cubicBezTo>
                      <a:pt x="21178" y="355"/>
                      <a:pt x="21194" y="178"/>
                      <a:pt x="21232" y="17"/>
                    </a:cubicBezTo>
                    <a:cubicBezTo>
                      <a:pt x="21200" y="11"/>
                      <a:pt x="21167" y="1"/>
                      <a:pt x="211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2" name="Google Shape;13262;p109"/>
              <p:cNvSpPr/>
              <p:nvPr/>
            </p:nvSpPr>
            <p:spPr>
              <a:xfrm>
                <a:off x="5629612" y="1810369"/>
                <a:ext cx="408964" cy="354392"/>
              </a:xfrm>
              <a:custGeom>
                <a:avLst/>
                <a:gdLst/>
                <a:ahLst/>
                <a:cxnLst/>
                <a:rect l="l" t="t" r="r" b="b"/>
                <a:pathLst>
                  <a:path w="32809" h="28431" extrusionOk="0">
                    <a:moveTo>
                      <a:pt x="27044" y="1"/>
                    </a:moveTo>
                    <a:cubicBezTo>
                      <a:pt x="26840" y="1"/>
                      <a:pt x="26642" y="53"/>
                      <a:pt x="26448" y="102"/>
                    </a:cubicBezTo>
                    <a:cubicBezTo>
                      <a:pt x="26394" y="118"/>
                      <a:pt x="26340" y="135"/>
                      <a:pt x="26287" y="145"/>
                    </a:cubicBezTo>
                    <a:cubicBezTo>
                      <a:pt x="25851" y="253"/>
                      <a:pt x="25417" y="382"/>
                      <a:pt x="24998" y="511"/>
                    </a:cubicBezTo>
                    <a:cubicBezTo>
                      <a:pt x="24051" y="790"/>
                      <a:pt x="23155" y="1059"/>
                      <a:pt x="22263" y="1085"/>
                    </a:cubicBezTo>
                    <a:cubicBezTo>
                      <a:pt x="19980" y="1156"/>
                      <a:pt x="18829" y="2590"/>
                      <a:pt x="17723" y="3970"/>
                    </a:cubicBezTo>
                    <a:lnTo>
                      <a:pt x="17637" y="4077"/>
                    </a:lnTo>
                    <a:cubicBezTo>
                      <a:pt x="17106" y="4739"/>
                      <a:pt x="16778" y="5507"/>
                      <a:pt x="16461" y="6249"/>
                    </a:cubicBezTo>
                    <a:cubicBezTo>
                      <a:pt x="16005" y="7328"/>
                      <a:pt x="15569" y="8349"/>
                      <a:pt x="14542" y="8939"/>
                    </a:cubicBezTo>
                    <a:cubicBezTo>
                      <a:pt x="14237" y="9111"/>
                      <a:pt x="14065" y="9460"/>
                      <a:pt x="14103" y="9820"/>
                    </a:cubicBezTo>
                    <a:cubicBezTo>
                      <a:pt x="14140" y="10137"/>
                      <a:pt x="14339" y="10385"/>
                      <a:pt x="14613" y="10471"/>
                    </a:cubicBezTo>
                    <a:cubicBezTo>
                      <a:pt x="14973" y="10578"/>
                      <a:pt x="15005" y="10702"/>
                      <a:pt x="15032" y="11282"/>
                    </a:cubicBezTo>
                    <a:cubicBezTo>
                      <a:pt x="15043" y="11588"/>
                      <a:pt x="15058" y="11937"/>
                      <a:pt x="15214" y="12265"/>
                    </a:cubicBezTo>
                    <a:cubicBezTo>
                      <a:pt x="15284" y="12416"/>
                      <a:pt x="15355" y="12631"/>
                      <a:pt x="15295" y="12792"/>
                    </a:cubicBezTo>
                    <a:cubicBezTo>
                      <a:pt x="15226" y="12958"/>
                      <a:pt x="15016" y="13076"/>
                      <a:pt x="14849" y="13147"/>
                    </a:cubicBezTo>
                    <a:cubicBezTo>
                      <a:pt x="14393" y="13334"/>
                      <a:pt x="14022" y="13662"/>
                      <a:pt x="13721" y="14139"/>
                    </a:cubicBezTo>
                    <a:cubicBezTo>
                      <a:pt x="13211" y="14945"/>
                      <a:pt x="12394" y="15150"/>
                      <a:pt x="11443" y="15381"/>
                    </a:cubicBezTo>
                    <a:cubicBezTo>
                      <a:pt x="10815" y="15537"/>
                      <a:pt x="10170" y="15698"/>
                      <a:pt x="9585" y="16053"/>
                    </a:cubicBezTo>
                    <a:cubicBezTo>
                      <a:pt x="8876" y="15714"/>
                      <a:pt x="8160" y="15547"/>
                      <a:pt x="7398" y="15547"/>
                    </a:cubicBezTo>
                    <a:cubicBezTo>
                      <a:pt x="5883" y="15547"/>
                      <a:pt x="4438" y="16251"/>
                      <a:pt x="3278" y="16815"/>
                    </a:cubicBezTo>
                    <a:cubicBezTo>
                      <a:pt x="2724" y="17089"/>
                      <a:pt x="2343" y="17595"/>
                      <a:pt x="2262" y="18168"/>
                    </a:cubicBezTo>
                    <a:cubicBezTo>
                      <a:pt x="2182" y="18728"/>
                      <a:pt x="2385" y="19271"/>
                      <a:pt x="2821" y="19663"/>
                    </a:cubicBezTo>
                    <a:cubicBezTo>
                      <a:pt x="3530" y="20302"/>
                      <a:pt x="3551" y="20903"/>
                      <a:pt x="2886" y="21741"/>
                    </a:cubicBezTo>
                    <a:cubicBezTo>
                      <a:pt x="2192" y="22611"/>
                      <a:pt x="1440" y="23397"/>
                      <a:pt x="656" y="24074"/>
                    </a:cubicBezTo>
                    <a:cubicBezTo>
                      <a:pt x="414" y="24282"/>
                      <a:pt x="161" y="24535"/>
                      <a:pt x="0" y="24847"/>
                    </a:cubicBezTo>
                    <a:cubicBezTo>
                      <a:pt x="37" y="24847"/>
                      <a:pt x="76" y="24852"/>
                      <a:pt x="108" y="24863"/>
                    </a:cubicBezTo>
                    <a:cubicBezTo>
                      <a:pt x="263" y="24900"/>
                      <a:pt x="387" y="25008"/>
                      <a:pt x="457" y="25142"/>
                    </a:cubicBezTo>
                    <a:cubicBezTo>
                      <a:pt x="312" y="25443"/>
                      <a:pt x="307" y="25765"/>
                      <a:pt x="484" y="26174"/>
                    </a:cubicBezTo>
                    <a:cubicBezTo>
                      <a:pt x="650" y="26564"/>
                      <a:pt x="890" y="26676"/>
                      <a:pt x="1149" y="26676"/>
                    </a:cubicBezTo>
                    <a:cubicBezTo>
                      <a:pt x="1425" y="26676"/>
                      <a:pt x="1723" y="26549"/>
                      <a:pt x="1978" y="26496"/>
                    </a:cubicBezTo>
                    <a:cubicBezTo>
                      <a:pt x="4755" y="25948"/>
                      <a:pt x="7510" y="25314"/>
                      <a:pt x="10294" y="24783"/>
                    </a:cubicBezTo>
                    <a:cubicBezTo>
                      <a:pt x="10554" y="24734"/>
                      <a:pt x="10869" y="24562"/>
                      <a:pt x="11175" y="24562"/>
                    </a:cubicBezTo>
                    <a:cubicBezTo>
                      <a:pt x="11242" y="24562"/>
                      <a:pt x="11308" y="24570"/>
                      <a:pt x="11373" y="24589"/>
                    </a:cubicBezTo>
                    <a:cubicBezTo>
                      <a:pt x="11792" y="24545"/>
                      <a:pt x="12206" y="24471"/>
                      <a:pt x="12615" y="24384"/>
                    </a:cubicBezTo>
                    <a:cubicBezTo>
                      <a:pt x="12615" y="24364"/>
                      <a:pt x="12608" y="24342"/>
                      <a:pt x="12608" y="24320"/>
                    </a:cubicBezTo>
                    <a:lnTo>
                      <a:pt x="21844" y="22423"/>
                    </a:lnTo>
                    <a:cubicBezTo>
                      <a:pt x="21859" y="22418"/>
                      <a:pt x="21871" y="22413"/>
                      <a:pt x="21886" y="22413"/>
                    </a:cubicBezTo>
                    <a:cubicBezTo>
                      <a:pt x="21956" y="22397"/>
                      <a:pt x="22021" y="22386"/>
                      <a:pt x="22091" y="22370"/>
                    </a:cubicBezTo>
                    <a:cubicBezTo>
                      <a:pt x="22102" y="22483"/>
                      <a:pt x="22117" y="22584"/>
                      <a:pt x="22139" y="22681"/>
                    </a:cubicBezTo>
                    <a:cubicBezTo>
                      <a:pt x="22719" y="23584"/>
                      <a:pt x="23703" y="24255"/>
                      <a:pt x="24589" y="24808"/>
                    </a:cubicBezTo>
                    <a:cubicBezTo>
                      <a:pt x="25239" y="25217"/>
                      <a:pt x="25970" y="25743"/>
                      <a:pt x="26733" y="26040"/>
                    </a:cubicBezTo>
                    <a:cubicBezTo>
                      <a:pt x="26749" y="26045"/>
                      <a:pt x="26765" y="26050"/>
                      <a:pt x="26781" y="26055"/>
                    </a:cubicBezTo>
                    <a:cubicBezTo>
                      <a:pt x="26926" y="26098"/>
                      <a:pt x="27071" y="26142"/>
                      <a:pt x="27217" y="26184"/>
                    </a:cubicBezTo>
                    <a:cubicBezTo>
                      <a:pt x="27318" y="26211"/>
                      <a:pt x="27420" y="26233"/>
                      <a:pt x="27527" y="26244"/>
                    </a:cubicBezTo>
                    <a:cubicBezTo>
                      <a:pt x="27576" y="26249"/>
                      <a:pt x="27614" y="26281"/>
                      <a:pt x="27636" y="26318"/>
                    </a:cubicBezTo>
                    <a:cubicBezTo>
                      <a:pt x="28860" y="26700"/>
                      <a:pt x="30069" y="27114"/>
                      <a:pt x="31192" y="27699"/>
                    </a:cubicBezTo>
                    <a:cubicBezTo>
                      <a:pt x="31390" y="27801"/>
                      <a:pt x="31551" y="27860"/>
                      <a:pt x="31680" y="27893"/>
                    </a:cubicBezTo>
                    <a:cubicBezTo>
                      <a:pt x="31819" y="28049"/>
                      <a:pt x="31955" y="28220"/>
                      <a:pt x="32072" y="28425"/>
                    </a:cubicBezTo>
                    <a:lnTo>
                      <a:pt x="32077" y="28430"/>
                    </a:lnTo>
                    <a:cubicBezTo>
                      <a:pt x="32518" y="28334"/>
                      <a:pt x="32701" y="27952"/>
                      <a:pt x="32808" y="27630"/>
                    </a:cubicBezTo>
                    <a:lnTo>
                      <a:pt x="32808" y="27630"/>
                    </a:lnTo>
                    <a:cubicBezTo>
                      <a:pt x="32685" y="27651"/>
                      <a:pt x="32551" y="27667"/>
                      <a:pt x="32411" y="27667"/>
                    </a:cubicBezTo>
                    <a:lnTo>
                      <a:pt x="32406" y="27667"/>
                    </a:lnTo>
                    <a:cubicBezTo>
                      <a:pt x="32347" y="27667"/>
                      <a:pt x="32293" y="27657"/>
                      <a:pt x="32238" y="27640"/>
                    </a:cubicBezTo>
                    <a:cubicBezTo>
                      <a:pt x="32298" y="27501"/>
                      <a:pt x="32347" y="27329"/>
                      <a:pt x="32406" y="27136"/>
                    </a:cubicBezTo>
                    <a:cubicBezTo>
                      <a:pt x="32347" y="27071"/>
                      <a:pt x="32238" y="26953"/>
                      <a:pt x="32245" y="26947"/>
                    </a:cubicBezTo>
                    <a:cubicBezTo>
                      <a:pt x="32545" y="26635"/>
                      <a:pt x="32690" y="26323"/>
                      <a:pt x="32739" y="26001"/>
                    </a:cubicBezTo>
                    <a:cubicBezTo>
                      <a:pt x="32761" y="25879"/>
                      <a:pt x="32766" y="25750"/>
                      <a:pt x="32761" y="25621"/>
                    </a:cubicBezTo>
                    <a:cubicBezTo>
                      <a:pt x="32739" y="25041"/>
                      <a:pt x="32496" y="24449"/>
                      <a:pt x="32389" y="23863"/>
                    </a:cubicBezTo>
                    <a:cubicBezTo>
                      <a:pt x="32250" y="23112"/>
                      <a:pt x="32035" y="21957"/>
                      <a:pt x="31879" y="21005"/>
                    </a:cubicBezTo>
                    <a:cubicBezTo>
                      <a:pt x="31896" y="20737"/>
                      <a:pt x="31928" y="20506"/>
                      <a:pt x="31992" y="20313"/>
                    </a:cubicBezTo>
                    <a:lnTo>
                      <a:pt x="31960" y="20313"/>
                    </a:lnTo>
                    <a:cubicBezTo>
                      <a:pt x="31901" y="20313"/>
                      <a:pt x="31847" y="20302"/>
                      <a:pt x="31794" y="20286"/>
                    </a:cubicBezTo>
                    <a:cubicBezTo>
                      <a:pt x="31643" y="19110"/>
                      <a:pt x="31556" y="17927"/>
                      <a:pt x="31626" y="16730"/>
                    </a:cubicBezTo>
                    <a:cubicBezTo>
                      <a:pt x="31653" y="16273"/>
                      <a:pt x="31658" y="15815"/>
                      <a:pt x="31594" y="15371"/>
                    </a:cubicBezTo>
                    <a:cubicBezTo>
                      <a:pt x="31600" y="15354"/>
                      <a:pt x="31611" y="15338"/>
                      <a:pt x="31621" y="15327"/>
                    </a:cubicBezTo>
                    <a:cubicBezTo>
                      <a:pt x="31605" y="15322"/>
                      <a:pt x="31594" y="15311"/>
                      <a:pt x="31578" y="15306"/>
                    </a:cubicBezTo>
                    <a:cubicBezTo>
                      <a:pt x="31541" y="15048"/>
                      <a:pt x="31471" y="14801"/>
                      <a:pt x="31368" y="14553"/>
                    </a:cubicBezTo>
                    <a:cubicBezTo>
                      <a:pt x="31036" y="14365"/>
                      <a:pt x="31020" y="14070"/>
                      <a:pt x="31090" y="13742"/>
                    </a:cubicBezTo>
                    <a:cubicBezTo>
                      <a:pt x="30182" y="12738"/>
                      <a:pt x="30627" y="11421"/>
                      <a:pt x="30299" y="10283"/>
                    </a:cubicBezTo>
                    <a:cubicBezTo>
                      <a:pt x="30036" y="10191"/>
                      <a:pt x="30026" y="9971"/>
                      <a:pt x="30026" y="9745"/>
                    </a:cubicBezTo>
                    <a:cubicBezTo>
                      <a:pt x="30023" y="9745"/>
                      <a:pt x="30019" y="9745"/>
                      <a:pt x="30016" y="9745"/>
                    </a:cubicBezTo>
                    <a:cubicBezTo>
                      <a:pt x="29012" y="9745"/>
                      <a:pt x="29257" y="8986"/>
                      <a:pt x="29230" y="8397"/>
                    </a:cubicBezTo>
                    <a:cubicBezTo>
                      <a:pt x="28548" y="7484"/>
                      <a:pt x="28226" y="6485"/>
                      <a:pt x="28527" y="5346"/>
                    </a:cubicBezTo>
                    <a:cubicBezTo>
                      <a:pt x="28764" y="4437"/>
                      <a:pt x="28162" y="3658"/>
                      <a:pt x="28156" y="2788"/>
                    </a:cubicBezTo>
                    <a:cubicBezTo>
                      <a:pt x="27721" y="2439"/>
                      <a:pt x="27517" y="1875"/>
                      <a:pt x="27485" y="1429"/>
                    </a:cubicBezTo>
                    <a:cubicBezTo>
                      <a:pt x="27468" y="930"/>
                      <a:pt x="27527" y="564"/>
                      <a:pt x="27721" y="286"/>
                    </a:cubicBezTo>
                    <a:cubicBezTo>
                      <a:pt x="27710" y="274"/>
                      <a:pt x="27705" y="264"/>
                      <a:pt x="27694" y="253"/>
                    </a:cubicBezTo>
                    <a:cubicBezTo>
                      <a:pt x="27576" y="140"/>
                      <a:pt x="27371" y="1"/>
                      <a:pt x="2704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3" name="Google Shape;13263;p109"/>
              <p:cNvSpPr/>
              <p:nvPr/>
            </p:nvSpPr>
            <p:spPr>
              <a:xfrm>
                <a:off x="5585474" y="2089211"/>
                <a:ext cx="383723" cy="253040"/>
              </a:xfrm>
              <a:custGeom>
                <a:avLst/>
                <a:gdLst/>
                <a:ahLst/>
                <a:cxnLst/>
                <a:rect l="l" t="t" r="r" b="b"/>
                <a:pathLst>
                  <a:path w="30784" h="20300" extrusionOk="0">
                    <a:moveTo>
                      <a:pt x="25632" y="0"/>
                    </a:moveTo>
                    <a:cubicBezTo>
                      <a:pt x="25562" y="16"/>
                      <a:pt x="25497" y="27"/>
                      <a:pt x="25427" y="43"/>
                    </a:cubicBezTo>
                    <a:cubicBezTo>
                      <a:pt x="25412" y="43"/>
                      <a:pt x="25400" y="48"/>
                      <a:pt x="25385" y="53"/>
                    </a:cubicBezTo>
                    <a:lnTo>
                      <a:pt x="16149" y="1950"/>
                    </a:lnTo>
                    <a:cubicBezTo>
                      <a:pt x="16149" y="1972"/>
                      <a:pt x="16156" y="1994"/>
                      <a:pt x="16156" y="2014"/>
                    </a:cubicBezTo>
                    <a:cubicBezTo>
                      <a:pt x="15747" y="2101"/>
                      <a:pt x="15333" y="2175"/>
                      <a:pt x="14914" y="2219"/>
                    </a:cubicBezTo>
                    <a:cubicBezTo>
                      <a:pt x="14849" y="2200"/>
                      <a:pt x="14783" y="2192"/>
                      <a:pt x="14716" y="2192"/>
                    </a:cubicBezTo>
                    <a:cubicBezTo>
                      <a:pt x="14410" y="2192"/>
                      <a:pt x="14095" y="2364"/>
                      <a:pt x="13835" y="2413"/>
                    </a:cubicBezTo>
                    <a:cubicBezTo>
                      <a:pt x="11051" y="2944"/>
                      <a:pt x="8296" y="3578"/>
                      <a:pt x="5519" y="4126"/>
                    </a:cubicBezTo>
                    <a:cubicBezTo>
                      <a:pt x="5264" y="4179"/>
                      <a:pt x="4966" y="4306"/>
                      <a:pt x="4690" y="4306"/>
                    </a:cubicBezTo>
                    <a:cubicBezTo>
                      <a:pt x="4431" y="4306"/>
                      <a:pt x="4191" y="4194"/>
                      <a:pt x="4025" y="3804"/>
                    </a:cubicBezTo>
                    <a:cubicBezTo>
                      <a:pt x="3848" y="3395"/>
                      <a:pt x="3853" y="3073"/>
                      <a:pt x="3998" y="2772"/>
                    </a:cubicBezTo>
                    <a:cubicBezTo>
                      <a:pt x="3928" y="2638"/>
                      <a:pt x="3804" y="2530"/>
                      <a:pt x="3649" y="2493"/>
                    </a:cubicBezTo>
                    <a:cubicBezTo>
                      <a:pt x="3617" y="2482"/>
                      <a:pt x="3578" y="2477"/>
                      <a:pt x="3541" y="2477"/>
                    </a:cubicBezTo>
                    <a:lnTo>
                      <a:pt x="3526" y="2477"/>
                    </a:lnTo>
                    <a:cubicBezTo>
                      <a:pt x="3337" y="2477"/>
                      <a:pt x="3166" y="2574"/>
                      <a:pt x="3063" y="2735"/>
                    </a:cubicBezTo>
                    <a:cubicBezTo>
                      <a:pt x="2779" y="3212"/>
                      <a:pt x="2403" y="3385"/>
                      <a:pt x="1999" y="3573"/>
                    </a:cubicBezTo>
                    <a:cubicBezTo>
                      <a:pt x="1699" y="3707"/>
                      <a:pt x="1381" y="3852"/>
                      <a:pt x="1124" y="4115"/>
                    </a:cubicBezTo>
                    <a:cubicBezTo>
                      <a:pt x="1059" y="4186"/>
                      <a:pt x="984" y="4250"/>
                      <a:pt x="915" y="4320"/>
                    </a:cubicBezTo>
                    <a:cubicBezTo>
                      <a:pt x="603" y="4605"/>
                      <a:pt x="194" y="4985"/>
                      <a:pt x="55" y="5539"/>
                    </a:cubicBezTo>
                    <a:cubicBezTo>
                      <a:pt x="17" y="5700"/>
                      <a:pt x="1" y="5877"/>
                      <a:pt x="17" y="6065"/>
                    </a:cubicBezTo>
                    <a:cubicBezTo>
                      <a:pt x="206" y="6120"/>
                      <a:pt x="248" y="6398"/>
                      <a:pt x="323" y="6624"/>
                    </a:cubicBezTo>
                    <a:cubicBezTo>
                      <a:pt x="367" y="6946"/>
                      <a:pt x="420" y="7268"/>
                      <a:pt x="474" y="7591"/>
                    </a:cubicBezTo>
                    <a:cubicBezTo>
                      <a:pt x="496" y="7763"/>
                      <a:pt x="516" y="7945"/>
                      <a:pt x="570" y="8133"/>
                    </a:cubicBezTo>
                    <a:cubicBezTo>
                      <a:pt x="625" y="8429"/>
                      <a:pt x="672" y="8724"/>
                      <a:pt x="710" y="9020"/>
                    </a:cubicBezTo>
                    <a:cubicBezTo>
                      <a:pt x="796" y="9654"/>
                      <a:pt x="850" y="10293"/>
                      <a:pt x="962" y="10922"/>
                    </a:cubicBezTo>
                    <a:cubicBezTo>
                      <a:pt x="1118" y="12050"/>
                      <a:pt x="1527" y="14225"/>
                      <a:pt x="1656" y="14225"/>
                    </a:cubicBezTo>
                    <a:cubicBezTo>
                      <a:pt x="1704" y="14225"/>
                      <a:pt x="1748" y="14231"/>
                      <a:pt x="1795" y="14247"/>
                    </a:cubicBezTo>
                    <a:cubicBezTo>
                      <a:pt x="2080" y="15956"/>
                      <a:pt x="2381" y="17669"/>
                      <a:pt x="2660" y="19378"/>
                    </a:cubicBezTo>
                    <a:cubicBezTo>
                      <a:pt x="2759" y="19983"/>
                      <a:pt x="2978" y="20300"/>
                      <a:pt x="3516" y="20300"/>
                    </a:cubicBezTo>
                    <a:cubicBezTo>
                      <a:pt x="3628" y="20300"/>
                      <a:pt x="3754" y="20286"/>
                      <a:pt x="3896" y="20258"/>
                    </a:cubicBezTo>
                    <a:cubicBezTo>
                      <a:pt x="5212" y="20000"/>
                      <a:pt x="6539" y="19807"/>
                      <a:pt x="7860" y="19614"/>
                    </a:cubicBezTo>
                    <a:cubicBezTo>
                      <a:pt x="7898" y="19630"/>
                      <a:pt x="7930" y="19641"/>
                      <a:pt x="7969" y="19657"/>
                    </a:cubicBezTo>
                    <a:cubicBezTo>
                      <a:pt x="8033" y="19690"/>
                      <a:pt x="8091" y="19727"/>
                      <a:pt x="8150" y="19770"/>
                    </a:cubicBezTo>
                    <a:cubicBezTo>
                      <a:pt x="8183" y="19695"/>
                      <a:pt x="8215" y="19625"/>
                      <a:pt x="8252" y="19554"/>
                    </a:cubicBezTo>
                    <a:cubicBezTo>
                      <a:pt x="8505" y="19517"/>
                      <a:pt x="8758" y="19479"/>
                      <a:pt x="9005" y="19442"/>
                    </a:cubicBezTo>
                    <a:cubicBezTo>
                      <a:pt x="10999" y="19259"/>
                      <a:pt x="12943" y="18852"/>
                      <a:pt x="14887" y="18421"/>
                    </a:cubicBezTo>
                    <a:cubicBezTo>
                      <a:pt x="15274" y="18336"/>
                      <a:pt x="15661" y="18249"/>
                      <a:pt x="16053" y="18163"/>
                    </a:cubicBezTo>
                    <a:cubicBezTo>
                      <a:pt x="16826" y="17992"/>
                      <a:pt x="17606" y="17830"/>
                      <a:pt x="18390" y="17680"/>
                    </a:cubicBezTo>
                    <a:cubicBezTo>
                      <a:pt x="19459" y="17476"/>
                      <a:pt x="20528" y="17240"/>
                      <a:pt x="21597" y="17014"/>
                    </a:cubicBezTo>
                    <a:cubicBezTo>
                      <a:pt x="23134" y="16460"/>
                      <a:pt x="24778" y="16536"/>
                      <a:pt x="26357" y="16229"/>
                    </a:cubicBezTo>
                    <a:cubicBezTo>
                      <a:pt x="26567" y="16192"/>
                      <a:pt x="26808" y="16234"/>
                      <a:pt x="26975" y="16117"/>
                    </a:cubicBezTo>
                    <a:cubicBezTo>
                      <a:pt x="27136" y="16187"/>
                      <a:pt x="27287" y="16288"/>
                      <a:pt x="27410" y="16450"/>
                    </a:cubicBezTo>
                    <a:cubicBezTo>
                      <a:pt x="27534" y="16321"/>
                      <a:pt x="27636" y="16138"/>
                      <a:pt x="27684" y="15869"/>
                    </a:cubicBezTo>
                    <a:cubicBezTo>
                      <a:pt x="27738" y="15552"/>
                      <a:pt x="27835" y="15428"/>
                      <a:pt x="28249" y="15408"/>
                    </a:cubicBezTo>
                    <a:cubicBezTo>
                      <a:pt x="28243" y="15343"/>
                      <a:pt x="28237" y="15284"/>
                      <a:pt x="28232" y="15220"/>
                    </a:cubicBezTo>
                    <a:cubicBezTo>
                      <a:pt x="28221" y="15096"/>
                      <a:pt x="28259" y="14972"/>
                      <a:pt x="28334" y="14870"/>
                    </a:cubicBezTo>
                    <a:cubicBezTo>
                      <a:pt x="28437" y="14870"/>
                      <a:pt x="28544" y="14870"/>
                      <a:pt x="28646" y="14875"/>
                    </a:cubicBezTo>
                    <a:cubicBezTo>
                      <a:pt x="28727" y="14811"/>
                      <a:pt x="28812" y="14746"/>
                      <a:pt x="28903" y="14687"/>
                    </a:cubicBezTo>
                    <a:cubicBezTo>
                      <a:pt x="28909" y="14682"/>
                      <a:pt x="28920" y="14677"/>
                      <a:pt x="28931" y="14672"/>
                    </a:cubicBezTo>
                    <a:cubicBezTo>
                      <a:pt x="29038" y="14602"/>
                      <a:pt x="29151" y="14532"/>
                      <a:pt x="29275" y="14461"/>
                    </a:cubicBezTo>
                    <a:cubicBezTo>
                      <a:pt x="29613" y="14274"/>
                      <a:pt x="29903" y="14032"/>
                      <a:pt x="30128" y="13764"/>
                    </a:cubicBezTo>
                    <a:cubicBezTo>
                      <a:pt x="30171" y="13469"/>
                      <a:pt x="30252" y="13231"/>
                      <a:pt x="30537" y="13075"/>
                    </a:cubicBezTo>
                    <a:cubicBezTo>
                      <a:pt x="30783" y="12426"/>
                      <a:pt x="30730" y="11684"/>
                      <a:pt x="30247" y="10992"/>
                    </a:cubicBezTo>
                    <a:cubicBezTo>
                      <a:pt x="29602" y="10067"/>
                      <a:pt x="28656" y="9170"/>
                      <a:pt x="28484" y="8005"/>
                    </a:cubicBezTo>
                    <a:cubicBezTo>
                      <a:pt x="28420" y="7580"/>
                      <a:pt x="28398" y="7129"/>
                      <a:pt x="28581" y="6725"/>
                    </a:cubicBezTo>
                    <a:cubicBezTo>
                      <a:pt x="28581" y="6725"/>
                      <a:pt x="28586" y="6725"/>
                      <a:pt x="28586" y="6720"/>
                    </a:cubicBezTo>
                    <a:cubicBezTo>
                      <a:pt x="28559" y="6710"/>
                      <a:pt x="28539" y="6700"/>
                      <a:pt x="28533" y="6678"/>
                    </a:cubicBezTo>
                    <a:cubicBezTo>
                      <a:pt x="28490" y="6500"/>
                      <a:pt x="28566" y="6388"/>
                      <a:pt x="28742" y="6345"/>
                    </a:cubicBezTo>
                    <a:lnTo>
                      <a:pt x="28742" y="6345"/>
                    </a:lnTo>
                    <a:cubicBezTo>
                      <a:pt x="28737" y="6388"/>
                      <a:pt x="28737" y="6430"/>
                      <a:pt x="28732" y="6468"/>
                    </a:cubicBezTo>
                    <a:lnTo>
                      <a:pt x="28829" y="6323"/>
                    </a:lnTo>
                    <a:cubicBezTo>
                      <a:pt x="28812" y="6323"/>
                      <a:pt x="28796" y="6323"/>
                      <a:pt x="28775" y="6318"/>
                    </a:cubicBezTo>
                    <a:cubicBezTo>
                      <a:pt x="28839" y="6162"/>
                      <a:pt x="28925" y="6055"/>
                      <a:pt x="29054" y="6033"/>
                    </a:cubicBezTo>
                    <a:cubicBezTo>
                      <a:pt x="29134" y="5926"/>
                      <a:pt x="29221" y="5813"/>
                      <a:pt x="29290" y="5700"/>
                    </a:cubicBezTo>
                    <a:cubicBezTo>
                      <a:pt x="29307" y="5163"/>
                      <a:pt x="29526" y="4652"/>
                      <a:pt x="29731" y="4191"/>
                    </a:cubicBezTo>
                    <a:cubicBezTo>
                      <a:pt x="29752" y="4137"/>
                      <a:pt x="29769" y="4089"/>
                      <a:pt x="29784" y="4040"/>
                    </a:cubicBezTo>
                    <a:cubicBezTo>
                      <a:pt x="29925" y="3879"/>
                      <a:pt x="30096" y="3750"/>
                      <a:pt x="30322" y="3685"/>
                    </a:cubicBezTo>
                    <a:cubicBezTo>
                      <a:pt x="30306" y="3680"/>
                      <a:pt x="30290" y="3675"/>
                      <a:pt x="30274" y="3670"/>
                    </a:cubicBezTo>
                    <a:cubicBezTo>
                      <a:pt x="29511" y="3373"/>
                      <a:pt x="28780" y="2847"/>
                      <a:pt x="28130" y="2438"/>
                    </a:cubicBezTo>
                    <a:cubicBezTo>
                      <a:pt x="27244" y="1885"/>
                      <a:pt x="26260" y="1214"/>
                      <a:pt x="25680" y="311"/>
                    </a:cubicBezTo>
                    <a:cubicBezTo>
                      <a:pt x="25658" y="214"/>
                      <a:pt x="25643" y="113"/>
                      <a:pt x="2563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4" name="Google Shape;13264;p109"/>
              <p:cNvSpPr/>
              <p:nvPr/>
            </p:nvSpPr>
            <p:spPr>
              <a:xfrm>
                <a:off x="5937248" y="2093287"/>
                <a:ext cx="216916" cy="248851"/>
              </a:xfrm>
              <a:custGeom>
                <a:avLst/>
                <a:gdLst/>
                <a:ahLst/>
                <a:cxnLst/>
                <a:rect l="l" t="t" r="r" b="b"/>
                <a:pathLst>
                  <a:path w="17402" h="19964" extrusionOk="0">
                    <a:moveTo>
                      <a:pt x="17401" y="1"/>
                    </a:moveTo>
                    <a:cubicBezTo>
                      <a:pt x="16074" y="1"/>
                      <a:pt x="14746" y="1328"/>
                      <a:pt x="13103" y="1607"/>
                    </a:cubicBezTo>
                    <a:cubicBezTo>
                      <a:pt x="12990" y="1667"/>
                      <a:pt x="12877" y="1736"/>
                      <a:pt x="12765" y="1801"/>
                    </a:cubicBezTo>
                    <a:cubicBezTo>
                      <a:pt x="12195" y="2123"/>
                      <a:pt x="11626" y="2461"/>
                      <a:pt x="10997" y="2719"/>
                    </a:cubicBezTo>
                    <a:cubicBezTo>
                      <a:pt x="10906" y="2783"/>
                      <a:pt x="10820" y="2848"/>
                      <a:pt x="10729" y="2917"/>
                    </a:cubicBezTo>
                    <a:cubicBezTo>
                      <a:pt x="10111" y="3407"/>
                      <a:pt x="9499" y="3998"/>
                      <a:pt x="8654" y="4449"/>
                    </a:cubicBezTo>
                    <a:cubicBezTo>
                      <a:pt x="8564" y="4486"/>
                      <a:pt x="8473" y="4519"/>
                      <a:pt x="8381" y="4551"/>
                    </a:cubicBezTo>
                    <a:cubicBezTo>
                      <a:pt x="8257" y="4610"/>
                      <a:pt x="8139" y="4670"/>
                      <a:pt x="8021" y="4729"/>
                    </a:cubicBezTo>
                    <a:cubicBezTo>
                      <a:pt x="7791" y="4846"/>
                      <a:pt x="7575" y="4970"/>
                      <a:pt x="7404" y="5077"/>
                    </a:cubicBezTo>
                    <a:cubicBezTo>
                      <a:pt x="7323" y="5024"/>
                      <a:pt x="7231" y="4975"/>
                      <a:pt x="7139" y="4938"/>
                    </a:cubicBezTo>
                    <a:cubicBezTo>
                      <a:pt x="6936" y="4776"/>
                      <a:pt x="6846" y="4704"/>
                      <a:pt x="6702" y="4704"/>
                    </a:cubicBezTo>
                    <a:cubicBezTo>
                      <a:pt x="6588" y="4704"/>
                      <a:pt x="6439" y="4750"/>
                      <a:pt x="6172" y="4831"/>
                    </a:cubicBezTo>
                    <a:cubicBezTo>
                      <a:pt x="6060" y="4777"/>
                      <a:pt x="5942" y="4722"/>
                      <a:pt x="5829" y="4670"/>
                    </a:cubicBezTo>
                    <a:cubicBezTo>
                      <a:pt x="4905" y="4256"/>
                      <a:pt x="3938" y="3928"/>
                      <a:pt x="2956" y="3621"/>
                    </a:cubicBezTo>
                    <a:cubicBezTo>
                      <a:pt x="2934" y="3584"/>
                      <a:pt x="2896" y="3552"/>
                      <a:pt x="2847" y="3547"/>
                    </a:cubicBezTo>
                    <a:cubicBezTo>
                      <a:pt x="2740" y="3536"/>
                      <a:pt x="2638" y="3514"/>
                      <a:pt x="2537" y="3487"/>
                    </a:cubicBezTo>
                    <a:cubicBezTo>
                      <a:pt x="2391" y="3445"/>
                      <a:pt x="2246" y="3401"/>
                      <a:pt x="2101" y="3358"/>
                    </a:cubicBezTo>
                    <a:cubicBezTo>
                      <a:pt x="1875" y="3423"/>
                      <a:pt x="1704" y="3552"/>
                      <a:pt x="1563" y="3713"/>
                    </a:cubicBezTo>
                    <a:cubicBezTo>
                      <a:pt x="1548" y="3762"/>
                      <a:pt x="1531" y="3810"/>
                      <a:pt x="1510" y="3864"/>
                    </a:cubicBezTo>
                    <a:cubicBezTo>
                      <a:pt x="1305" y="4325"/>
                      <a:pt x="1086" y="4836"/>
                      <a:pt x="1069" y="5373"/>
                    </a:cubicBezTo>
                    <a:cubicBezTo>
                      <a:pt x="1000" y="5486"/>
                      <a:pt x="913" y="5599"/>
                      <a:pt x="833" y="5706"/>
                    </a:cubicBezTo>
                    <a:cubicBezTo>
                      <a:pt x="704" y="5728"/>
                      <a:pt x="618" y="5835"/>
                      <a:pt x="554" y="5991"/>
                    </a:cubicBezTo>
                    <a:cubicBezTo>
                      <a:pt x="575" y="5996"/>
                      <a:pt x="591" y="5996"/>
                      <a:pt x="608" y="5996"/>
                    </a:cubicBezTo>
                    <a:lnTo>
                      <a:pt x="511" y="6141"/>
                    </a:lnTo>
                    <a:cubicBezTo>
                      <a:pt x="516" y="6103"/>
                      <a:pt x="516" y="6061"/>
                      <a:pt x="521" y="6018"/>
                    </a:cubicBezTo>
                    <a:lnTo>
                      <a:pt x="521" y="6018"/>
                    </a:lnTo>
                    <a:cubicBezTo>
                      <a:pt x="345" y="6061"/>
                      <a:pt x="269" y="6173"/>
                      <a:pt x="312" y="6351"/>
                    </a:cubicBezTo>
                    <a:cubicBezTo>
                      <a:pt x="318" y="6373"/>
                      <a:pt x="338" y="6383"/>
                      <a:pt x="365" y="6393"/>
                    </a:cubicBezTo>
                    <a:cubicBezTo>
                      <a:pt x="365" y="6398"/>
                      <a:pt x="360" y="6398"/>
                      <a:pt x="360" y="6398"/>
                    </a:cubicBezTo>
                    <a:cubicBezTo>
                      <a:pt x="177" y="6802"/>
                      <a:pt x="199" y="7253"/>
                      <a:pt x="263" y="7678"/>
                    </a:cubicBezTo>
                    <a:cubicBezTo>
                      <a:pt x="435" y="8843"/>
                      <a:pt x="1381" y="9740"/>
                      <a:pt x="2026" y="10665"/>
                    </a:cubicBezTo>
                    <a:cubicBezTo>
                      <a:pt x="2509" y="11357"/>
                      <a:pt x="2562" y="12099"/>
                      <a:pt x="2316" y="12748"/>
                    </a:cubicBezTo>
                    <a:cubicBezTo>
                      <a:pt x="2031" y="12904"/>
                      <a:pt x="1950" y="13142"/>
                      <a:pt x="1907" y="13437"/>
                    </a:cubicBezTo>
                    <a:cubicBezTo>
                      <a:pt x="1682" y="13705"/>
                      <a:pt x="1392" y="13947"/>
                      <a:pt x="1054" y="14134"/>
                    </a:cubicBezTo>
                    <a:cubicBezTo>
                      <a:pt x="930" y="14205"/>
                      <a:pt x="817" y="14275"/>
                      <a:pt x="710" y="14345"/>
                    </a:cubicBezTo>
                    <a:cubicBezTo>
                      <a:pt x="699" y="14350"/>
                      <a:pt x="688" y="14355"/>
                      <a:pt x="682" y="14360"/>
                    </a:cubicBezTo>
                    <a:cubicBezTo>
                      <a:pt x="591" y="14419"/>
                      <a:pt x="506" y="14484"/>
                      <a:pt x="425" y="14548"/>
                    </a:cubicBezTo>
                    <a:cubicBezTo>
                      <a:pt x="323" y="14543"/>
                      <a:pt x="216" y="14543"/>
                      <a:pt x="113" y="14543"/>
                    </a:cubicBezTo>
                    <a:cubicBezTo>
                      <a:pt x="38" y="14645"/>
                      <a:pt x="0" y="14769"/>
                      <a:pt x="11" y="14893"/>
                    </a:cubicBezTo>
                    <a:cubicBezTo>
                      <a:pt x="16" y="14957"/>
                      <a:pt x="22" y="15016"/>
                      <a:pt x="28" y="15081"/>
                    </a:cubicBezTo>
                    <a:cubicBezTo>
                      <a:pt x="216" y="16891"/>
                      <a:pt x="1230" y="18019"/>
                      <a:pt x="3117" y="18535"/>
                    </a:cubicBezTo>
                    <a:cubicBezTo>
                      <a:pt x="3207" y="18562"/>
                      <a:pt x="3293" y="18583"/>
                      <a:pt x="3385" y="18605"/>
                    </a:cubicBezTo>
                    <a:cubicBezTo>
                      <a:pt x="4094" y="18782"/>
                      <a:pt x="4411" y="18884"/>
                      <a:pt x="4481" y="19492"/>
                    </a:cubicBezTo>
                    <a:cubicBezTo>
                      <a:pt x="4513" y="19755"/>
                      <a:pt x="4728" y="19953"/>
                      <a:pt x="4997" y="19963"/>
                    </a:cubicBezTo>
                    <a:lnTo>
                      <a:pt x="5012" y="19963"/>
                    </a:lnTo>
                    <a:cubicBezTo>
                      <a:pt x="5270" y="19963"/>
                      <a:pt x="5490" y="19782"/>
                      <a:pt x="5539" y="19529"/>
                    </a:cubicBezTo>
                    <a:cubicBezTo>
                      <a:pt x="5738" y="18454"/>
                      <a:pt x="6318" y="17616"/>
                      <a:pt x="6941" y="16735"/>
                    </a:cubicBezTo>
                    <a:cubicBezTo>
                      <a:pt x="7161" y="16418"/>
                      <a:pt x="7387" y="16095"/>
                      <a:pt x="7597" y="15758"/>
                    </a:cubicBezTo>
                    <a:cubicBezTo>
                      <a:pt x="7972" y="15150"/>
                      <a:pt x="8203" y="14511"/>
                      <a:pt x="8279" y="13866"/>
                    </a:cubicBezTo>
                    <a:cubicBezTo>
                      <a:pt x="8295" y="13759"/>
                      <a:pt x="8300" y="13651"/>
                      <a:pt x="8306" y="13544"/>
                    </a:cubicBezTo>
                    <a:cubicBezTo>
                      <a:pt x="8768" y="11954"/>
                      <a:pt x="9434" y="10627"/>
                      <a:pt x="10137" y="9343"/>
                    </a:cubicBezTo>
                    <a:cubicBezTo>
                      <a:pt x="10213" y="9225"/>
                      <a:pt x="10293" y="9106"/>
                      <a:pt x="10374" y="8989"/>
                    </a:cubicBezTo>
                    <a:cubicBezTo>
                      <a:pt x="11014" y="8064"/>
                      <a:pt x="11717" y="7157"/>
                      <a:pt x="12351" y="6173"/>
                    </a:cubicBezTo>
                    <a:cubicBezTo>
                      <a:pt x="12448" y="6076"/>
                      <a:pt x="12544" y="5979"/>
                      <a:pt x="12641" y="5889"/>
                    </a:cubicBezTo>
                    <a:cubicBezTo>
                      <a:pt x="13302" y="5228"/>
                      <a:pt x="13952" y="4578"/>
                      <a:pt x="14516" y="3928"/>
                    </a:cubicBezTo>
                    <a:cubicBezTo>
                      <a:pt x="14612" y="3852"/>
                      <a:pt x="14709" y="3782"/>
                      <a:pt x="14811" y="3718"/>
                    </a:cubicBezTo>
                    <a:cubicBezTo>
                      <a:pt x="16074" y="3321"/>
                      <a:pt x="17401" y="1994"/>
                      <a:pt x="1740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5" name="Google Shape;13265;p109"/>
              <p:cNvSpPr/>
              <p:nvPr/>
            </p:nvSpPr>
            <p:spPr>
              <a:xfrm>
                <a:off x="4129948" y="1621599"/>
                <a:ext cx="444327" cy="277371"/>
              </a:xfrm>
              <a:custGeom>
                <a:avLst/>
                <a:gdLst/>
                <a:ahLst/>
                <a:cxnLst/>
                <a:rect l="l" t="t" r="r" b="b"/>
                <a:pathLst>
                  <a:path w="35646" h="22252" extrusionOk="0">
                    <a:moveTo>
                      <a:pt x="1434" y="0"/>
                    </a:moveTo>
                    <a:cubicBezTo>
                      <a:pt x="1526" y="151"/>
                      <a:pt x="1536" y="370"/>
                      <a:pt x="1504" y="693"/>
                    </a:cubicBezTo>
                    <a:cubicBezTo>
                      <a:pt x="1235" y="3213"/>
                      <a:pt x="1069" y="5738"/>
                      <a:pt x="881" y="8262"/>
                    </a:cubicBezTo>
                    <a:cubicBezTo>
                      <a:pt x="859" y="8547"/>
                      <a:pt x="715" y="8891"/>
                      <a:pt x="1069" y="9105"/>
                    </a:cubicBezTo>
                    <a:lnTo>
                      <a:pt x="1069" y="10503"/>
                    </a:lnTo>
                    <a:cubicBezTo>
                      <a:pt x="317" y="12291"/>
                      <a:pt x="387" y="14161"/>
                      <a:pt x="537" y="16042"/>
                    </a:cubicBezTo>
                    <a:cubicBezTo>
                      <a:pt x="601" y="16305"/>
                      <a:pt x="601" y="16563"/>
                      <a:pt x="564" y="16816"/>
                    </a:cubicBezTo>
                    <a:cubicBezTo>
                      <a:pt x="564" y="16831"/>
                      <a:pt x="559" y="16848"/>
                      <a:pt x="559" y="16863"/>
                    </a:cubicBezTo>
                    <a:cubicBezTo>
                      <a:pt x="537" y="16997"/>
                      <a:pt x="511" y="17131"/>
                      <a:pt x="479" y="17260"/>
                    </a:cubicBezTo>
                    <a:cubicBezTo>
                      <a:pt x="452" y="17379"/>
                      <a:pt x="419" y="17492"/>
                      <a:pt x="392" y="17605"/>
                    </a:cubicBezTo>
                    <a:cubicBezTo>
                      <a:pt x="317" y="17917"/>
                      <a:pt x="247" y="18222"/>
                      <a:pt x="258" y="18539"/>
                    </a:cubicBezTo>
                    <a:cubicBezTo>
                      <a:pt x="189" y="19040"/>
                      <a:pt x="112" y="19533"/>
                      <a:pt x="33" y="20060"/>
                    </a:cubicBezTo>
                    <a:cubicBezTo>
                      <a:pt x="21" y="20065"/>
                      <a:pt x="11" y="20076"/>
                      <a:pt x="0" y="20087"/>
                    </a:cubicBezTo>
                    <a:cubicBezTo>
                      <a:pt x="16" y="20114"/>
                      <a:pt x="27" y="20141"/>
                      <a:pt x="43" y="20168"/>
                    </a:cubicBezTo>
                    <a:cubicBezTo>
                      <a:pt x="134" y="20312"/>
                      <a:pt x="253" y="20446"/>
                      <a:pt x="414" y="20560"/>
                    </a:cubicBezTo>
                    <a:cubicBezTo>
                      <a:pt x="531" y="20400"/>
                      <a:pt x="712" y="20303"/>
                      <a:pt x="1005" y="20303"/>
                    </a:cubicBezTo>
                    <a:cubicBezTo>
                      <a:pt x="1099" y="20303"/>
                      <a:pt x="1204" y="20313"/>
                      <a:pt x="1322" y="20334"/>
                    </a:cubicBezTo>
                    <a:cubicBezTo>
                      <a:pt x="1622" y="20355"/>
                      <a:pt x="1929" y="20372"/>
                      <a:pt x="2230" y="20387"/>
                    </a:cubicBezTo>
                    <a:cubicBezTo>
                      <a:pt x="2386" y="20451"/>
                      <a:pt x="2542" y="20560"/>
                      <a:pt x="2696" y="20570"/>
                    </a:cubicBezTo>
                    <a:cubicBezTo>
                      <a:pt x="6162" y="20758"/>
                      <a:pt x="9621" y="20941"/>
                      <a:pt x="13087" y="21118"/>
                    </a:cubicBezTo>
                    <a:cubicBezTo>
                      <a:pt x="20318" y="21483"/>
                      <a:pt x="27555" y="21844"/>
                      <a:pt x="34790" y="22209"/>
                    </a:cubicBezTo>
                    <a:cubicBezTo>
                      <a:pt x="34978" y="22219"/>
                      <a:pt x="35182" y="22209"/>
                      <a:pt x="35343" y="22251"/>
                    </a:cubicBezTo>
                    <a:cubicBezTo>
                      <a:pt x="35376" y="22236"/>
                      <a:pt x="35403" y="22219"/>
                      <a:pt x="35430" y="22204"/>
                    </a:cubicBezTo>
                    <a:cubicBezTo>
                      <a:pt x="35408" y="22139"/>
                      <a:pt x="35387" y="22063"/>
                      <a:pt x="35365" y="22010"/>
                    </a:cubicBezTo>
                    <a:cubicBezTo>
                      <a:pt x="35338" y="21929"/>
                      <a:pt x="35306" y="21849"/>
                      <a:pt x="35284" y="21763"/>
                    </a:cubicBezTo>
                    <a:cubicBezTo>
                      <a:pt x="35274" y="21730"/>
                      <a:pt x="35269" y="21698"/>
                      <a:pt x="35263" y="21661"/>
                    </a:cubicBezTo>
                    <a:cubicBezTo>
                      <a:pt x="35349" y="21586"/>
                      <a:pt x="35425" y="21510"/>
                      <a:pt x="35489" y="21418"/>
                    </a:cubicBezTo>
                    <a:cubicBezTo>
                      <a:pt x="35467" y="20758"/>
                      <a:pt x="35645" y="20114"/>
                      <a:pt x="35623" y="19469"/>
                    </a:cubicBezTo>
                    <a:cubicBezTo>
                      <a:pt x="35606" y="19410"/>
                      <a:pt x="35596" y="19350"/>
                      <a:pt x="35581" y="19291"/>
                    </a:cubicBezTo>
                    <a:cubicBezTo>
                      <a:pt x="35413" y="18711"/>
                      <a:pt x="35085" y="18169"/>
                      <a:pt x="35016" y="17562"/>
                    </a:cubicBezTo>
                    <a:cubicBezTo>
                      <a:pt x="34833" y="17089"/>
                      <a:pt x="34678" y="16605"/>
                      <a:pt x="34592" y="16079"/>
                    </a:cubicBezTo>
                    <a:cubicBezTo>
                      <a:pt x="34302" y="14317"/>
                      <a:pt x="34478" y="12517"/>
                      <a:pt x="34188" y="10749"/>
                    </a:cubicBezTo>
                    <a:cubicBezTo>
                      <a:pt x="34156" y="10573"/>
                      <a:pt x="34113" y="10406"/>
                      <a:pt x="34059" y="10245"/>
                    </a:cubicBezTo>
                    <a:cubicBezTo>
                      <a:pt x="34054" y="10213"/>
                      <a:pt x="34049" y="10186"/>
                      <a:pt x="34044" y="10159"/>
                    </a:cubicBezTo>
                    <a:lnTo>
                      <a:pt x="33995" y="9960"/>
                    </a:lnTo>
                    <a:cubicBezTo>
                      <a:pt x="33937" y="9708"/>
                      <a:pt x="33888" y="9653"/>
                      <a:pt x="33883" y="9648"/>
                    </a:cubicBezTo>
                    <a:cubicBezTo>
                      <a:pt x="33866" y="9648"/>
                      <a:pt x="33850" y="9643"/>
                      <a:pt x="33828" y="9638"/>
                    </a:cubicBezTo>
                    <a:cubicBezTo>
                      <a:pt x="33732" y="9407"/>
                      <a:pt x="33625" y="9170"/>
                      <a:pt x="33523" y="8929"/>
                    </a:cubicBezTo>
                    <a:cubicBezTo>
                      <a:pt x="33404" y="8735"/>
                      <a:pt x="33340" y="8520"/>
                      <a:pt x="33308" y="8289"/>
                    </a:cubicBezTo>
                    <a:cubicBezTo>
                      <a:pt x="33099" y="7538"/>
                      <a:pt x="32873" y="6801"/>
                      <a:pt x="32846" y="6011"/>
                    </a:cubicBezTo>
                    <a:cubicBezTo>
                      <a:pt x="32787" y="4330"/>
                      <a:pt x="33292" y="2772"/>
                      <a:pt x="33496" y="1139"/>
                    </a:cubicBezTo>
                    <a:lnTo>
                      <a:pt x="33248" y="1139"/>
                    </a:lnTo>
                    <a:cubicBezTo>
                      <a:pt x="33253" y="1118"/>
                      <a:pt x="33260" y="1091"/>
                      <a:pt x="33260" y="1069"/>
                    </a:cubicBezTo>
                    <a:cubicBezTo>
                      <a:pt x="33286" y="854"/>
                      <a:pt x="33442" y="687"/>
                      <a:pt x="33635" y="628"/>
                    </a:cubicBezTo>
                    <a:cubicBezTo>
                      <a:pt x="33592" y="613"/>
                      <a:pt x="33543" y="607"/>
                      <a:pt x="33496" y="607"/>
                    </a:cubicBezTo>
                    <a:lnTo>
                      <a:pt x="33491" y="607"/>
                    </a:lnTo>
                    <a:cubicBezTo>
                      <a:pt x="33243" y="607"/>
                      <a:pt x="32990" y="613"/>
                      <a:pt x="32744" y="613"/>
                    </a:cubicBezTo>
                    <a:cubicBezTo>
                      <a:pt x="32464" y="613"/>
                      <a:pt x="32179" y="607"/>
                      <a:pt x="31900" y="602"/>
                    </a:cubicBezTo>
                    <a:cubicBezTo>
                      <a:pt x="29650" y="543"/>
                      <a:pt x="27361" y="499"/>
                      <a:pt x="25153" y="462"/>
                    </a:cubicBezTo>
                    <a:cubicBezTo>
                      <a:pt x="21091" y="392"/>
                      <a:pt x="16955" y="317"/>
                      <a:pt x="12812" y="119"/>
                    </a:cubicBezTo>
                    <a:cubicBezTo>
                      <a:pt x="11466" y="227"/>
                      <a:pt x="10107" y="269"/>
                      <a:pt x="8744" y="269"/>
                    </a:cubicBezTo>
                    <a:cubicBezTo>
                      <a:pt x="6307" y="269"/>
                      <a:pt x="3856" y="134"/>
                      <a:pt x="1434"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6" name="Google Shape;13266;p109"/>
              <p:cNvSpPr/>
              <p:nvPr/>
            </p:nvSpPr>
            <p:spPr>
              <a:xfrm>
                <a:off x="4538626" y="1599162"/>
                <a:ext cx="449675" cy="505269"/>
              </a:xfrm>
              <a:custGeom>
                <a:avLst/>
                <a:gdLst/>
                <a:ahLst/>
                <a:cxnLst/>
                <a:rect l="l" t="t" r="r" b="b"/>
                <a:pathLst>
                  <a:path w="36075" h="40535" extrusionOk="0">
                    <a:moveTo>
                      <a:pt x="21173" y="23734"/>
                    </a:moveTo>
                    <a:cubicBezTo>
                      <a:pt x="21168" y="23739"/>
                      <a:pt x="21164" y="23743"/>
                      <a:pt x="21159" y="23747"/>
                    </a:cubicBezTo>
                    <a:lnTo>
                      <a:pt x="21159" y="23747"/>
                    </a:lnTo>
                    <a:cubicBezTo>
                      <a:pt x="21158" y="23750"/>
                      <a:pt x="21157" y="23753"/>
                      <a:pt x="21156" y="23756"/>
                    </a:cubicBezTo>
                    <a:lnTo>
                      <a:pt x="21173" y="23734"/>
                    </a:lnTo>
                    <a:close/>
                    <a:moveTo>
                      <a:pt x="10288" y="0"/>
                    </a:moveTo>
                    <a:cubicBezTo>
                      <a:pt x="10224" y="0"/>
                      <a:pt x="10159" y="0"/>
                      <a:pt x="10095" y="5"/>
                    </a:cubicBezTo>
                    <a:cubicBezTo>
                      <a:pt x="9713" y="49"/>
                      <a:pt x="9435" y="194"/>
                      <a:pt x="9257" y="441"/>
                    </a:cubicBezTo>
                    <a:cubicBezTo>
                      <a:pt x="8983" y="823"/>
                      <a:pt x="9090" y="1274"/>
                      <a:pt x="9160" y="1569"/>
                    </a:cubicBezTo>
                    <a:cubicBezTo>
                      <a:pt x="9170" y="1634"/>
                      <a:pt x="9187" y="1687"/>
                      <a:pt x="9192" y="1736"/>
                    </a:cubicBezTo>
                    <a:cubicBezTo>
                      <a:pt x="9246" y="2187"/>
                      <a:pt x="9165" y="2306"/>
                      <a:pt x="9150" y="2321"/>
                    </a:cubicBezTo>
                    <a:cubicBezTo>
                      <a:pt x="9128" y="2343"/>
                      <a:pt x="9031" y="2423"/>
                      <a:pt x="8622" y="2423"/>
                    </a:cubicBezTo>
                    <a:cubicBezTo>
                      <a:pt x="8558" y="2423"/>
                      <a:pt x="8488" y="2418"/>
                      <a:pt x="8413" y="2418"/>
                    </a:cubicBezTo>
                    <a:cubicBezTo>
                      <a:pt x="7913" y="2391"/>
                      <a:pt x="7372" y="2380"/>
                      <a:pt x="6710" y="2380"/>
                    </a:cubicBezTo>
                    <a:cubicBezTo>
                      <a:pt x="6323" y="2380"/>
                      <a:pt x="5942" y="2386"/>
                      <a:pt x="5555" y="2386"/>
                    </a:cubicBezTo>
                    <a:cubicBezTo>
                      <a:pt x="5173" y="2391"/>
                      <a:pt x="4793" y="2396"/>
                      <a:pt x="4411" y="2396"/>
                    </a:cubicBezTo>
                    <a:cubicBezTo>
                      <a:pt x="4142" y="2396"/>
                      <a:pt x="3869" y="2391"/>
                      <a:pt x="3600" y="2386"/>
                    </a:cubicBezTo>
                    <a:cubicBezTo>
                      <a:pt x="3353" y="2386"/>
                      <a:pt x="3110" y="2380"/>
                      <a:pt x="2864" y="2380"/>
                    </a:cubicBezTo>
                    <a:cubicBezTo>
                      <a:pt x="2381" y="2380"/>
                      <a:pt x="1892" y="2391"/>
                      <a:pt x="1402" y="2396"/>
                    </a:cubicBezTo>
                    <a:lnTo>
                      <a:pt x="995" y="2402"/>
                    </a:lnTo>
                    <a:cubicBezTo>
                      <a:pt x="946" y="2402"/>
                      <a:pt x="898" y="2413"/>
                      <a:pt x="849" y="2428"/>
                    </a:cubicBezTo>
                    <a:cubicBezTo>
                      <a:pt x="656" y="2487"/>
                      <a:pt x="500" y="2654"/>
                      <a:pt x="474" y="2869"/>
                    </a:cubicBezTo>
                    <a:cubicBezTo>
                      <a:pt x="474" y="2891"/>
                      <a:pt x="467" y="2918"/>
                      <a:pt x="462" y="2939"/>
                    </a:cubicBezTo>
                    <a:lnTo>
                      <a:pt x="710" y="2939"/>
                    </a:lnTo>
                    <a:cubicBezTo>
                      <a:pt x="506" y="4572"/>
                      <a:pt x="1" y="6130"/>
                      <a:pt x="60" y="7811"/>
                    </a:cubicBezTo>
                    <a:cubicBezTo>
                      <a:pt x="87" y="8601"/>
                      <a:pt x="313" y="9338"/>
                      <a:pt x="522" y="10089"/>
                    </a:cubicBezTo>
                    <a:cubicBezTo>
                      <a:pt x="554" y="10320"/>
                      <a:pt x="618" y="10535"/>
                      <a:pt x="737" y="10729"/>
                    </a:cubicBezTo>
                    <a:cubicBezTo>
                      <a:pt x="839" y="10970"/>
                      <a:pt x="946" y="11207"/>
                      <a:pt x="1042" y="11438"/>
                    </a:cubicBezTo>
                    <a:cubicBezTo>
                      <a:pt x="1064" y="11443"/>
                      <a:pt x="1080" y="11448"/>
                      <a:pt x="1097" y="11448"/>
                    </a:cubicBezTo>
                    <a:cubicBezTo>
                      <a:pt x="1102" y="11453"/>
                      <a:pt x="1151" y="11508"/>
                      <a:pt x="1209" y="11760"/>
                    </a:cubicBezTo>
                    <a:lnTo>
                      <a:pt x="1258" y="11959"/>
                    </a:lnTo>
                    <a:cubicBezTo>
                      <a:pt x="1263" y="11986"/>
                      <a:pt x="1268" y="12013"/>
                      <a:pt x="1273" y="12045"/>
                    </a:cubicBezTo>
                    <a:cubicBezTo>
                      <a:pt x="1327" y="12206"/>
                      <a:pt x="1370" y="12373"/>
                      <a:pt x="1402" y="12549"/>
                    </a:cubicBezTo>
                    <a:cubicBezTo>
                      <a:pt x="1692" y="14317"/>
                      <a:pt x="1516" y="16117"/>
                      <a:pt x="1806" y="17879"/>
                    </a:cubicBezTo>
                    <a:cubicBezTo>
                      <a:pt x="1892" y="18405"/>
                      <a:pt x="2047" y="18889"/>
                      <a:pt x="2230" y="19362"/>
                    </a:cubicBezTo>
                    <a:cubicBezTo>
                      <a:pt x="2299" y="19969"/>
                      <a:pt x="2627" y="20511"/>
                      <a:pt x="2795" y="21091"/>
                    </a:cubicBezTo>
                    <a:cubicBezTo>
                      <a:pt x="2810" y="21150"/>
                      <a:pt x="2820" y="21210"/>
                      <a:pt x="2837" y="21269"/>
                    </a:cubicBezTo>
                    <a:cubicBezTo>
                      <a:pt x="2859" y="21914"/>
                      <a:pt x="2681" y="22558"/>
                      <a:pt x="2703" y="23218"/>
                    </a:cubicBezTo>
                    <a:cubicBezTo>
                      <a:pt x="2639" y="23310"/>
                      <a:pt x="2563" y="23386"/>
                      <a:pt x="2477" y="23461"/>
                    </a:cubicBezTo>
                    <a:cubicBezTo>
                      <a:pt x="2483" y="23498"/>
                      <a:pt x="2488" y="23530"/>
                      <a:pt x="2498" y="23563"/>
                    </a:cubicBezTo>
                    <a:cubicBezTo>
                      <a:pt x="2520" y="23649"/>
                      <a:pt x="2552" y="23729"/>
                      <a:pt x="2579" y="23810"/>
                    </a:cubicBezTo>
                    <a:cubicBezTo>
                      <a:pt x="2601" y="23863"/>
                      <a:pt x="2622" y="23939"/>
                      <a:pt x="2644" y="24004"/>
                    </a:cubicBezTo>
                    <a:cubicBezTo>
                      <a:pt x="2654" y="24036"/>
                      <a:pt x="2659" y="24068"/>
                      <a:pt x="2666" y="24095"/>
                    </a:cubicBezTo>
                    <a:cubicBezTo>
                      <a:pt x="2815" y="24170"/>
                      <a:pt x="2896" y="24331"/>
                      <a:pt x="2827" y="24681"/>
                    </a:cubicBezTo>
                    <a:cubicBezTo>
                      <a:pt x="2031" y="25502"/>
                      <a:pt x="2009" y="26216"/>
                      <a:pt x="2359" y="26883"/>
                    </a:cubicBezTo>
                    <a:cubicBezTo>
                      <a:pt x="2569" y="27280"/>
                      <a:pt x="2912" y="27661"/>
                      <a:pt x="3299" y="28033"/>
                    </a:cubicBezTo>
                    <a:cubicBezTo>
                      <a:pt x="3606" y="28457"/>
                      <a:pt x="3557" y="28946"/>
                      <a:pt x="3557" y="29429"/>
                    </a:cubicBezTo>
                    <a:cubicBezTo>
                      <a:pt x="3551" y="31948"/>
                      <a:pt x="3450" y="34474"/>
                      <a:pt x="3589" y="36988"/>
                    </a:cubicBezTo>
                    <a:cubicBezTo>
                      <a:pt x="3648" y="38035"/>
                      <a:pt x="3504" y="39040"/>
                      <a:pt x="3331" y="40039"/>
                    </a:cubicBezTo>
                    <a:cubicBezTo>
                      <a:pt x="3353" y="40195"/>
                      <a:pt x="3385" y="40334"/>
                      <a:pt x="3433" y="40458"/>
                    </a:cubicBezTo>
                    <a:cubicBezTo>
                      <a:pt x="3589" y="40383"/>
                      <a:pt x="3755" y="40329"/>
                      <a:pt x="3943" y="40297"/>
                    </a:cubicBezTo>
                    <a:cubicBezTo>
                      <a:pt x="4042" y="40475"/>
                      <a:pt x="4223" y="40535"/>
                      <a:pt x="4553" y="40535"/>
                    </a:cubicBezTo>
                    <a:cubicBezTo>
                      <a:pt x="4781" y="40535"/>
                      <a:pt x="5079" y="40506"/>
                      <a:pt x="5470" y="40470"/>
                    </a:cubicBezTo>
                    <a:cubicBezTo>
                      <a:pt x="5631" y="40405"/>
                      <a:pt x="5792" y="40361"/>
                      <a:pt x="5947" y="40329"/>
                    </a:cubicBezTo>
                    <a:cubicBezTo>
                      <a:pt x="6222" y="40346"/>
                      <a:pt x="6490" y="40361"/>
                      <a:pt x="6759" y="40361"/>
                    </a:cubicBezTo>
                    <a:cubicBezTo>
                      <a:pt x="7092" y="40361"/>
                      <a:pt x="7377" y="40341"/>
                      <a:pt x="7645" y="40297"/>
                    </a:cubicBezTo>
                    <a:cubicBezTo>
                      <a:pt x="7784" y="40308"/>
                      <a:pt x="7925" y="40319"/>
                      <a:pt x="8069" y="40324"/>
                    </a:cubicBezTo>
                    <a:cubicBezTo>
                      <a:pt x="14887" y="40141"/>
                      <a:pt x="21699" y="39947"/>
                      <a:pt x="28517" y="39798"/>
                    </a:cubicBezTo>
                    <a:cubicBezTo>
                      <a:pt x="28833" y="39786"/>
                      <a:pt x="29026" y="39739"/>
                      <a:pt x="29134" y="39625"/>
                    </a:cubicBezTo>
                    <a:cubicBezTo>
                      <a:pt x="29268" y="39496"/>
                      <a:pt x="29279" y="39287"/>
                      <a:pt x="29214" y="38948"/>
                    </a:cubicBezTo>
                    <a:cubicBezTo>
                      <a:pt x="29134" y="38529"/>
                      <a:pt x="29177" y="38078"/>
                      <a:pt x="29167" y="37643"/>
                    </a:cubicBezTo>
                    <a:cubicBezTo>
                      <a:pt x="28989" y="37514"/>
                      <a:pt x="28720" y="37428"/>
                      <a:pt x="28882" y="37128"/>
                    </a:cubicBezTo>
                    <a:lnTo>
                      <a:pt x="28882" y="37128"/>
                    </a:lnTo>
                    <a:cubicBezTo>
                      <a:pt x="28828" y="37136"/>
                      <a:pt x="28777" y="37140"/>
                      <a:pt x="28729" y="37140"/>
                    </a:cubicBezTo>
                    <a:cubicBezTo>
                      <a:pt x="28396" y="37140"/>
                      <a:pt x="28192" y="36947"/>
                      <a:pt x="28103" y="36585"/>
                    </a:cubicBezTo>
                    <a:cubicBezTo>
                      <a:pt x="28058" y="36592"/>
                      <a:pt x="28014" y="36595"/>
                      <a:pt x="27973" y="36595"/>
                    </a:cubicBezTo>
                    <a:cubicBezTo>
                      <a:pt x="27570" y="36595"/>
                      <a:pt x="27327" y="36287"/>
                      <a:pt x="27044" y="36047"/>
                    </a:cubicBezTo>
                    <a:cubicBezTo>
                      <a:pt x="26776" y="35908"/>
                      <a:pt x="26318" y="35811"/>
                      <a:pt x="26276" y="35623"/>
                    </a:cubicBezTo>
                    <a:cubicBezTo>
                      <a:pt x="25986" y="34274"/>
                      <a:pt x="24783" y="33974"/>
                      <a:pt x="23836" y="33367"/>
                    </a:cubicBezTo>
                    <a:cubicBezTo>
                      <a:pt x="23531" y="32680"/>
                      <a:pt x="22586" y="32943"/>
                      <a:pt x="22236" y="32320"/>
                    </a:cubicBezTo>
                    <a:cubicBezTo>
                      <a:pt x="22169" y="32349"/>
                      <a:pt x="22110" y="32362"/>
                      <a:pt x="22057" y="32362"/>
                    </a:cubicBezTo>
                    <a:cubicBezTo>
                      <a:pt x="21878" y="32362"/>
                      <a:pt x="21775" y="32212"/>
                      <a:pt x="21688" y="32030"/>
                    </a:cubicBezTo>
                    <a:lnTo>
                      <a:pt x="21688" y="32030"/>
                    </a:lnTo>
                    <a:lnTo>
                      <a:pt x="21709" y="32050"/>
                    </a:lnTo>
                    <a:cubicBezTo>
                      <a:pt x="21135" y="30659"/>
                      <a:pt x="21483" y="29209"/>
                      <a:pt x="21500" y="27796"/>
                    </a:cubicBezTo>
                    <a:cubicBezTo>
                      <a:pt x="21505" y="27248"/>
                      <a:pt x="21425" y="26716"/>
                      <a:pt x="21425" y="26174"/>
                    </a:cubicBezTo>
                    <a:cubicBezTo>
                      <a:pt x="21390" y="26178"/>
                      <a:pt x="21355" y="26179"/>
                      <a:pt x="21320" y="26179"/>
                    </a:cubicBezTo>
                    <a:cubicBezTo>
                      <a:pt x="20888" y="26179"/>
                      <a:pt x="20566" y="25875"/>
                      <a:pt x="20705" y="25556"/>
                    </a:cubicBezTo>
                    <a:cubicBezTo>
                      <a:pt x="20965" y="24964"/>
                      <a:pt x="20651" y="24247"/>
                      <a:pt x="21159" y="23747"/>
                    </a:cubicBezTo>
                    <a:lnTo>
                      <a:pt x="21159" y="23747"/>
                    </a:lnTo>
                    <a:cubicBezTo>
                      <a:pt x="21253" y="23493"/>
                      <a:pt x="21476" y="23483"/>
                      <a:pt x="21694" y="23466"/>
                    </a:cubicBezTo>
                    <a:cubicBezTo>
                      <a:pt x="21790" y="23218"/>
                      <a:pt x="22016" y="23218"/>
                      <a:pt x="22231" y="23203"/>
                    </a:cubicBezTo>
                    <a:cubicBezTo>
                      <a:pt x="22328" y="22950"/>
                      <a:pt x="22559" y="22950"/>
                      <a:pt x="22773" y="22935"/>
                    </a:cubicBezTo>
                    <a:cubicBezTo>
                      <a:pt x="22951" y="22757"/>
                      <a:pt x="23127" y="22585"/>
                      <a:pt x="23300" y="22407"/>
                    </a:cubicBezTo>
                    <a:cubicBezTo>
                      <a:pt x="23305" y="21301"/>
                      <a:pt x="23332" y="20200"/>
                      <a:pt x="23300" y="19093"/>
                    </a:cubicBezTo>
                    <a:cubicBezTo>
                      <a:pt x="23283" y="18524"/>
                      <a:pt x="23402" y="18068"/>
                      <a:pt x="23853" y="17681"/>
                    </a:cubicBezTo>
                    <a:cubicBezTo>
                      <a:pt x="23896" y="17649"/>
                      <a:pt x="23933" y="17610"/>
                      <a:pt x="23977" y="17578"/>
                    </a:cubicBezTo>
                    <a:cubicBezTo>
                      <a:pt x="24094" y="17545"/>
                      <a:pt x="24235" y="17525"/>
                      <a:pt x="24391" y="17525"/>
                    </a:cubicBezTo>
                    <a:cubicBezTo>
                      <a:pt x="24513" y="17525"/>
                      <a:pt x="24649" y="17540"/>
                      <a:pt x="24793" y="17567"/>
                    </a:cubicBezTo>
                    <a:cubicBezTo>
                      <a:pt x="25507" y="16923"/>
                      <a:pt x="26201" y="16246"/>
                      <a:pt x="26878" y="15591"/>
                    </a:cubicBezTo>
                    <a:cubicBezTo>
                      <a:pt x="29177" y="13350"/>
                      <a:pt x="31353" y="11239"/>
                      <a:pt x="34361" y="10127"/>
                    </a:cubicBezTo>
                    <a:cubicBezTo>
                      <a:pt x="34763" y="9977"/>
                      <a:pt x="35097" y="9719"/>
                      <a:pt x="35425" y="9467"/>
                    </a:cubicBezTo>
                    <a:cubicBezTo>
                      <a:pt x="35559" y="9365"/>
                      <a:pt x="35698" y="9256"/>
                      <a:pt x="35844" y="9155"/>
                    </a:cubicBezTo>
                    <a:cubicBezTo>
                      <a:pt x="35988" y="9058"/>
                      <a:pt x="36075" y="8892"/>
                      <a:pt x="36075" y="8714"/>
                    </a:cubicBezTo>
                    <a:cubicBezTo>
                      <a:pt x="36075" y="8537"/>
                      <a:pt x="35988" y="8371"/>
                      <a:pt x="35839" y="8274"/>
                    </a:cubicBezTo>
                    <a:cubicBezTo>
                      <a:pt x="35623" y="8128"/>
                      <a:pt x="35398" y="8053"/>
                      <a:pt x="35162" y="8053"/>
                    </a:cubicBezTo>
                    <a:cubicBezTo>
                      <a:pt x="34785" y="8053"/>
                      <a:pt x="34500" y="8242"/>
                      <a:pt x="34292" y="8381"/>
                    </a:cubicBezTo>
                    <a:cubicBezTo>
                      <a:pt x="34259" y="8403"/>
                      <a:pt x="34216" y="8430"/>
                      <a:pt x="34178" y="8456"/>
                    </a:cubicBezTo>
                    <a:cubicBezTo>
                      <a:pt x="33474" y="7817"/>
                      <a:pt x="32685" y="7731"/>
                      <a:pt x="31998" y="7731"/>
                    </a:cubicBezTo>
                    <a:cubicBezTo>
                      <a:pt x="31852" y="7731"/>
                      <a:pt x="31708" y="7731"/>
                      <a:pt x="31562" y="7736"/>
                    </a:cubicBezTo>
                    <a:cubicBezTo>
                      <a:pt x="31428" y="7741"/>
                      <a:pt x="31289" y="7741"/>
                      <a:pt x="31153" y="7741"/>
                    </a:cubicBezTo>
                    <a:cubicBezTo>
                      <a:pt x="31031" y="7741"/>
                      <a:pt x="30902" y="7741"/>
                      <a:pt x="30778" y="7731"/>
                    </a:cubicBezTo>
                    <a:cubicBezTo>
                      <a:pt x="30746" y="7726"/>
                      <a:pt x="30709" y="7726"/>
                      <a:pt x="30670" y="7726"/>
                    </a:cubicBezTo>
                    <a:cubicBezTo>
                      <a:pt x="30558" y="7726"/>
                      <a:pt x="30444" y="7741"/>
                      <a:pt x="30348" y="7753"/>
                    </a:cubicBezTo>
                    <a:cubicBezTo>
                      <a:pt x="30290" y="7758"/>
                      <a:pt x="30235" y="7769"/>
                      <a:pt x="30181" y="7769"/>
                    </a:cubicBezTo>
                    <a:cubicBezTo>
                      <a:pt x="29935" y="7328"/>
                      <a:pt x="29613" y="7102"/>
                      <a:pt x="29219" y="7102"/>
                    </a:cubicBezTo>
                    <a:cubicBezTo>
                      <a:pt x="28892" y="7102"/>
                      <a:pt x="28624" y="7263"/>
                      <a:pt x="28388" y="7404"/>
                    </a:cubicBezTo>
                    <a:cubicBezTo>
                      <a:pt x="28339" y="7436"/>
                      <a:pt x="28285" y="7468"/>
                      <a:pt x="28237" y="7495"/>
                    </a:cubicBezTo>
                    <a:lnTo>
                      <a:pt x="28205" y="7511"/>
                    </a:lnTo>
                    <a:cubicBezTo>
                      <a:pt x="27340" y="7994"/>
                      <a:pt x="26813" y="8284"/>
                      <a:pt x="26459" y="8284"/>
                    </a:cubicBezTo>
                    <a:cubicBezTo>
                      <a:pt x="26061" y="8284"/>
                      <a:pt x="25545" y="7897"/>
                      <a:pt x="24525" y="7129"/>
                    </a:cubicBezTo>
                    <a:lnTo>
                      <a:pt x="24277" y="6941"/>
                    </a:lnTo>
                    <a:cubicBezTo>
                      <a:pt x="24235" y="6909"/>
                      <a:pt x="24191" y="6871"/>
                      <a:pt x="24154" y="6834"/>
                    </a:cubicBezTo>
                    <a:cubicBezTo>
                      <a:pt x="23987" y="6678"/>
                      <a:pt x="23756" y="6464"/>
                      <a:pt x="23417" y="6464"/>
                    </a:cubicBezTo>
                    <a:cubicBezTo>
                      <a:pt x="23144" y="6464"/>
                      <a:pt x="22902" y="6598"/>
                      <a:pt x="22693" y="6866"/>
                    </a:cubicBezTo>
                    <a:cubicBezTo>
                      <a:pt x="22612" y="6963"/>
                      <a:pt x="22554" y="7022"/>
                      <a:pt x="22515" y="7059"/>
                    </a:cubicBezTo>
                    <a:cubicBezTo>
                      <a:pt x="22467" y="6995"/>
                      <a:pt x="22392" y="6883"/>
                      <a:pt x="22279" y="6689"/>
                    </a:cubicBezTo>
                    <a:cubicBezTo>
                      <a:pt x="21587" y="5464"/>
                      <a:pt x="20280" y="4706"/>
                      <a:pt x="18879" y="4706"/>
                    </a:cubicBezTo>
                    <a:cubicBezTo>
                      <a:pt x="18250" y="4706"/>
                      <a:pt x="17622" y="4862"/>
                      <a:pt x="17074" y="5163"/>
                    </a:cubicBezTo>
                    <a:cubicBezTo>
                      <a:pt x="16832" y="5297"/>
                      <a:pt x="16596" y="5373"/>
                      <a:pt x="16423" y="5373"/>
                    </a:cubicBezTo>
                    <a:cubicBezTo>
                      <a:pt x="16370" y="5373"/>
                      <a:pt x="16326" y="5361"/>
                      <a:pt x="16294" y="5351"/>
                    </a:cubicBezTo>
                    <a:cubicBezTo>
                      <a:pt x="15215" y="4840"/>
                      <a:pt x="14087" y="4659"/>
                      <a:pt x="12996" y="4476"/>
                    </a:cubicBezTo>
                    <a:cubicBezTo>
                      <a:pt x="12808" y="4443"/>
                      <a:pt x="12619" y="4411"/>
                      <a:pt x="12432" y="4379"/>
                    </a:cubicBezTo>
                    <a:cubicBezTo>
                      <a:pt x="12222" y="4347"/>
                      <a:pt x="11981" y="4213"/>
                      <a:pt x="11910" y="4099"/>
                    </a:cubicBezTo>
                    <a:cubicBezTo>
                      <a:pt x="11900" y="4084"/>
                      <a:pt x="11890" y="4062"/>
                      <a:pt x="11910" y="4002"/>
                    </a:cubicBezTo>
                    <a:cubicBezTo>
                      <a:pt x="12136" y="3315"/>
                      <a:pt x="11975" y="2730"/>
                      <a:pt x="11835" y="2214"/>
                    </a:cubicBezTo>
                    <a:cubicBezTo>
                      <a:pt x="11766" y="1956"/>
                      <a:pt x="11701" y="1714"/>
                      <a:pt x="11696" y="1483"/>
                    </a:cubicBezTo>
                    <a:cubicBezTo>
                      <a:pt x="11659" y="581"/>
                      <a:pt x="11104" y="0"/>
                      <a:pt x="1028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7" name="Google Shape;13267;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8" name="Google Shape;13268;p109"/>
              <p:cNvSpPr/>
              <p:nvPr/>
            </p:nvSpPr>
            <p:spPr>
              <a:xfrm>
                <a:off x="3039099" y="2044337"/>
                <a:ext cx="434343" cy="666042"/>
              </a:xfrm>
              <a:custGeom>
                <a:avLst/>
                <a:gdLst/>
                <a:ahLst/>
                <a:cxnLst/>
                <a:rect l="l" t="t" r="r" b="b"/>
                <a:pathLst>
                  <a:path w="34845" h="53433" extrusionOk="0">
                    <a:moveTo>
                      <a:pt x="5458" y="1"/>
                    </a:moveTo>
                    <a:cubicBezTo>
                      <a:pt x="5324" y="33"/>
                      <a:pt x="5205" y="87"/>
                      <a:pt x="5108" y="151"/>
                    </a:cubicBezTo>
                    <a:cubicBezTo>
                      <a:pt x="4937" y="269"/>
                      <a:pt x="4818" y="425"/>
                      <a:pt x="4727" y="598"/>
                    </a:cubicBezTo>
                    <a:cubicBezTo>
                      <a:pt x="4808" y="828"/>
                      <a:pt x="4786" y="1134"/>
                      <a:pt x="4674" y="1558"/>
                    </a:cubicBezTo>
                    <a:cubicBezTo>
                      <a:pt x="3132" y="7548"/>
                      <a:pt x="1687" y="13566"/>
                      <a:pt x="161" y="19561"/>
                    </a:cubicBezTo>
                    <a:cubicBezTo>
                      <a:pt x="43" y="20034"/>
                      <a:pt x="0" y="20431"/>
                      <a:pt x="129" y="20759"/>
                    </a:cubicBezTo>
                    <a:cubicBezTo>
                      <a:pt x="134" y="20786"/>
                      <a:pt x="129" y="20801"/>
                      <a:pt x="139" y="20828"/>
                    </a:cubicBezTo>
                    <a:cubicBezTo>
                      <a:pt x="1875" y="25830"/>
                      <a:pt x="5604" y="30719"/>
                      <a:pt x="8659" y="35011"/>
                    </a:cubicBezTo>
                    <a:cubicBezTo>
                      <a:pt x="10422" y="37488"/>
                      <a:pt x="12539" y="39696"/>
                      <a:pt x="14381" y="42114"/>
                    </a:cubicBezTo>
                    <a:cubicBezTo>
                      <a:pt x="16035" y="44279"/>
                      <a:pt x="17255" y="46706"/>
                      <a:pt x="19045" y="48780"/>
                    </a:cubicBezTo>
                    <a:cubicBezTo>
                      <a:pt x="19055" y="48796"/>
                      <a:pt x="19071" y="48801"/>
                      <a:pt x="19087" y="48812"/>
                    </a:cubicBezTo>
                    <a:cubicBezTo>
                      <a:pt x="19174" y="48957"/>
                      <a:pt x="19291" y="49086"/>
                      <a:pt x="19464" y="49173"/>
                    </a:cubicBezTo>
                    <a:cubicBezTo>
                      <a:pt x="19539" y="49511"/>
                      <a:pt x="19678" y="49801"/>
                      <a:pt x="20000" y="49979"/>
                    </a:cubicBezTo>
                    <a:cubicBezTo>
                      <a:pt x="20081" y="50306"/>
                      <a:pt x="20221" y="50596"/>
                      <a:pt x="20528" y="50773"/>
                    </a:cubicBezTo>
                    <a:cubicBezTo>
                      <a:pt x="20533" y="51068"/>
                      <a:pt x="20769" y="51122"/>
                      <a:pt x="20984" y="51197"/>
                    </a:cubicBezTo>
                    <a:cubicBezTo>
                      <a:pt x="21252" y="51429"/>
                      <a:pt x="21462" y="51708"/>
                      <a:pt x="21623" y="52009"/>
                    </a:cubicBezTo>
                    <a:cubicBezTo>
                      <a:pt x="21720" y="52191"/>
                      <a:pt x="21795" y="52385"/>
                      <a:pt x="21859" y="52590"/>
                    </a:cubicBezTo>
                    <a:cubicBezTo>
                      <a:pt x="21869" y="52755"/>
                      <a:pt x="21879" y="52922"/>
                      <a:pt x="22076" y="52922"/>
                    </a:cubicBezTo>
                    <a:cubicBezTo>
                      <a:pt x="22095" y="52922"/>
                      <a:pt x="22116" y="52920"/>
                      <a:pt x="22139" y="52917"/>
                    </a:cubicBezTo>
                    <a:cubicBezTo>
                      <a:pt x="22192" y="53088"/>
                      <a:pt x="22236" y="53260"/>
                      <a:pt x="22268" y="53433"/>
                    </a:cubicBezTo>
                    <a:cubicBezTo>
                      <a:pt x="22311" y="53428"/>
                      <a:pt x="22348" y="53416"/>
                      <a:pt x="22385" y="53401"/>
                    </a:cubicBezTo>
                    <a:cubicBezTo>
                      <a:pt x="22385" y="53395"/>
                      <a:pt x="22385" y="53395"/>
                      <a:pt x="22391" y="53395"/>
                    </a:cubicBezTo>
                    <a:cubicBezTo>
                      <a:pt x="22547" y="53363"/>
                      <a:pt x="22687" y="53309"/>
                      <a:pt x="22816" y="53239"/>
                    </a:cubicBezTo>
                    <a:cubicBezTo>
                      <a:pt x="22993" y="52401"/>
                      <a:pt x="23213" y="51563"/>
                      <a:pt x="23272" y="50714"/>
                    </a:cubicBezTo>
                    <a:cubicBezTo>
                      <a:pt x="23251" y="50569"/>
                      <a:pt x="23256" y="50423"/>
                      <a:pt x="23288" y="50262"/>
                    </a:cubicBezTo>
                    <a:cubicBezTo>
                      <a:pt x="23288" y="50069"/>
                      <a:pt x="23278" y="49875"/>
                      <a:pt x="23256" y="49682"/>
                    </a:cubicBezTo>
                    <a:cubicBezTo>
                      <a:pt x="23116" y="48517"/>
                      <a:pt x="23664" y="47259"/>
                      <a:pt x="23127" y="46051"/>
                    </a:cubicBezTo>
                    <a:lnTo>
                      <a:pt x="23127" y="46051"/>
                    </a:lnTo>
                    <a:cubicBezTo>
                      <a:pt x="23159" y="46053"/>
                      <a:pt x="23192" y="46053"/>
                      <a:pt x="23224" y="46053"/>
                    </a:cubicBezTo>
                    <a:cubicBezTo>
                      <a:pt x="23662" y="46053"/>
                      <a:pt x="24123" y="45937"/>
                      <a:pt x="24559" y="45937"/>
                    </a:cubicBezTo>
                    <a:cubicBezTo>
                      <a:pt x="24576" y="45937"/>
                      <a:pt x="24593" y="45938"/>
                      <a:pt x="24610" y="45938"/>
                    </a:cubicBezTo>
                    <a:cubicBezTo>
                      <a:pt x="24787" y="45943"/>
                      <a:pt x="24964" y="45970"/>
                      <a:pt x="25137" y="46029"/>
                    </a:cubicBezTo>
                    <a:cubicBezTo>
                      <a:pt x="25249" y="46072"/>
                      <a:pt x="25362" y="46131"/>
                      <a:pt x="25464" y="46213"/>
                    </a:cubicBezTo>
                    <a:cubicBezTo>
                      <a:pt x="25626" y="46330"/>
                      <a:pt x="25775" y="46503"/>
                      <a:pt x="25910" y="46739"/>
                    </a:cubicBezTo>
                    <a:cubicBezTo>
                      <a:pt x="26004" y="46899"/>
                      <a:pt x="26086" y="46968"/>
                      <a:pt x="26164" y="46968"/>
                    </a:cubicBezTo>
                    <a:cubicBezTo>
                      <a:pt x="26301" y="46968"/>
                      <a:pt x="26425" y="46755"/>
                      <a:pt x="26576" y="46443"/>
                    </a:cubicBezTo>
                    <a:cubicBezTo>
                      <a:pt x="26716" y="46158"/>
                      <a:pt x="26807" y="45863"/>
                      <a:pt x="26883" y="45563"/>
                    </a:cubicBezTo>
                    <a:cubicBezTo>
                      <a:pt x="26947" y="45310"/>
                      <a:pt x="26995" y="45047"/>
                      <a:pt x="27049" y="44789"/>
                    </a:cubicBezTo>
                    <a:cubicBezTo>
                      <a:pt x="27076" y="44665"/>
                      <a:pt x="27097" y="44547"/>
                      <a:pt x="27129" y="44428"/>
                    </a:cubicBezTo>
                    <a:cubicBezTo>
                      <a:pt x="27253" y="43902"/>
                      <a:pt x="27425" y="43397"/>
                      <a:pt x="27785" y="42957"/>
                    </a:cubicBezTo>
                    <a:cubicBezTo>
                      <a:pt x="27817" y="42898"/>
                      <a:pt x="27833" y="42838"/>
                      <a:pt x="27828" y="42791"/>
                    </a:cubicBezTo>
                    <a:cubicBezTo>
                      <a:pt x="27994" y="42189"/>
                      <a:pt x="28113" y="41791"/>
                      <a:pt x="28263" y="41539"/>
                    </a:cubicBezTo>
                    <a:cubicBezTo>
                      <a:pt x="28313" y="41382"/>
                      <a:pt x="28364" y="41224"/>
                      <a:pt x="28410" y="41062"/>
                    </a:cubicBezTo>
                    <a:lnTo>
                      <a:pt x="28410" y="41062"/>
                    </a:lnTo>
                    <a:cubicBezTo>
                      <a:pt x="28415" y="41068"/>
                      <a:pt x="28420" y="41071"/>
                      <a:pt x="28423" y="41071"/>
                    </a:cubicBezTo>
                    <a:cubicBezTo>
                      <a:pt x="28427" y="41071"/>
                      <a:pt x="28428" y="41062"/>
                      <a:pt x="28418" y="41033"/>
                    </a:cubicBezTo>
                    <a:cubicBezTo>
                      <a:pt x="29203" y="38192"/>
                      <a:pt x="29166" y="34683"/>
                      <a:pt x="29751" y="31799"/>
                    </a:cubicBezTo>
                    <a:cubicBezTo>
                      <a:pt x="31373" y="23767"/>
                      <a:pt x="32878" y="15703"/>
                      <a:pt x="34468" y="7667"/>
                    </a:cubicBezTo>
                    <a:cubicBezTo>
                      <a:pt x="34537" y="7323"/>
                      <a:pt x="34543" y="7082"/>
                      <a:pt x="34457" y="6898"/>
                    </a:cubicBezTo>
                    <a:cubicBezTo>
                      <a:pt x="34549" y="6742"/>
                      <a:pt x="34671" y="6598"/>
                      <a:pt x="34844" y="6496"/>
                    </a:cubicBezTo>
                    <a:cubicBezTo>
                      <a:pt x="34817" y="6458"/>
                      <a:pt x="34785" y="6425"/>
                      <a:pt x="34753" y="6393"/>
                    </a:cubicBezTo>
                    <a:cubicBezTo>
                      <a:pt x="30250" y="5512"/>
                      <a:pt x="25743" y="4647"/>
                      <a:pt x="21237" y="3789"/>
                    </a:cubicBezTo>
                    <a:cubicBezTo>
                      <a:pt x="20747" y="3697"/>
                      <a:pt x="20479" y="3536"/>
                      <a:pt x="20350" y="3299"/>
                    </a:cubicBezTo>
                    <a:cubicBezTo>
                      <a:pt x="20151" y="3251"/>
                      <a:pt x="19952" y="3214"/>
                      <a:pt x="19747" y="3165"/>
                    </a:cubicBezTo>
                    <a:cubicBezTo>
                      <a:pt x="19710" y="3159"/>
                      <a:pt x="19673" y="3149"/>
                      <a:pt x="19635" y="3144"/>
                    </a:cubicBezTo>
                    <a:cubicBezTo>
                      <a:pt x="19507" y="3239"/>
                      <a:pt x="19349" y="3280"/>
                      <a:pt x="19154" y="3280"/>
                    </a:cubicBezTo>
                    <a:cubicBezTo>
                      <a:pt x="18998" y="3280"/>
                      <a:pt x="18817" y="3254"/>
                      <a:pt x="18609" y="3208"/>
                    </a:cubicBezTo>
                    <a:cubicBezTo>
                      <a:pt x="14210" y="2209"/>
                      <a:pt x="9826" y="1129"/>
                      <a:pt x="54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9" name="Google Shape;13269;p109"/>
              <p:cNvSpPr/>
              <p:nvPr/>
            </p:nvSpPr>
            <p:spPr>
              <a:xfrm>
                <a:off x="5156179" y="2796886"/>
                <a:ext cx="258362" cy="357259"/>
              </a:xfrm>
              <a:custGeom>
                <a:avLst/>
                <a:gdLst/>
                <a:ahLst/>
                <a:cxnLst/>
                <a:rect l="l" t="t" r="r" b="b"/>
                <a:pathLst>
                  <a:path w="20727" h="28661" extrusionOk="0">
                    <a:moveTo>
                      <a:pt x="14022" y="0"/>
                    </a:moveTo>
                    <a:cubicBezTo>
                      <a:pt x="9509" y="506"/>
                      <a:pt x="4991" y="903"/>
                      <a:pt x="467" y="1262"/>
                    </a:cubicBezTo>
                    <a:cubicBezTo>
                      <a:pt x="397" y="1300"/>
                      <a:pt x="344" y="1349"/>
                      <a:pt x="290" y="1397"/>
                    </a:cubicBezTo>
                    <a:cubicBezTo>
                      <a:pt x="317" y="1418"/>
                      <a:pt x="349" y="1440"/>
                      <a:pt x="377" y="1467"/>
                    </a:cubicBezTo>
                    <a:cubicBezTo>
                      <a:pt x="484" y="1574"/>
                      <a:pt x="558" y="1698"/>
                      <a:pt x="612" y="1827"/>
                    </a:cubicBezTo>
                    <a:cubicBezTo>
                      <a:pt x="473" y="1999"/>
                      <a:pt x="446" y="2251"/>
                      <a:pt x="451" y="2601"/>
                    </a:cubicBezTo>
                    <a:cubicBezTo>
                      <a:pt x="478" y="5571"/>
                      <a:pt x="456" y="8542"/>
                      <a:pt x="456" y="11513"/>
                    </a:cubicBezTo>
                    <a:cubicBezTo>
                      <a:pt x="489" y="12184"/>
                      <a:pt x="521" y="12856"/>
                      <a:pt x="521" y="13528"/>
                    </a:cubicBezTo>
                    <a:cubicBezTo>
                      <a:pt x="521" y="14199"/>
                      <a:pt x="489" y="14870"/>
                      <a:pt x="402" y="15542"/>
                    </a:cubicBezTo>
                    <a:cubicBezTo>
                      <a:pt x="258" y="18641"/>
                      <a:pt x="0" y="21742"/>
                      <a:pt x="451" y="24842"/>
                    </a:cubicBezTo>
                    <a:cubicBezTo>
                      <a:pt x="640" y="26114"/>
                      <a:pt x="833" y="27388"/>
                      <a:pt x="1010" y="28661"/>
                    </a:cubicBezTo>
                    <a:cubicBezTo>
                      <a:pt x="1015" y="28661"/>
                      <a:pt x="1015" y="28655"/>
                      <a:pt x="1021" y="28655"/>
                    </a:cubicBezTo>
                    <a:cubicBezTo>
                      <a:pt x="1074" y="28650"/>
                      <a:pt x="1128" y="28645"/>
                      <a:pt x="1176" y="28640"/>
                    </a:cubicBezTo>
                    <a:cubicBezTo>
                      <a:pt x="3561" y="28338"/>
                      <a:pt x="5953" y="27899"/>
                      <a:pt x="8354" y="27817"/>
                    </a:cubicBezTo>
                    <a:cubicBezTo>
                      <a:pt x="9202" y="27790"/>
                      <a:pt x="10047" y="27790"/>
                      <a:pt x="10890" y="27748"/>
                    </a:cubicBezTo>
                    <a:cubicBezTo>
                      <a:pt x="11502" y="27673"/>
                      <a:pt x="12109" y="27602"/>
                      <a:pt x="12722" y="27532"/>
                    </a:cubicBezTo>
                    <a:cubicBezTo>
                      <a:pt x="13323" y="27468"/>
                      <a:pt x="13930" y="27403"/>
                      <a:pt x="14537" y="27334"/>
                    </a:cubicBezTo>
                    <a:cubicBezTo>
                      <a:pt x="14892" y="27269"/>
                      <a:pt x="15241" y="27210"/>
                      <a:pt x="15606" y="27210"/>
                    </a:cubicBezTo>
                    <a:cubicBezTo>
                      <a:pt x="15616" y="27210"/>
                      <a:pt x="15628" y="27215"/>
                      <a:pt x="15638" y="27215"/>
                    </a:cubicBezTo>
                    <a:cubicBezTo>
                      <a:pt x="17186" y="27049"/>
                      <a:pt x="18733" y="26883"/>
                      <a:pt x="20280" y="26711"/>
                    </a:cubicBezTo>
                    <a:cubicBezTo>
                      <a:pt x="20344" y="26699"/>
                      <a:pt x="20414" y="26694"/>
                      <a:pt x="20484" y="26684"/>
                    </a:cubicBezTo>
                    <a:cubicBezTo>
                      <a:pt x="20570" y="26674"/>
                      <a:pt x="20645" y="26533"/>
                      <a:pt x="20726" y="26448"/>
                    </a:cubicBezTo>
                    <a:cubicBezTo>
                      <a:pt x="20409" y="26275"/>
                      <a:pt x="20307" y="25958"/>
                      <a:pt x="20205" y="25642"/>
                    </a:cubicBezTo>
                    <a:cubicBezTo>
                      <a:pt x="19539" y="24820"/>
                      <a:pt x="20484" y="23831"/>
                      <a:pt x="19947" y="22993"/>
                    </a:cubicBezTo>
                    <a:cubicBezTo>
                      <a:pt x="19678" y="22896"/>
                      <a:pt x="19684" y="22660"/>
                      <a:pt x="19667" y="22434"/>
                    </a:cubicBezTo>
                    <a:lnTo>
                      <a:pt x="19678" y="22434"/>
                    </a:lnTo>
                    <a:cubicBezTo>
                      <a:pt x="19072" y="21226"/>
                      <a:pt x="19608" y="20103"/>
                      <a:pt x="19952" y="18964"/>
                    </a:cubicBezTo>
                    <a:lnTo>
                      <a:pt x="19952" y="18964"/>
                    </a:lnTo>
                    <a:cubicBezTo>
                      <a:pt x="19947" y="18970"/>
                      <a:pt x="19942" y="18970"/>
                      <a:pt x="19936" y="18975"/>
                    </a:cubicBezTo>
                    <a:cubicBezTo>
                      <a:pt x="19947" y="18884"/>
                      <a:pt x="19958" y="18792"/>
                      <a:pt x="19968" y="18695"/>
                    </a:cubicBezTo>
                    <a:cubicBezTo>
                      <a:pt x="19910" y="18298"/>
                      <a:pt x="19856" y="17900"/>
                      <a:pt x="19802" y="17503"/>
                    </a:cubicBezTo>
                    <a:lnTo>
                      <a:pt x="19802" y="17498"/>
                    </a:lnTo>
                    <a:cubicBezTo>
                      <a:pt x="20054" y="17024"/>
                      <a:pt x="19291" y="16982"/>
                      <a:pt x="19399" y="16573"/>
                    </a:cubicBezTo>
                    <a:cubicBezTo>
                      <a:pt x="18658" y="16149"/>
                      <a:pt x="18711" y="15386"/>
                      <a:pt x="18599" y="14693"/>
                    </a:cubicBezTo>
                    <a:lnTo>
                      <a:pt x="18599" y="14693"/>
                    </a:lnTo>
                    <a:cubicBezTo>
                      <a:pt x="18604" y="14693"/>
                      <a:pt x="18609" y="14698"/>
                      <a:pt x="18609" y="14698"/>
                    </a:cubicBezTo>
                    <a:cubicBezTo>
                      <a:pt x="17481" y="12410"/>
                      <a:pt x="17057" y="9885"/>
                      <a:pt x="16251" y="7489"/>
                    </a:cubicBezTo>
                    <a:cubicBezTo>
                      <a:pt x="15564" y="5448"/>
                      <a:pt x="14956" y="3374"/>
                      <a:pt x="14381" y="1295"/>
                    </a:cubicBezTo>
                    <a:cubicBezTo>
                      <a:pt x="14301" y="999"/>
                      <a:pt x="14205" y="796"/>
                      <a:pt x="14069" y="655"/>
                    </a:cubicBezTo>
                    <a:cubicBezTo>
                      <a:pt x="14086" y="494"/>
                      <a:pt x="14129" y="339"/>
                      <a:pt x="14225" y="194"/>
                    </a:cubicBezTo>
                    <a:cubicBezTo>
                      <a:pt x="14242" y="172"/>
                      <a:pt x="14257" y="151"/>
                      <a:pt x="14274" y="129"/>
                    </a:cubicBezTo>
                    <a:cubicBezTo>
                      <a:pt x="14205" y="75"/>
                      <a:pt x="14113" y="38"/>
                      <a:pt x="1402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0" name="Google Shape;13270;p109"/>
              <p:cNvSpPr/>
              <p:nvPr/>
            </p:nvSpPr>
            <p:spPr>
              <a:xfrm>
                <a:off x="5169230" y="3117561"/>
                <a:ext cx="685936" cy="468846"/>
              </a:xfrm>
              <a:custGeom>
                <a:avLst/>
                <a:gdLst/>
                <a:ahLst/>
                <a:cxnLst/>
                <a:rect l="l" t="t" r="r" b="b"/>
                <a:pathLst>
                  <a:path w="55029" h="37613" extrusionOk="0">
                    <a:moveTo>
                      <a:pt x="38118" y="1"/>
                    </a:moveTo>
                    <a:cubicBezTo>
                      <a:pt x="37965" y="1"/>
                      <a:pt x="37813" y="53"/>
                      <a:pt x="37660" y="174"/>
                    </a:cubicBezTo>
                    <a:cubicBezTo>
                      <a:pt x="37423" y="968"/>
                      <a:pt x="37977" y="1699"/>
                      <a:pt x="37859" y="2483"/>
                    </a:cubicBezTo>
                    <a:cubicBezTo>
                      <a:pt x="37826" y="2682"/>
                      <a:pt x="37923" y="2951"/>
                      <a:pt x="37864" y="3133"/>
                    </a:cubicBezTo>
                    <a:cubicBezTo>
                      <a:pt x="37789" y="3209"/>
                      <a:pt x="37692" y="3289"/>
                      <a:pt x="37558" y="3348"/>
                    </a:cubicBezTo>
                    <a:cubicBezTo>
                      <a:pt x="37517" y="3356"/>
                      <a:pt x="37477" y="3359"/>
                      <a:pt x="37438" y="3359"/>
                    </a:cubicBezTo>
                    <a:cubicBezTo>
                      <a:pt x="37154" y="3359"/>
                      <a:pt x="36910" y="3175"/>
                      <a:pt x="36773" y="2855"/>
                    </a:cubicBezTo>
                    <a:cubicBezTo>
                      <a:pt x="36346" y="2394"/>
                      <a:pt x="35910" y="2183"/>
                      <a:pt x="35261" y="2183"/>
                    </a:cubicBezTo>
                    <a:cubicBezTo>
                      <a:pt x="35159" y="2183"/>
                      <a:pt x="35053" y="2188"/>
                      <a:pt x="34941" y="2198"/>
                    </a:cubicBezTo>
                    <a:cubicBezTo>
                      <a:pt x="30611" y="2580"/>
                      <a:pt x="26277" y="2833"/>
                      <a:pt x="21935" y="3096"/>
                    </a:cubicBezTo>
                    <a:cubicBezTo>
                      <a:pt x="21724" y="3109"/>
                      <a:pt x="21483" y="3162"/>
                      <a:pt x="21256" y="3162"/>
                    </a:cubicBezTo>
                    <a:cubicBezTo>
                      <a:pt x="20939" y="3162"/>
                      <a:pt x="20648" y="3060"/>
                      <a:pt x="20495" y="2607"/>
                    </a:cubicBezTo>
                    <a:cubicBezTo>
                      <a:pt x="20044" y="2527"/>
                      <a:pt x="20275" y="1979"/>
                      <a:pt x="19974" y="1796"/>
                    </a:cubicBezTo>
                    <a:lnTo>
                      <a:pt x="19974" y="1806"/>
                    </a:lnTo>
                    <a:lnTo>
                      <a:pt x="19952" y="1786"/>
                    </a:lnTo>
                    <a:lnTo>
                      <a:pt x="19964" y="1786"/>
                    </a:lnTo>
                    <a:cubicBezTo>
                      <a:pt x="19830" y="1528"/>
                      <a:pt x="19657" y="1404"/>
                      <a:pt x="19464" y="1355"/>
                    </a:cubicBezTo>
                    <a:cubicBezTo>
                      <a:pt x="19469" y="1307"/>
                      <a:pt x="19475" y="1248"/>
                      <a:pt x="19475" y="1216"/>
                    </a:cubicBezTo>
                    <a:cubicBezTo>
                      <a:pt x="19384" y="1173"/>
                      <a:pt x="19303" y="1102"/>
                      <a:pt x="19250" y="1012"/>
                    </a:cubicBezTo>
                    <a:lnTo>
                      <a:pt x="19233" y="985"/>
                    </a:lnTo>
                    <a:cubicBezTo>
                      <a:pt x="17686" y="1157"/>
                      <a:pt x="16139" y="1323"/>
                      <a:pt x="14591" y="1489"/>
                    </a:cubicBezTo>
                    <a:cubicBezTo>
                      <a:pt x="14581" y="1489"/>
                      <a:pt x="14569" y="1484"/>
                      <a:pt x="14559" y="1484"/>
                    </a:cubicBezTo>
                    <a:cubicBezTo>
                      <a:pt x="14194" y="1484"/>
                      <a:pt x="13845" y="1543"/>
                      <a:pt x="13490" y="1608"/>
                    </a:cubicBezTo>
                    <a:cubicBezTo>
                      <a:pt x="12883" y="1677"/>
                      <a:pt x="12276" y="1742"/>
                      <a:pt x="11675" y="1806"/>
                    </a:cubicBezTo>
                    <a:cubicBezTo>
                      <a:pt x="11062" y="1876"/>
                      <a:pt x="10455" y="1947"/>
                      <a:pt x="9843" y="2022"/>
                    </a:cubicBezTo>
                    <a:cubicBezTo>
                      <a:pt x="9000" y="2064"/>
                      <a:pt x="8155" y="2064"/>
                      <a:pt x="7307" y="2091"/>
                    </a:cubicBezTo>
                    <a:cubicBezTo>
                      <a:pt x="4906" y="2173"/>
                      <a:pt x="2514" y="2612"/>
                      <a:pt x="129" y="2914"/>
                    </a:cubicBezTo>
                    <a:cubicBezTo>
                      <a:pt x="141" y="3011"/>
                      <a:pt x="151" y="3101"/>
                      <a:pt x="168" y="3198"/>
                    </a:cubicBezTo>
                    <a:cubicBezTo>
                      <a:pt x="108" y="3209"/>
                      <a:pt x="54" y="3214"/>
                      <a:pt x="0" y="3219"/>
                    </a:cubicBezTo>
                    <a:cubicBezTo>
                      <a:pt x="146" y="4293"/>
                      <a:pt x="285" y="5364"/>
                      <a:pt x="393" y="6443"/>
                    </a:cubicBezTo>
                    <a:cubicBezTo>
                      <a:pt x="419" y="6701"/>
                      <a:pt x="495" y="6846"/>
                      <a:pt x="597" y="6931"/>
                    </a:cubicBezTo>
                    <a:cubicBezTo>
                      <a:pt x="607" y="7023"/>
                      <a:pt x="612" y="7115"/>
                      <a:pt x="624" y="7201"/>
                    </a:cubicBezTo>
                    <a:cubicBezTo>
                      <a:pt x="629" y="7216"/>
                      <a:pt x="624" y="7233"/>
                      <a:pt x="624" y="7243"/>
                    </a:cubicBezTo>
                    <a:cubicBezTo>
                      <a:pt x="624" y="7254"/>
                      <a:pt x="629" y="7271"/>
                      <a:pt x="629" y="7281"/>
                    </a:cubicBezTo>
                    <a:lnTo>
                      <a:pt x="624" y="7523"/>
                    </a:lnTo>
                    <a:cubicBezTo>
                      <a:pt x="726" y="7549"/>
                      <a:pt x="833" y="7571"/>
                      <a:pt x="962" y="7571"/>
                    </a:cubicBezTo>
                    <a:cubicBezTo>
                      <a:pt x="1016" y="7571"/>
                      <a:pt x="1064" y="7566"/>
                      <a:pt x="1113" y="7566"/>
                    </a:cubicBezTo>
                    <a:cubicBezTo>
                      <a:pt x="1145" y="7566"/>
                      <a:pt x="1182" y="7561"/>
                      <a:pt x="1215" y="7561"/>
                    </a:cubicBezTo>
                    <a:cubicBezTo>
                      <a:pt x="1220" y="7561"/>
                      <a:pt x="1252" y="7561"/>
                      <a:pt x="1264" y="7566"/>
                    </a:cubicBezTo>
                    <a:cubicBezTo>
                      <a:pt x="1408" y="7630"/>
                      <a:pt x="1537" y="7662"/>
                      <a:pt x="1666" y="7662"/>
                    </a:cubicBezTo>
                    <a:cubicBezTo>
                      <a:pt x="1924" y="7662"/>
                      <a:pt x="2359" y="7544"/>
                      <a:pt x="2385" y="6760"/>
                    </a:cubicBezTo>
                    <a:cubicBezTo>
                      <a:pt x="2385" y="6723"/>
                      <a:pt x="2385" y="6685"/>
                      <a:pt x="2392" y="6653"/>
                    </a:cubicBezTo>
                    <a:cubicBezTo>
                      <a:pt x="2466" y="6453"/>
                      <a:pt x="2521" y="6249"/>
                      <a:pt x="2574" y="6056"/>
                    </a:cubicBezTo>
                    <a:cubicBezTo>
                      <a:pt x="2595" y="5976"/>
                      <a:pt x="2617" y="5895"/>
                      <a:pt x="2638" y="5815"/>
                    </a:cubicBezTo>
                    <a:cubicBezTo>
                      <a:pt x="2660" y="5905"/>
                      <a:pt x="2675" y="5992"/>
                      <a:pt x="2692" y="6083"/>
                    </a:cubicBezTo>
                    <a:cubicBezTo>
                      <a:pt x="2826" y="6782"/>
                      <a:pt x="3009" y="7732"/>
                      <a:pt x="3971" y="8114"/>
                    </a:cubicBezTo>
                    <a:cubicBezTo>
                      <a:pt x="4185" y="8194"/>
                      <a:pt x="4395" y="8238"/>
                      <a:pt x="4594" y="8238"/>
                    </a:cubicBezTo>
                    <a:cubicBezTo>
                      <a:pt x="5120" y="8238"/>
                      <a:pt x="5486" y="7968"/>
                      <a:pt x="5770" y="7625"/>
                    </a:cubicBezTo>
                    <a:cubicBezTo>
                      <a:pt x="5749" y="7603"/>
                      <a:pt x="5727" y="7576"/>
                      <a:pt x="5712" y="7549"/>
                    </a:cubicBezTo>
                    <a:cubicBezTo>
                      <a:pt x="5588" y="7367"/>
                      <a:pt x="5529" y="7087"/>
                      <a:pt x="5888" y="6755"/>
                    </a:cubicBezTo>
                    <a:cubicBezTo>
                      <a:pt x="5905" y="6738"/>
                      <a:pt x="5926" y="6723"/>
                      <a:pt x="5937" y="6706"/>
                    </a:cubicBezTo>
                    <a:cubicBezTo>
                      <a:pt x="6039" y="6604"/>
                      <a:pt x="6178" y="6550"/>
                      <a:pt x="6313" y="6550"/>
                    </a:cubicBezTo>
                    <a:cubicBezTo>
                      <a:pt x="6414" y="6550"/>
                      <a:pt x="6518" y="6582"/>
                      <a:pt x="6603" y="6636"/>
                    </a:cubicBezTo>
                    <a:cubicBezTo>
                      <a:pt x="6576" y="6792"/>
                      <a:pt x="6372" y="6931"/>
                      <a:pt x="6313" y="7087"/>
                    </a:cubicBezTo>
                    <a:cubicBezTo>
                      <a:pt x="6367" y="7136"/>
                      <a:pt x="6414" y="7184"/>
                      <a:pt x="6463" y="7233"/>
                    </a:cubicBezTo>
                    <a:cubicBezTo>
                      <a:pt x="6684" y="7233"/>
                      <a:pt x="6845" y="7169"/>
                      <a:pt x="6974" y="7072"/>
                    </a:cubicBezTo>
                    <a:lnTo>
                      <a:pt x="6974" y="7072"/>
                    </a:lnTo>
                    <a:cubicBezTo>
                      <a:pt x="7027" y="7243"/>
                      <a:pt x="6995" y="7437"/>
                      <a:pt x="6872" y="7581"/>
                    </a:cubicBezTo>
                    <a:cubicBezTo>
                      <a:pt x="6808" y="7652"/>
                      <a:pt x="6743" y="7705"/>
                      <a:pt x="6679" y="7754"/>
                    </a:cubicBezTo>
                    <a:cubicBezTo>
                      <a:pt x="7517" y="7641"/>
                      <a:pt x="7768" y="6872"/>
                      <a:pt x="7865" y="6572"/>
                    </a:cubicBezTo>
                    <a:cubicBezTo>
                      <a:pt x="7973" y="6244"/>
                      <a:pt x="8323" y="6239"/>
                      <a:pt x="8338" y="6239"/>
                    </a:cubicBezTo>
                    <a:cubicBezTo>
                      <a:pt x="8618" y="6641"/>
                      <a:pt x="8961" y="6846"/>
                      <a:pt x="9370" y="6846"/>
                    </a:cubicBezTo>
                    <a:cubicBezTo>
                      <a:pt x="9638" y="6846"/>
                      <a:pt x="9875" y="6750"/>
                      <a:pt x="10068" y="6674"/>
                    </a:cubicBezTo>
                    <a:cubicBezTo>
                      <a:pt x="10170" y="6636"/>
                      <a:pt x="10294" y="6588"/>
                      <a:pt x="10347" y="6588"/>
                    </a:cubicBezTo>
                    <a:cubicBezTo>
                      <a:pt x="10418" y="6604"/>
                      <a:pt x="10493" y="6609"/>
                      <a:pt x="10562" y="6609"/>
                    </a:cubicBezTo>
                    <a:cubicBezTo>
                      <a:pt x="10944" y="6609"/>
                      <a:pt x="11276" y="6427"/>
                      <a:pt x="11578" y="6266"/>
                    </a:cubicBezTo>
                    <a:cubicBezTo>
                      <a:pt x="11750" y="6169"/>
                      <a:pt x="11970" y="6051"/>
                      <a:pt x="12082" y="6051"/>
                    </a:cubicBezTo>
                    <a:cubicBezTo>
                      <a:pt x="12082" y="6051"/>
                      <a:pt x="12196" y="6110"/>
                      <a:pt x="12330" y="6485"/>
                    </a:cubicBezTo>
                    <a:cubicBezTo>
                      <a:pt x="12410" y="6701"/>
                      <a:pt x="12610" y="6835"/>
                      <a:pt x="12829" y="6835"/>
                    </a:cubicBezTo>
                    <a:cubicBezTo>
                      <a:pt x="12868" y="6835"/>
                      <a:pt x="12905" y="6835"/>
                      <a:pt x="12937" y="6824"/>
                    </a:cubicBezTo>
                    <a:cubicBezTo>
                      <a:pt x="12990" y="6814"/>
                      <a:pt x="13049" y="6808"/>
                      <a:pt x="13103" y="6808"/>
                    </a:cubicBezTo>
                    <a:cubicBezTo>
                      <a:pt x="13421" y="6808"/>
                      <a:pt x="13764" y="6996"/>
                      <a:pt x="14130" y="7189"/>
                    </a:cubicBezTo>
                    <a:cubicBezTo>
                      <a:pt x="14581" y="7437"/>
                      <a:pt x="15092" y="7710"/>
                      <a:pt x="15698" y="7710"/>
                    </a:cubicBezTo>
                    <a:cubicBezTo>
                      <a:pt x="16026" y="7710"/>
                      <a:pt x="16354" y="7630"/>
                      <a:pt x="16665" y="7469"/>
                    </a:cubicBezTo>
                    <a:cubicBezTo>
                      <a:pt x="16800" y="7506"/>
                      <a:pt x="17019" y="7635"/>
                      <a:pt x="17111" y="7727"/>
                    </a:cubicBezTo>
                    <a:cubicBezTo>
                      <a:pt x="17106" y="8640"/>
                      <a:pt x="17691" y="9000"/>
                      <a:pt x="18089" y="9237"/>
                    </a:cubicBezTo>
                    <a:cubicBezTo>
                      <a:pt x="18196" y="9301"/>
                      <a:pt x="18298" y="9361"/>
                      <a:pt x="18379" y="9425"/>
                    </a:cubicBezTo>
                    <a:cubicBezTo>
                      <a:pt x="18422" y="9462"/>
                      <a:pt x="18470" y="9495"/>
                      <a:pt x="18513" y="9532"/>
                    </a:cubicBezTo>
                    <a:cubicBezTo>
                      <a:pt x="18551" y="9554"/>
                      <a:pt x="18599" y="9591"/>
                      <a:pt x="18626" y="9612"/>
                    </a:cubicBezTo>
                    <a:cubicBezTo>
                      <a:pt x="18605" y="9914"/>
                      <a:pt x="18615" y="10321"/>
                      <a:pt x="18863" y="10628"/>
                    </a:cubicBezTo>
                    <a:cubicBezTo>
                      <a:pt x="21607" y="10764"/>
                      <a:pt x="24143" y="13721"/>
                      <a:pt x="27016" y="13721"/>
                    </a:cubicBezTo>
                    <a:cubicBezTo>
                      <a:pt x="28017" y="13721"/>
                      <a:pt x="29059" y="13362"/>
                      <a:pt x="30165" y="12401"/>
                    </a:cubicBezTo>
                    <a:cubicBezTo>
                      <a:pt x="30569" y="12384"/>
                      <a:pt x="30988" y="12358"/>
                      <a:pt x="31427" y="12320"/>
                    </a:cubicBezTo>
                    <a:cubicBezTo>
                      <a:pt x="31868" y="12282"/>
                      <a:pt x="32336" y="12229"/>
                      <a:pt x="32830" y="12170"/>
                    </a:cubicBezTo>
                    <a:cubicBezTo>
                      <a:pt x="33239" y="12287"/>
                      <a:pt x="33646" y="12406"/>
                      <a:pt x="34071" y="12513"/>
                    </a:cubicBezTo>
                    <a:cubicBezTo>
                      <a:pt x="34082" y="12530"/>
                      <a:pt x="34098" y="12552"/>
                      <a:pt x="34109" y="12567"/>
                    </a:cubicBezTo>
                    <a:cubicBezTo>
                      <a:pt x="34147" y="12621"/>
                      <a:pt x="34189" y="12681"/>
                      <a:pt x="34227" y="12723"/>
                    </a:cubicBezTo>
                    <a:cubicBezTo>
                      <a:pt x="35699" y="14479"/>
                      <a:pt x="36021" y="16199"/>
                      <a:pt x="35221" y="17987"/>
                    </a:cubicBezTo>
                    <a:cubicBezTo>
                      <a:pt x="34856" y="18805"/>
                      <a:pt x="35000" y="19546"/>
                      <a:pt x="35129" y="20201"/>
                    </a:cubicBezTo>
                    <a:cubicBezTo>
                      <a:pt x="35183" y="20469"/>
                      <a:pt x="35231" y="20722"/>
                      <a:pt x="35243" y="20970"/>
                    </a:cubicBezTo>
                    <a:cubicBezTo>
                      <a:pt x="35275" y="21550"/>
                      <a:pt x="35790" y="22038"/>
                      <a:pt x="36371" y="22038"/>
                    </a:cubicBezTo>
                    <a:cubicBezTo>
                      <a:pt x="36505" y="22038"/>
                      <a:pt x="36634" y="22017"/>
                      <a:pt x="36752" y="21964"/>
                    </a:cubicBezTo>
                    <a:cubicBezTo>
                      <a:pt x="37090" y="21823"/>
                      <a:pt x="37214" y="21603"/>
                      <a:pt x="37256" y="21441"/>
                    </a:cubicBezTo>
                    <a:cubicBezTo>
                      <a:pt x="37358" y="21093"/>
                      <a:pt x="37160" y="20819"/>
                      <a:pt x="37042" y="20658"/>
                    </a:cubicBezTo>
                    <a:cubicBezTo>
                      <a:pt x="37026" y="20625"/>
                      <a:pt x="37004" y="20603"/>
                      <a:pt x="36988" y="20578"/>
                    </a:cubicBezTo>
                    <a:cubicBezTo>
                      <a:pt x="36988" y="20571"/>
                      <a:pt x="36983" y="20566"/>
                      <a:pt x="36983" y="20561"/>
                    </a:cubicBezTo>
                    <a:lnTo>
                      <a:pt x="36983" y="20561"/>
                    </a:lnTo>
                    <a:cubicBezTo>
                      <a:pt x="37160" y="20727"/>
                      <a:pt x="37348" y="20765"/>
                      <a:pt x="37487" y="20765"/>
                    </a:cubicBezTo>
                    <a:cubicBezTo>
                      <a:pt x="37574" y="20765"/>
                      <a:pt x="37648" y="20754"/>
                      <a:pt x="37713" y="20732"/>
                    </a:cubicBezTo>
                    <a:lnTo>
                      <a:pt x="37713" y="20732"/>
                    </a:lnTo>
                    <a:cubicBezTo>
                      <a:pt x="37623" y="20953"/>
                      <a:pt x="37552" y="21178"/>
                      <a:pt x="37487" y="21404"/>
                    </a:cubicBezTo>
                    <a:cubicBezTo>
                      <a:pt x="37353" y="21840"/>
                      <a:pt x="37241" y="22222"/>
                      <a:pt x="36951" y="22463"/>
                    </a:cubicBezTo>
                    <a:cubicBezTo>
                      <a:pt x="36585" y="22763"/>
                      <a:pt x="36527" y="23075"/>
                      <a:pt x="36537" y="23285"/>
                    </a:cubicBezTo>
                    <a:cubicBezTo>
                      <a:pt x="36552" y="23553"/>
                      <a:pt x="36703" y="23789"/>
                      <a:pt x="36956" y="23956"/>
                    </a:cubicBezTo>
                    <a:cubicBezTo>
                      <a:pt x="37519" y="24317"/>
                      <a:pt x="37816" y="24902"/>
                      <a:pt x="38127" y="25520"/>
                    </a:cubicBezTo>
                    <a:cubicBezTo>
                      <a:pt x="38267" y="25799"/>
                      <a:pt x="38407" y="26090"/>
                      <a:pt x="38583" y="26368"/>
                    </a:cubicBezTo>
                    <a:cubicBezTo>
                      <a:pt x="38707" y="26561"/>
                      <a:pt x="39352" y="27540"/>
                      <a:pt x="40179" y="27540"/>
                    </a:cubicBezTo>
                    <a:cubicBezTo>
                      <a:pt x="40388" y="27540"/>
                      <a:pt x="40588" y="27476"/>
                      <a:pt x="40760" y="27352"/>
                    </a:cubicBezTo>
                    <a:cubicBezTo>
                      <a:pt x="40839" y="27298"/>
                      <a:pt x="40904" y="27255"/>
                      <a:pt x="40953" y="27233"/>
                    </a:cubicBezTo>
                    <a:cubicBezTo>
                      <a:pt x="40968" y="27292"/>
                      <a:pt x="40980" y="27362"/>
                      <a:pt x="40990" y="27416"/>
                    </a:cubicBezTo>
                    <a:cubicBezTo>
                      <a:pt x="41007" y="27496"/>
                      <a:pt x="41023" y="27572"/>
                      <a:pt x="41039" y="27642"/>
                    </a:cubicBezTo>
                    <a:cubicBezTo>
                      <a:pt x="41060" y="27739"/>
                      <a:pt x="41072" y="27862"/>
                      <a:pt x="41082" y="27991"/>
                    </a:cubicBezTo>
                    <a:cubicBezTo>
                      <a:pt x="41114" y="28383"/>
                      <a:pt x="41168" y="28979"/>
                      <a:pt x="41721" y="29306"/>
                    </a:cubicBezTo>
                    <a:cubicBezTo>
                      <a:pt x="42677" y="29876"/>
                      <a:pt x="43016" y="30806"/>
                      <a:pt x="43408" y="31885"/>
                    </a:cubicBezTo>
                    <a:lnTo>
                      <a:pt x="43521" y="32197"/>
                    </a:lnTo>
                    <a:cubicBezTo>
                      <a:pt x="43639" y="32509"/>
                      <a:pt x="43940" y="33330"/>
                      <a:pt x="44928" y="33347"/>
                    </a:cubicBezTo>
                    <a:cubicBezTo>
                      <a:pt x="45965" y="33368"/>
                      <a:pt x="46594" y="34002"/>
                      <a:pt x="47206" y="34959"/>
                    </a:cubicBezTo>
                    <a:cubicBezTo>
                      <a:pt x="47630" y="35614"/>
                      <a:pt x="48151" y="36248"/>
                      <a:pt x="49049" y="36474"/>
                    </a:cubicBezTo>
                    <a:cubicBezTo>
                      <a:pt x="49043" y="36484"/>
                      <a:pt x="49043" y="36489"/>
                      <a:pt x="49038" y="36501"/>
                    </a:cubicBezTo>
                    <a:cubicBezTo>
                      <a:pt x="49011" y="36559"/>
                      <a:pt x="48979" y="36623"/>
                      <a:pt x="48957" y="36688"/>
                    </a:cubicBezTo>
                    <a:cubicBezTo>
                      <a:pt x="49011" y="36554"/>
                      <a:pt x="49118" y="36447"/>
                      <a:pt x="49259" y="36392"/>
                    </a:cubicBezTo>
                    <a:cubicBezTo>
                      <a:pt x="49323" y="36372"/>
                      <a:pt x="49388" y="36360"/>
                      <a:pt x="49446" y="36360"/>
                    </a:cubicBezTo>
                    <a:cubicBezTo>
                      <a:pt x="49517" y="36360"/>
                      <a:pt x="49581" y="36372"/>
                      <a:pt x="49646" y="36398"/>
                    </a:cubicBezTo>
                    <a:cubicBezTo>
                      <a:pt x="49613" y="36554"/>
                      <a:pt x="49510" y="36732"/>
                      <a:pt x="49446" y="36893"/>
                    </a:cubicBezTo>
                    <a:cubicBezTo>
                      <a:pt x="49522" y="36957"/>
                      <a:pt x="49591" y="37022"/>
                      <a:pt x="49666" y="37086"/>
                    </a:cubicBezTo>
                    <a:cubicBezTo>
                      <a:pt x="49849" y="37086"/>
                      <a:pt x="50021" y="37064"/>
                      <a:pt x="50199" y="37037"/>
                    </a:cubicBezTo>
                    <a:lnTo>
                      <a:pt x="50199" y="37037"/>
                    </a:lnTo>
                    <a:cubicBezTo>
                      <a:pt x="50199" y="37081"/>
                      <a:pt x="50199" y="37124"/>
                      <a:pt x="50194" y="37166"/>
                    </a:cubicBezTo>
                    <a:cubicBezTo>
                      <a:pt x="50166" y="37344"/>
                      <a:pt x="50048" y="37500"/>
                      <a:pt x="49887" y="37575"/>
                    </a:cubicBezTo>
                    <a:lnTo>
                      <a:pt x="49795" y="37612"/>
                    </a:lnTo>
                    <a:cubicBezTo>
                      <a:pt x="50816" y="37575"/>
                      <a:pt x="51660" y="37145"/>
                      <a:pt x="52471" y="36726"/>
                    </a:cubicBezTo>
                    <a:cubicBezTo>
                      <a:pt x="52643" y="36640"/>
                      <a:pt x="52815" y="36548"/>
                      <a:pt x="52986" y="36469"/>
                    </a:cubicBezTo>
                    <a:cubicBezTo>
                      <a:pt x="53539" y="36199"/>
                      <a:pt x="53889" y="35839"/>
                      <a:pt x="54023" y="35405"/>
                    </a:cubicBezTo>
                    <a:cubicBezTo>
                      <a:pt x="54152" y="34986"/>
                      <a:pt x="54072" y="34518"/>
                      <a:pt x="53787" y="34019"/>
                    </a:cubicBezTo>
                    <a:cubicBezTo>
                      <a:pt x="53572" y="33637"/>
                      <a:pt x="53400" y="33105"/>
                      <a:pt x="53829" y="32745"/>
                    </a:cubicBezTo>
                    <a:cubicBezTo>
                      <a:pt x="55029" y="31735"/>
                      <a:pt x="54523" y="30575"/>
                      <a:pt x="54281" y="30010"/>
                    </a:cubicBezTo>
                    <a:cubicBezTo>
                      <a:pt x="54196" y="29807"/>
                      <a:pt x="54169" y="29629"/>
                      <a:pt x="54201" y="29398"/>
                    </a:cubicBezTo>
                    <a:cubicBezTo>
                      <a:pt x="54571" y="26637"/>
                      <a:pt x="53926" y="24295"/>
                      <a:pt x="52282" y="22447"/>
                    </a:cubicBezTo>
                    <a:cubicBezTo>
                      <a:pt x="51848" y="21952"/>
                      <a:pt x="51504" y="21356"/>
                      <a:pt x="51208" y="20556"/>
                    </a:cubicBezTo>
                    <a:cubicBezTo>
                      <a:pt x="51171" y="20459"/>
                      <a:pt x="51139" y="20367"/>
                      <a:pt x="51106" y="20276"/>
                    </a:cubicBezTo>
                    <a:cubicBezTo>
                      <a:pt x="50859" y="19594"/>
                      <a:pt x="50586" y="18820"/>
                      <a:pt x="49919" y="18262"/>
                    </a:cubicBezTo>
                    <a:cubicBezTo>
                      <a:pt x="49162" y="17623"/>
                      <a:pt x="49027" y="16645"/>
                      <a:pt x="49145" y="16006"/>
                    </a:cubicBezTo>
                    <a:cubicBezTo>
                      <a:pt x="49510" y="13963"/>
                      <a:pt x="48265" y="12809"/>
                      <a:pt x="47265" y="11875"/>
                    </a:cubicBezTo>
                    <a:lnTo>
                      <a:pt x="47222" y="11836"/>
                    </a:lnTo>
                    <a:cubicBezTo>
                      <a:pt x="46551" y="11203"/>
                      <a:pt x="45954" y="10477"/>
                      <a:pt x="45384" y="9768"/>
                    </a:cubicBezTo>
                    <a:cubicBezTo>
                      <a:pt x="44977" y="9264"/>
                      <a:pt x="44553" y="8742"/>
                      <a:pt x="44095" y="8253"/>
                    </a:cubicBezTo>
                    <a:cubicBezTo>
                      <a:pt x="43440" y="7549"/>
                      <a:pt x="43269" y="6636"/>
                      <a:pt x="43080" y="5669"/>
                    </a:cubicBezTo>
                    <a:cubicBezTo>
                      <a:pt x="42902" y="4745"/>
                      <a:pt x="42715" y="3795"/>
                      <a:pt x="42118" y="2946"/>
                    </a:cubicBezTo>
                    <a:cubicBezTo>
                      <a:pt x="42049" y="2849"/>
                      <a:pt x="41968" y="2758"/>
                      <a:pt x="41888" y="2672"/>
                    </a:cubicBezTo>
                    <a:cubicBezTo>
                      <a:pt x="41694" y="2456"/>
                      <a:pt x="41571" y="2307"/>
                      <a:pt x="41598" y="2178"/>
                    </a:cubicBezTo>
                    <a:cubicBezTo>
                      <a:pt x="41727" y="1409"/>
                      <a:pt x="41630" y="845"/>
                      <a:pt x="41291" y="447"/>
                    </a:cubicBezTo>
                    <a:cubicBezTo>
                      <a:pt x="41194" y="329"/>
                      <a:pt x="41077" y="232"/>
                      <a:pt x="40943" y="152"/>
                    </a:cubicBezTo>
                    <a:cubicBezTo>
                      <a:pt x="40910" y="222"/>
                      <a:pt x="40867" y="291"/>
                      <a:pt x="40819" y="356"/>
                    </a:cubicBezTo>
                    <a:cubicBezTo>
                      <a:pt x="40743" y="442"/>
                      <a:pt x="40663" y="512"/>
                      <a:pt x="40582" y="561"/>
                    </a:cubicBezTo>
                    <a:cubicBezTo>
                      <a:pt x="40359" y="456"/>
                      <a:pt x="40082" y="417"/>
                      <a:pt x="39770" y="417"/>
                    </a:cubicBezTo>
                    <a:cubicBezTo>
                      <a:pt x="39584" y="417"/>
                      <a:pt x="39386" y="430"/>
                      <a:pt x="39180" y="453"/>
                    </a:cubicBezTo>
                    <a:cubicBezTo>
                      <a:pt x="39135" y="457"/>
                      <a:pt x="39090" y="461"/>
                      <a:pt x="39045" y="461"/>
                    </a:cubicBezTo>
                    <a:cubicBezTo>
                      <a:pt x="38874" y="461"/>
                      <a:pt x="38713" y="411"/>
                      <a:pt x="38654" y="190"/>
                    </a:cubicBezTo>
                    <a:cubicBezTo>
                      <a:pt x="38476" y="73"/>
                      <a:pt x="38297" y="1"/>
                      <a:pt x="3811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1" name="Google Shape;13271;p109"/>
              <p:cNvSpPr/>
              <p:nvPr/>
            </p:nvSpPr>
            <p:spPr>
              <a:xfrm>
                <a:off x="3393329" y="2124499"/>
                <a:ext cx="381379" cy="484801"/>
              </a:xfrm>
              <a:custGeom>
                <a:avLst/>
                <a:gdLst/>
                <a:ahLst/>
                <a:cxnLst/>
                <a:rect l="l" t="t" r="r" b="b"/>
                <a:pathLst>
                  <a:path w="30596" h="38893" extrusionOk="0">
                    <a:moveTo>
                      <a:pt x="20286" y="9036"/>
                    </a:moveTo>
                    <a:cubicBezTo>
                      <a:pt x="20314" y="9155"/>
                      <a:pt x="20366" y="9277"/>
                      <a:pt x="20463" y="9401"/>
                    </a:cubicBezTo>
                    <a:cubicBezTo>
                      <a:pt x="20684" y="9686"/>
                      <a:pt x="21103" y="9793"/>
                      <a:pt x="21430" y="9869"/>
                    </a:cubicBezTo>
                    <a:cubicBezTo>
                      <a:pt x="21371" y="9864"/>
                      <a:pt x="21318" y="9852"/>
                      <a:pt x="21259" y="9842"/>
                    </a:cubicBezTo>
                    <a:cubicBezTo>
                      <a:pt x="21253" y="9842"/>
                      <a:pt x="21248" y="9837"/>
                      <a:pt x="21242" y="9837"/>
                    </a:cubicBezTo>
                    <a:cubicBezTo>
                      <a:pt x="21194" y="9825"/>
                      <a:pt x="21145" y="9815"/>
                      <a:pt x="21097" y="9805"/>
                    </a:cubicBezTo>
                    <a:cubicBezTo>
                      <a:pt x="21087" y="9800"/>
                      <a:pt x="21070" y="9793"/>
                      <a:pt x="21060" y="9788"/>
                    </a:cubicBezTo>
                    <a:cubicBezTo>
                      <a:pt x="21023" y="9778"/>
                      <a:pt x="20979" y="9767"/>
                      <a:pt x="20941" y="9751"/>
                    </a:cubicBezTo>
                    <a:cubicBezTo>
                      <a:pt x="20931" y="9745"/>
                      <a:pt x="20914" y="9740"/>
                      <a:pt x="20899" y="9735"/>
                    </a:cubicBezTo>
                    <a:cubicBezTo>
                      <a:pt x="20855" y="9713"/>
                      <a:pt x="20807" y="9691"/>
                      <a:pt x="20765" y="9671"/>
                    </a:cubicBezTo>
                    <a:cubicBezTo>
                      <a:pt x="20765" y="9664"/>
                      <a:pt x="20758" y="9664"/>
                      <a:pt x="20753" y="9659"/>
                    </a:cubicBezTo>
                    <a:cubicBezTo>
                      <a:pt x="20706" y="9632"/>
                      <a:pt x="20662" y="9606"/>
                      <a:pt x="20614" y="9568"/>
                    </a:cubicBezTo>
                    <a:cubicBezTo>
                      <a:pt x="20604" y="9562"/>
                      <a:pt x="20592" y="9552"/>
                      <a:pt x="20582" y="9542"/>
                    </a:cubicBezTo>
                    <a:cubicBezTo>
                      <a:pt x="20550" y="9515"/>
                      <a:pt x="20517" y="9488"/>
                      <a:pt x="20485" y="9461"/>
                    </a:cubicBezTo>
                    <a:cubicBezTo>
                      <a:pt x="20468" y="9445"/>
                      <a:pt x="20458" y="9428"/>
                      <a:pt x="20443" y="9418"/>
                    </a:cubicBezTo>
                    <a:cubicBezTo>
                      <a:pt x="20415" y="9386"/>
                      <a:pt x="20388" y="9353"/>
                      <a:pt x="20361" y="9316"/>
                    </a:cubicBezTo>
                    <a:cubicBezTo>
                      <a:pt x="20346" y="9304"/>
                      <a:pt x="20334" y="9289"/>
                      <a:pt x="20324" y="9272"/>
                    </a:cubicBezTo>
                    <a:cubicBezTo>
                      <a:pt x="20286" y="9219"/>
                      <a:pt x="20249" y="9165"/>
                      <a:pt x="20217" y="9106"/>
                    </a:cubicBezTo>
                    <a:cubicBezTo>
                      <a:pt x="20238" y="9079"/>
                      <a:pt x="20259" y="9058"/>
                      <a:pt x="20286" y="9036"/>
                    </a:cubicBezTo>
                    <a:close/>
                    <a:moveTo>
                      <a:pt x="6544" y="1"/>
                    </a:moveTo>
                    <a:cubicBezTo>
                      <a:pt x="6501" y="21"/>
                      <a:pt x="6464" y="38"/>
                      <a:pt x="6426" y="65"/>
                    </a:cubicBezTo>
                    <a:cubicBezTo>
                      <a:pt x="6253" y="167"/>
                      <a:pt x="6131" y="311"/>
                      <a:pt x="6039" y="467"/>
                    </a:cubicBezTo>
                    <a:cubicBezTo>
                      <a:pt x="6125" y="651"/>
                      <a:pt x="6119" y="892"/>
                      <a:pt x="6050" y="1236"/>
                    </a:cubicBezTo>
                    <a:cubicBezTo>
                      <a:pt x="4460" y="9272"/>
                      <a:pt x="2955" y="17336"/>
                      <a:pt x="1333" y="25368"/>
                    </a:cubicBezTo>
                    <a:cubicBezTo>
                      <a:pt x="748" y="28252"/>
                      <a:pt x="0" y="34602"/>
                      <a:pt x="0" y="34602"/>
                    </a:cubicBezTo>
                    <a:cubicBezTo>
                      <a:pt x="81" y="34667"/>
                      <a:pt x="168" y="34721"/>
                      <a:pt x="258" y="34769"/>
                    </a:cubicBezTo>
                    <a:cubicBezTo>
                      <a:pt x="357" y="34738"/>
                      <a:pt x="471" y="34725"/>
                      <a:pt x="606" y="34725"/>
                    </a:cubicBezTo>
                    <a:cubicBezTo>
                      <a:pt x="925" y="34725"/>
                      <a:pt x="1361" y="34800"/>
                      <a:pt x="1988" y="34898"/>
                    </a:cubicBezTo>
                    <a:cubicBezTo>
                      <a:pt x="9585" y="36107"/>
                      <a:pt x="17181" y="37288"/>
                      <a:pt x="24782" y="38465"/>
                    </a:cubicBezTo>
                    <a:cubicBezTo>
                      <a:pt x="25537" y="38582"/>
                      <a:pt x="26586" y="38893"/>
                      <a:pt x="26773" y="38893"/>
                    </a:cubicBezTo>
                    <a:cubicBezTo>
                      <a:pt x="26785" y="38893"/>
                      <a:pt x="26793" y="38892"/>
                      <a:pt x="26798" y="38889"/>
                    </a:cubicBezTo>
                    <a:cubicBezTo>
                      <a:pt x="26808" y="38884"/>
                      <a:pt x="26818" y="38879"/>
                      <a:pt x="26835" y="38867"/>
                    </a:cubicBezTo>
                    <a:cubicBezTo>
                      <a:pt x="26840" y="38867"/>
                      <a:pt x="26850" y="38862"/>
                      <a:pt x="26857" y="38857"/>
                    </a:cubicBezTo>
                    <a:cubicBezTo>
                      <a:pt x="26969" y="38771"/>
                      <a:pt x="26899" y="38041"/>
                      <a:pt x="26954" y="37654"/>
                    </a:cubicBezTo>
                    <a:cubicBezTo>
                      <a:pt x="28108" y="29306"/>
                      <a:pt x="29236" y="20946"/>
                      <a:pt x="30316" y="12587"/>
                    </a:cubicBezTo>
                    <a:cubicBezTo>
                      <a:pt x="30364" y="12185"/>
                      <a:pt x="30455" y="11878"/>
                      <a:pt x="30596" y="11663"/>
                    </a:cubicBezTo>
                    <a:cubicBezTo>
                      <a:pt x="30547" y="11469"/>
                      <a:pt x="30467" y="11303"/>
                      <a:pt x="30359" y="11159"/>
                    </a:cubicBezTo>
                    <a:cubicBezTo>
                      <a:pt x="30354" y="11147"/>
                      <a:pt x="30343" y="11142"/>
                      <a:pt x="30338" y="11131"/>
                    </a:cubicBezTo>
                    <a:cubicBezTo>
                      <a:pt x="30274" y="11045"/>
                      <a:pt x="30192" y="10975"/>
                      <a:pt x="30112" y="10911"/>
                    </a:cubicBezTo>
                    <a:cubicBezTo>
                      <a:pt x="29984" y="10896"/>
                      <a:pt x="29855" y="10879"/>
                      <a:pt x="29731" y="10857"/>
                    </a:cubicBezTo>
                    <a:cubicBezTo>
                      <a:pt x="27759" y="10556"/>
                      <a:pt x="25793" y="10239"/>
                      <a:pt x="23827" y="9929"/>
                    </a:cubicBezTo>
                    <a:cubicBezTo>
                      <a:pt x="23601" y="9880"/>
                      <a:pt x="23376" y="9832"/>
                      <a:pt x="23150" y="9788"/>
                    </a:cubicBezTo>
                    <a:cubicBezTo>
                      <a:pt x="22677" y="9703"/>
                      <a:pt x="22188" y="9696"/>
                      <a:pt x="21715" y="9627"/>
                    </a:cubicBezTo>
                    <a:cubicBezTo>
                      <a:pt x="21435" y="9584"/>
                      <a:pt x="21167" y="9503"/>
                      <a:pt x="20909" y="9381"/>
                    </a:cubicBezTo>
                    <a:cubicBezTo>
                      <a:pt x="20604" y="9235"/>
                      <a:pt x="20528" y="9004"/>
                      <a:pt x="20533" y="8757"/>
                    </a:cubicBezTo>
                    <a:cubicBezTo>
                      <a:pt x="20539" y="8746"/>
                      <a:pt x="20539" y="8729"/>
                      <a:pt x="20544" y="8719"/>
                    </a:cubicBezTo>
                    <a:cubicBezTo>
                      <a:pt x="20765" y="7053"/>
                      <a:pt x="21157" y="5416"/>
                      <a:pt x="21511" y="3777"/>
                    </a:cubicBezTo>
                    <a:cubicBezTo>
                      <a:pt x="21474" y="3465"/>
                      <a:pt x="21366" y="3160"/>
                      <a:pt x="21157" y="2869"/>
                    </a:cubicBezTo>
                    <a:cubicBezTo>
                      <a:pt x="21135" y="2842"/>
                      <a:pt x="21113" y="2815"/>
                      <a:pt x="21092" y="2788"/>
                    </a:cubicBezTo>
                    <a:cubicBezTo>
                      <a:pt x="21003" y="2823"/>
                      <a:pt x="20903" y="2841"/>
                      <a:pt x="20789" y="2841"/>
                    </a:cubicBezTo>
                    <a:cubicBezTo>
                      <a:pt x="20620" y="2841"/>
                      <a:pt x="20422" y="2802"/>
                      <a:pt x="20185" y="2719"/>
                    </a:cubicBezTo>
                    <a:cubicBezTo>
                      <a:pt x="20019" y="2794"/>
                      <a:pt x="19856" y="2822"/>
                      <a:pt x="19696" y="2822"/>
                    </a:cubicBezTo>
                    <a:cubicBezTo>
                      <a:pt x="19299" y="2822"/>
                      <a:pt x="18913" y="2651"/>
                      <a:pt x="18519" y="2605"/>
                    </a:cubicBezTo>
                    <a:cubicBezTo>
                      <a:pt x="18492" y="2605"/>
                      <a:pt x="18465" y="2600"/>
                      <a:pt x="18438" y="2600"/>
                    </a:cubicBezTo>
                    <a:lnTo>
                      <a:pt x="18405" y="2600"/>
                    </a:lnTo>
                    <a:cubicBezTo>
                      <a:pt x="17428" y="1794"/>
                      <a:pt x="16181" y="1913"/>
                      <a:pt x="15053" y="1687"/>
                    </a:cubicBezTo>
                    <a:cubicBezTo>
                      <a:pt x="12223" y="1117"/>
                      <a:pt x="9380" y="559"/>
                      <a:pt x="654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2" name="Google Shape;13272;p109"/>
              <p:cNvSpPr/>
              <p:nvPr/>
            </p:nvSpPr>
            <p:spPr>
              <a:xfrm>
                <a:off x="2957066" y="1422782"/>
                <a:ext cx="459385" cy="335620"/>
              </a:xfrm>
              <a:custGeom>
                <a:avLst/>
                <a:gdLst/>
                <a:ahLst/>
                <a:cxnLst/>
                <a:rect l="l" t="t" r="r" b="b"/>
                <a:pathLst>
                  <a:path w="36854" h="26925" extrusionOk="0">
                    <a:moveTo>
                      <a:pt x="11647" y="0"/>
                    </a:moveTo>
                    <a:cubicBezTo>
                      <a:pt x="11518" y="0"/>
                      <a:pt x="11394" y="43"/>
                      <a:pt x="11297" y="129"/>
                    </a:cubicBezTo>
                    <a:cubicBezTo>
                      <a:pt x="11163" y="248"/>
                      <a:pt x="11094" y="419"/>
                      <a:pt x="11114" y="597"/>
                    </a:cubicBezTo>
                    <a:cubicBezTo>
                      <a:pt x="11131" y="741"/>
                      <a:pt x="11109" y="908"/>
                      <a:pt x="11089" y="1091"/>
                    </a:cubicBezTo>
                    <a:cubicBezTo>
                      <a:pt x="11034" y="1493"/>
                      <a:pt x="10938" y="2246"/>
                      <a:pt x="11706" y="2573"/>
                    </a:cubicBezTo>
                    <a:cubicBezTo>
                      <a:pt x="11937" y="2675"/>
                      <a:pt x="11996" y="2762"/>
                      <a:pt x="11996" y="2777"/>
                    </a:cubicBezTo>
                    <a:cubicBezTo>
                      <a:pt x="12001" y="2831"/>
                      <a:pt x="11920" y="2971"/>
                      <a:pt x="11803" y="3057"/>
                    </a:cubicBezTo>
                    <a:cubicBezTo>
                      <a:pt x="10712" y="3846"/>
                      <a:pt x="11040" y="4743"/>
                      <a:pt x="11260" y="5340"/>
                    </a:cubicBezTo>
                    <a:cubicBezTo>
                      <a:pt x="11292" y="5437"/>
                      <a:pt x="11330" y="5529"/>
                      <a:pt x="11357" y="5625"/>
                    </a:cubicBezTo>
                    <a:cubicBezTo>
                      <a:pt x="11426" y="5834"/>
                      <a:pt x="11513" y="6044"/>
                      <a:pt x="11593" y="6243"/>
                    </a:cubicBezTo>
                    <a:cubicBezTo>
                      <a:pt x="11867" y="6925"/>
                      <a:pt x="12023" y="7366"/>
                      <a:pt x="11818" y="7753"/>
                    </a:cubicBezTo>
                    <a:cubicBezTo>
                      <a:pt x="11582" y="8209"/>
                      <a:pt x="11282" y="8633"/>
                      <a:pt x="10965" y="9085"/>
                    </a:cubicBezTo>
                    <a:cubicBezTo>
                      <a:pt x="10621" y="9568"/>
                      <a:pt x="10266" y="10057"/>
                      <a:pt x="9986" y="10615"/>
                    </a:cubicBezTo>
                    <a:cubicBezTo>
                      <a:pt x="9998" y="10562"/>
                      <a:pt x="10003" y="10513"/>
                      <a:pt x="10013" y="10465"/>
                    </a:cubicBezTo>
                    <a:cubicBezTo>
                      <a:pt x="10132" y="9804"/>
                      <a:pt x="10244" y="9176"/>
                      <a:pt x="10578" y="8584"/>
                    </a:cubicBezTo>
                    <a:cubicBezTo>
                      <a:pt x="10900" y="8016"/>
                      <a:pt x="10965" y="7258"/>
                      <a:pt x="10744" y="6667"/>
                    </a:cubicBezTo>
                    <a:cubicBezTo>
                      <a:pt x="10566" y="6194"/>
                      <a:pt x="10223" y="5845"/>
                      <a:pt x="9772" y="5683"/>
                    </a:cubicBezTo>
                    <a:cubicBezTo>
                      <a:pt x="7478" y="4845"/>
                      <a:pt x="5441" y="3610"/>
                      <a:pt x="3589" y="2402"/>
                    </a:cubicBezTo>
                    <a:cubicBezTo>
                      <a:pt x="3514" y="2353"/>
                      <a:pt x="3417" y="2267"/>
                      <a:pt x="3314" y="2176"/>
                    </a:cubicBezTo>
                    <a:cubicBezTo>
                      <a:pt x="3041" y="1924"/>
                      <a:pt x="2696" y="1612"/>
                      <a:pt x="2240" y="1612"/>
                    </a:cubicBezTo>
                    <a:cubicBezTo>
                      <a:pt x="2031" y="1612"/>
                      <a:pt x="1831" y="1676"/>
                      <a:pt x="1649" y="1805"/>
                    </a:cubicBezTo>
                    <a:cubicBezTo>
                      <a:pt x="1010" y="2261"/>
                      <a:pt x="940" y="3181"/>
                      <a:pt x="940" y="3836"/>
                    </a:cubicBezTo>
                    <a:cubicBezTo>
                      <a:pt x="945" y="4394"/>
                      <a:pt x="1074" y="4884"/>
                      <a:pt x="1198" y="5291"/>
                    </a:cubicBezTo>
                    <a:lnTo>
                      <a:pt x="1230" y="5393"/>
                    </a:lnTo>
                    <a:cubicBezTo>
                      <a:pt x="1434" y="6033"/>
                      <a:pt x="1622" y="6640"/>
                      <a:pt x="1461" y="7193"/>
                    </a:cubicBezTo>
                    <a:cubicBezTo>
                      <a:pt x="1278" y="7822"/>
                      <a:pt x="1337" y="8418"/>
                      <a:pt x="1397" y="8993"/>
                    </a:cubicBezTo>
                    <a:cubicBezTo>
                      <a:pt x="1456" y="9595"/>
                      <a:pt x="1509" y="10121"/>
                      <a:pt x="1278" y="10605"/>
                    </a:cubicBezTo>
                    <a:cubicBezTo>
                      <a:pt x="1144" y="10884"/>
                      <a:pt x="1129" y="11142"/>
                      <a:pt x="1219" y="11378"/>
                    </a:cubicBezTo>
                    <a:cubicBezTo>
                      <a:pt x="1364" y="11733"/>
                      <a:pt x="1697" y="11857"/>
                      <a:pt x="1918" y="11943"/>
                    </a:cubicBezTo>
                    <a:cubicBezTo>
                      <a:pt x="1934" y="11948"/>
                      <a:pt x="1950" y="11953"/>
                      <a:pt x="1972" y="11964"/>
                    </a:cubicBezTo>
                    <a:lnTo>
                      <a:pt x="1907" y="11986"/>
                    </a:lnTo>
                    <a:cubicBezTo>
                      <a:pt x="1397" y="12152"/>
                      <a:pt x="1058" y="12265"/>
                      <a:pt x="956" y="12652"/>
                    </a:cubicBezTo>
                    <a:cubicBezTo>
                      <a:pt x="849" y="13032"/>
                      <a:pt x="1085" y="13302"/>
                      <a:pt x="1434" y="13704"/>
                    </a:cubicBezTo>
                    <a:lnTo>
                      <a:pt x="1461" y="13731"/>
                    </a:lnTo>
                    <a:cubicBezTo>
                      <a:pt x="1612" y="13909"/>
                      <a:pt x="1644" y="14252"/>
                      <a:pt x="1526" y="14569"/>
                    </a:cubicBezTo>
                    <a:cubicBezTo>
                      <a:pt x="1456" y="14768"/>
                      <a:pt x="1310" y="14988"/>
                      <a:pt x="1117" y="15021"/>
                    </a:cubicBezTo>
                    <a:cubicBezTo>
                      <a:pt x="1085" y="15026"/>
                      <a:pt x="1052" y="15026"/>
                      <a:pt x="1020" y="15026"/>
                    </a:cubicBezTo>
                    <a:cubicBezTo>
                      <a:pt x="859" y="15037"/>
                      <a:pt x="370" y="15058"/>
                      <a:pt x="209" y="15623"/>
                    </a:cubicBezTo>
                    <a:cubicBezTo>
                      <a:pt x="0" y="16347"/>
                      <a:pt x="521" y="16643"/>
                      <a:pt x="806" y="16778"/>
                    </a:cubicBezTo>
                    <a:cubicBezTo>
                      <a:pt x="827" y="16783"/>
                      <a:pt x="844" y="16793"/>
                      <a:pt x="859" y="16804"/>
                    </a:cubicBezTo>
                    <a:cubicBezTo>
                      <a:pt x="1107" y="16917"/>
                      <a:pt x="1348" y="17041"/>
                      <a:pt x="1590" y="17180"/>
                    </a:cubicBezTo>
                    <a:cubicBezTo>
                      <a:pt x="1843" y="17218"/>
                      <a:pt x="2133" y="17326"/>
                      <a:pt x="2450" y="17508"/>
                    </a:cubicBezTo>
                    <a:cubicBezTo>
                      <a:pt x="2977" y="17812"/>
                      <a:pt x="3347" y="18428"/>
                      <a:pt x="4034" y="18428"/>
                    </a:cubicBezTo>
                    <a:cubicBezTo>
                      <a:pt x="4074" y="18428"/>
                      <a:pt x="4116" y="18426"/>
                      <a:pt x="4158" y="18422"/>
                    </a:cubicBezTo>
                    <a:cubicBezTo>
                      <a:pt x="4297" y="18637"/>
                      <a:pt x="4476" y="18722"/>
                      <a:pt x="4687" y="18722"/>
                    </a:cubicBezTo>
                    <a:cubicBezTo>
                      <a:pt x="4771" y="18722"/>
                      <a:pt x="4860" y="18709"/>
                      <a:pt x="4953" y="18685"/>
                    </a:cubicBezTo>
                    <a:lnTo>
                      <a:pt x="4953" y="18685"/>
                    </a:lnTo>
                    <a:cubicBezTo>
                      <a:pt x="4856" y="19228"/>
                      <a:pt x="5066" y="19749"/>
                      <a:pt x="5007" y="20317"/>
                    </a:cubicBezTo>
                    <a:cubicBezTo>
                      <a:pt x="4937" y="20989"/>
                      <a:pt x="4663" y="21774"/>
                      <a:pt x="5222" y="22407"/>
                    </a:cubicBezTo>
                    <a:cubicBezTo>
                      <a:pt x="5227" y="22585"/>
                      <a:pt x="5319" y="22677"/>
                      <a:pt x="5495" y="22687"/>
                    </a:cubicBezTo>
                    <a:cubicBezTo>
                      <a:pt x="5709" y="23030"/>
                      <a:pt x="5994" y="23234"/>
                      <a:pt x="6384" y="23234"/>
                    </a:cubicBezTo>
                    <a:cubicBezTo>
                      <a:pt x="6445" y="23234"/>
                      <a:pt x="6509" y="23228"/>
                      <a:pt x="6576" y="23218"/>
                    </a:cubicBezTo>
                    <a:cubicBezTo>
                      <a:pt x="6571" y="23214"/>
                      <a:pt x="6570" y="23210"/>
                      <a:pt x="6567" y="23208"/>
                    </a:cubicBezTo>
                    <a:lnTo>
                      <a:pt x="6567" y="23208"/>
                    </a:lnTo>
                    <a:cubicBezTo>
                      <a:pt x="8587" y="23664"/>
                      <a:pt x="10691" y="23483"/>
                      <a:pt x="12700" y="24051"/>
                    </a:cubicBezTo>
                    <a:cubicBezTo>
                      <a:pt x="12833" y="24186"/>
                      <a:pt x="12980" y="24226"/>
                      <a:pt x="13134" y="24226"/>
                    </a:cubicBezTo>
                    <a:cubicBezTo>
                      <a:pt x="13357" y="24226"/>
                      <a:pt x="13594" y="24141"/>
                      <a:pt x="13819" y="24141"/>
                    </a:cubicBezTo>
                    <a:cubicBezTo>
                      <a:pt x="13835" y="24141"/>
                      <a:pt x="13850" y="24142"/>
                      <a:pt x="13866" y="24143"/>
                    </a:cubicBezTo>
                    <a:cubicBezTo>
                      <a:pt x="13898" y="24143"/>
                      <a:pt x="13930" y="24148"/>
                      <a:pt x="13963" y="24153"/>
                    </a:cubicBezTo>
                    <a:cubicBezTo>
                      <a:pt x="14027" y="24165"/>
                      <a:pt x="14091" y="24192"/>
                      <a:pt x="14151" y="24229"/>
                    </a:cubicBezTo>
                    <a:cubicBezTo>
                      <a:pt x="14177" y="24244"/>
                      <a:pt x="14209" y="24266"/>
                      <a:pt x="14236" y="24293"/>
                    </a:cubicBezTo>
                    <a:cubicBezTo>
                      <a:pt x="14526" y="24293"/>
                      <a:pt x="14811" y="24293"/>
                      <a:pt x="15101" y="24288"/>
                    </a:cubicBezTo>
                    <a:cubicBezTo>
                      <a:pt x="15203" y="24551"/>
                      <a:pt x="15391" y="24728"/>
                      <a:pt x="15654" y="24830"/>
                    </a:cubicBezTo>
                    <a:lnTo>
                      <a:pt x="15654" y="24814"/>
                    </a:lnTo>
                    <a:cubicBezTo>
                      <a:pt x="16087" y="24992"/>
                      <a:pt x="16519" y="25169"/>
                      <a:pt x="16933" y="25169"/>
                    </a:cubicBezTo>
                    <a:cubicBezTo>
                      <a:pt x="17320" y="25169"/>
                      <a:pt x="17691" y="25014"/>
                      <a:pt x="18029" y="24556"/>
                    </a:cubicBezTo>
                    <a:cubicBezTo>
                      <a:pt x="18579" y="24606"/>
                      <a:pt x="19130" y="24692"/>
                      <a:pt x="19681" y="24692"/>
                    </a:cubicBezTo>
                    <a:cubicBezTo>
                      <a:pt x="20024" y="24692"/>
                      <a:pt x="20367" y="24659"/>
                      <a:pt x="20710" y="24562"/>
                    </a:cubicBezTo>
                    <a:cubicBezTo>
                      <a:pt x="20853" y="24786"/>
                      <a:pt x="21044" y="24830"/>
                      <a:pt x="21246" y="24830"/>
                    </a:cubicBezTo>
                    <a:cubicBezTo>
                      <a:pt x="21377" y="24830"/>
                      <a:pt x="21513" y="24812"/>
                      <a:pt x="21644" y="24812"/>
                    </a:cubicBezTo>
                    <a:cubicBezTo>
                      <a:pt x="21688" y="24812"/>
                      <a:pt x="21731" y="24814"/>
                      <a:pt x="21773" y="24819"/>
                    </a:cubicBezTo>
                    <a:cubicBezTo>
                      <a:pt x="21891" y="25037"/>
                      <a:pt x="22095" y="25129"/>
                      <a:pt x="22281" y="25129"/>
                    </a:cubicBezTo>
                    <a:cubicBezTo>
                      <a:pt x="22385" y="25129"/>
                      <a:pt x="22483" y="25100"/>
                      <a:pt x="22557" y="25050"/>
                    </a:cubicBezTo>
                    <a:cubicBezTo>
                      <a:pt x="22908" y="24823"/>
                      <a:pt x="23252" y="24742"/>
                      <a:pt x="23592" y="24742"/>
                    </a:cubicBezTo>
                    <a:cubicBezTo>
                      <a:pt x="24189" y="24742"/>
                      <a:pt x="24773" y="24990"/>
                      <a:pt x="25351" y="25120"/>
                    </a:cubicBezTo>
                    <a:cubicBezTo>
                      <a:pt x="27811" y="25685"/>
                      <a:pt x="30224" y="26458"/>
                      <a:pt x="32722" y="26888"/>
                    </a:cubicBezTo>
                    <a:cubicBezTo>
                      <a:pt x="32727" y="26899"/>
                      <a:pt x="32733" y="26915"/>
                      <a:pt x="32738" y="26925"/>
                    </a:cubicBezTo>
                    <a:cubicBezTo>
                      <a:pt x="32824" y="26893"/>
                      <a:pt x="32904" y="26850"/>
                      <a:pt x="32980" y="26791"/>
                    </a:cubicBezTo>
                    <a:cubicBezTo>
                      <a:pt x="32985" y="26490"/>
                      <a:pt x="32985" y="26184"/>
                      <a:pt x="32990" y="25883"/>
                    </a:cubicBezTo>
                    <a:cubicBezTo>
                      <a:pt x="33377" y="25529"/>
                      <a:pt x="33377" y="25179"/>
                      <a:pt x="32990" y="24830"/>
                    </a:cubicBezTo>
                    <a:lnTo>
                      <a:pt x="32990" y="24019"/>
                    </a:lnTo>
                    <a:cubicBezTo>
                      <a:pt x="33484" y="23885"/>
                      <a:pt x="33420" y="23433"/>
                      <a:pt x="33501" y="23074"/>
                    </a:cubicBezTo>
                    <a:cubicBezTo>
                      <a:pt x="34393" y="19045"/>
                      <a:pt x="35279" y="15010"/>
                      <a:pt x="36171" y="10981"/>
                    </a:cubicBezTo>
                    <a:cubicBezTo>
                      <a:pt x="36020" y="10438"/>
                      <a:pt x="36095" y="9923"/>
                      <a:pt x="36224" y="9417"/>
                    </a:cubicBezTo>
                    <a:cubicBezTo>
                      <a:pt x="36300" y="9117"/>
                      <a:pt x="36397" y="8810"/>
                      <a:pt x="36482" y="8510"/>
                    </a:cubicBezTo>
                    <a:cubicBezTo>
                      <a:pt x="36853" y="8338"/>
                      <a:pt x="36751" y="8016"/>
                      <a:pt x="36724" y="7714"/>
                    </a:cubicBezTo>
                    <a:cubicBezTo>
                      <a:pt x="36735" y="7704"/>
                      <a:pt x="36746" y="7693"/>
                      <a:pt x="36757" y="7682"/>
                    </a:cubicBezTo>
                    <a:cubicBezTo>
                      <a:pt x="33942" y="6650"/>
                      <a:pt x="31240" y="5683"/>
                      <a:pt x="28257" y="5050"/>
                    </a:cubicBezTo>
                    <a:cubicBezTo>
                      <a:pt x="24788" y="4314"/>
                      <a:pt x="21429" y="3347"/>
                      <a:pt x="18260" y="1773"/>
                    </a:cubicBezTo>
                    <a:cubicBezTo>
                      <a:pt x="17529" y="1574"/>
                      <a:pt x="16799" y="1376"/>
                      <a:pt x="16073" y="1182"/>
                    </a:cubicBezTo>
                    <a:cubicBezTo>
                      <a:pt x="14650" y="796"/>
                      <a:pt x="13221" y="409"/>
                      <a:pt x="11786" y="17"/>
                    </a:cubicBezTo>
                    <a:cubicBezTo>
                      <a:pt x="11738" y="5"/>
                      <a:pt x="11689" y="0"/>
                      <a:pt x="1164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3" name="Google Shape;13273;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4" name="Google Shape;13274;p109"/>
              <p:cNvSpPr/>
              <p:nvPr/>
            </p:nvSpPr>
            <p:spPr>
              <a:xfrm>
                <a:off x="6022958" y="1971217"/>
                <a:ext cx="160474" cy="92353"/>
              </a:xfrm>
              <a:custGeom>
                <a:avLst/>
                <a:gdLst/>
                <a:ahLst/>
                <a:cxnLst/>
                <a:rect l="l" t="t" r="r" b="b"/>
                <a:pathLst>
                  <a:path w="12874" h="7409" extrusionOk="0">
                    <a:moveTo>
                      <a:pt x="12653" y="0"/>
                    </a:moveTo>
                    <a:cubicBezTo>
                      <a:pt x="12673" y="102"/>
                      <a:pt x="12673" y="204"/>
                      <a:pt x="12641" y="301"/>
                    </a:cubicBezTo>
                    <a:cubicBezTo>
                      <a:pt x="12571" y="506"/>
                      <a:pt x="12390" y="645"/>
                      <a:pt x="12174" y="662"/>
                    </a:cubicBezTo>
                    <a:lnTo>
                      <a:pt x="12164" y="662"/>
                    </a:lnTo>
                    <a:cubicBezTo>
                      <a:pt x="12222" y="575"/>
                      <a:pt x="12271" y="489"/>
                      <a:pt x="12303" y="409"/>
                    </a:cubicBezTo>
                    <a:lnTo>
                      <a:pt x="12303" y="409"/>
                    </a:lnTo>
                    <a:cubicBezTo>
                      <a:pt x="10729" y="538"/>
                      <a:pt x="9144" y="558"/>
                      <a:pt x="7580" y="855"/>
                    </a:cubicBezTo>
                    <a:cubicBezTo>
                      <a:pt x="6496" y="1113"/>
                      <a:pt x="5405" y="1371"/>
                      <a:pt x="4315" y="1622"/>
                    </a:cubicBezTo>
                    <a:cubicBezTo>
                      <a:pt x="4186" y="1654"/>
                      <a:pt x="4057" y="1676"/>
                      <a:pt x="3923" y="1698"/>
                    </a:cubicBezTo>
                    <a:cubicBezTo>
                      <a:pt x="3858" y="1676"/>
                      <a:pt x="3794" y="1654"/>
                      <a:pt x="3739" y="1622"/>
                    </a:cubicBezTo>
                    <a:cubicBezTo>
                      <a:pt x="3712" y="1666"/>
                      <a:pt x="3687" y="1703"/>
                      <a:pt x="3654" y="1741"/>
                    </a:cubicBezTo>
                    <a:cubicBezTo>
                      <a:pt x="2482" y="1902"/>
                      <a:pt x="1123" y="1929"/>
                      <a:pt x="608" y="2574"/>
                    </a:cubicBezTo>
                    <a:cubicBezTo>
                      <a:pt x="419" y="2547"/>
                      <a:pt x="238" y="2499"/>
                      <a:pt x="65" y="2423"/>
                    </a:cubicBezTo>
                    <a:cubicBezTo>
                      <a:pt x="55" y="2434"/>
                      <a:pt x="44" y="2450"/>
                      <a:pt x="38" y="2467"/>
                    </a:cubicBezTo>
                    <a:cubicBezTo>
                      <a:pt x="102" y="2911"/>
                      <a:pt x="97" y="3369"/>
                      <a:pt x="70" y="3826"/>
                    </a:cubicBezTo>
                    <a:cubicBezTo>
                      <a:pt x="0" y="5023"/>
                      <a:pt x="87" y="6206"/>
                      <a:pt x="238" y="7382"/>
                    </a:cubicBezTo>
                    <a:cubicBezTo>
                      <a:pt x="291" y="7398"/>
                      <a:pt x="345" y="7409"/>
                      <a:pt x="404" y="7409"/>
                    </a:cubicBezTo>
                    <a:lnTo>
                      <a:pt x="436" y="7409"/>
                    </a:lnTo>
                    <a:cubicBezTo>
                      <a:pt x="506" y="7173"/>
                      <a:pt x="618" y="6990"/>
                      <a:pt x="786" y="6839"/>
                    </a:cubicBezTo>
                    <a:cubicBezTo>
                      <a:pt x="1633" y="6703"/>
                      <a:pt x="2424" y="6258"/>
                      <a:pt x="3301" y="6258"/>
                    </a:cubicBezTo>
                    <a:cubicBezTo>
                      <a:pt x="3357" y="6258"/>
                      <a:pt x="3414" y="6260"/>
                      <a:pt x="3471" y="6264"/>
                    </a:cubicBezTo>
                    <a:cubicBezTo>
                      <a:pt x="3466" y="6308"/>
                      <a:pt x="3476" y="6360"/>
                      <a:pt x="3455" y="6393"/>
                    </a:cubicBezTo>
                    <a:cubicBezTo>
                      <a:pt x="3412" y="6464"/>
                      <a:pt x="3348" y="6522"/>
                      <a:pt x="3293" y="6586"/>
                    </a:cubicBezTo>
                    <a:cubicBezTo>
                      <a:pt x="3912" y="6360"/>
                      <a:pt x="4530" y="6141"/>
                      <a:pt x="5142" y="5921"/>
                    </a:cubicBezTo>
                    <a:cubicBezTo>
                      <a:pt x="6189" y="5582"/>
                      <a:pt x="7258" y="5319"/>
                      <a:pt x="8371" y="5152"/>
                    </a:cubicBezTo>
                    <a:cubicBezTo>
                      <a:pt x="8403" y="5168"/>
                      <a:pt x="8440" y="5185"/>
                      <a:pt x="8478" y="5206"/>
                    </a:cubicBezTo>
                    <a:cubicBezTo>
                      <a:pt x="8495" y="5179"/>
                      <a:pt x="8510" y="5157"/>
                      <a:pt x="8527" y="5130"/>
                    </a:cubicBezTo>
                    <a:cubicBezTo>
                      <a:pt x="8639" y="5115"/>
                      <a:pt x="8752" y="5093"/>
                      <a:pt x="8865" y="5083"/>
                    </a:cubicBezTo>
                    <a:cubicBezTo>
                      <a:pt x="9462" y="4781"/>
                      <a:pt x="10106" y="4684"/>
                      <a:pt x="10481" y="3997"/>
                    </a:cubicBezTo>
                    <a:cubicBezTo>
                      <a:pt x="10746" y="3519"/>
                      <a:pt x="11062" y="3052"/>
                      <a:pt x="11423" y="2638"/>
                    </a:cubicBezTo>
                    <a:cubicBezTo>
                      <a:pt x="11470" y="2584"/>
                      <a:pt x="11519" y="2536"/>
                      <a:pt x="11567" y="2487"/>
                    </a:cubicBezTo>
                    <a:cubicBezTo>
                      <a:pt x="11540" y="2407"/>
                      <a:pt x="11535" y="2311"/>
                      <a:pt x="11545" y="2209"/>
                    </a:cubicBezTo>
                    <a:cubicBezTo>
                      <a:pt x="11616" y="2177"/>
                      <a:pt x="11691" y="2160"/>
                      <a:pt x="11766" y="2160"/>
                    </a:cubicBezTo>
                    <a:cubicBezTo>
                      <a:pt x="11830" y="2160"/>
                      <a:pt x="11889" y="2170"/>
                      <a:pt x="11949" y="2192"/>
                    </a:cubicBezTo>
                    <a:cubicBezTo>
                      <a:pt x="11943" y="2187"/>
                      <a:pt x="11964" y="2187"/>
                      <a:pt x="11991" y="2182"/>
                    </a:cubicBezTo>
                    <a:cubicBezTo>
                      <a:pt x="12029" y="2177"/>
                      <a:pt x="12061" y="2170"/>
                      <a:pt x="12099" y="2165"/>
                    </a:cubicBezTo>
                    <a:lnTo>
                      <a:pt x="12125" y="2068"/>
                    </a:lnTo>
                    <a:cubicBezTo>
                      <a:pt x="12212" y="1730"/>
                      <a:pt x="12303" y="1376"/>
                      <a:pt x="12470" y="1155"/>
                    </a:cubicBezTo>
                    <a:cubicBezTo>
                      <a:pt x="12583" y="999"/>
                      <a:pt x="12717" y="816"/>
                      <a:pt x="12797" y="613"/>
                    </a:cubicBezTo>
                    <a:cubicBezTo>
                      <a:pt x="12873" y="441"/>
                      <a:pt x="12846" y="243"/>
                      <a:pt x="12738" y="97"/>
                    </a:cubicBezTo>
                    <a:cubicBezTo>
                      <a:pt x="12712" y="59"/>
                      <a:pt x="12685" y="32"/>
                      <a:pt x="1265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5" name="Google Shape;13275;p109"/>
              <p:cNvSpPr/>
              <p:nvPr/>
            </p:nvSpPr>
            <p:spPr>
              <a:xfrm>
                <a:off x="6128624" y="1997793"/>
                <a:ext cx="125921" cy="100730"/>
              </a:xfrm>
              <a:custGeom>
                <a:avLst/>
                <a:gdLst/>
                <a:ahLst/>
                <a:cxnLst/>
                <a:rect l="l" t="t" r="r" b="b"/>
                <a:pathLst>
                  <a:path w="10102" h="8081" extrusionOk="0">
                    <a:moveTo>
                      <a:pt x="4003" y="1"/>
                    </a:moveTo>
                    <a:cubicBezTo>
                      <a:pt x="3886" y="1"/>
                      <a:pt x="3757" y="12"/>
                      <a:pt x="3622" y="33"/>
                    </a:cubicBezTo>
                    <a:cubicBezTo>
                      <a:pt x="3584" y="38"/>
                      <a:pt x="3552" y="45"/>
                      <a:pt x="3514" y="50"/>
                    </a:cubicBezTo>
                    <a:cubicBezTo>
                      <a:pt x="3487" y="55"/>
                      <a:pt x="3466" y="55"/>
                      <a:pt x="3472" y="60"/>
                    </a:cubicBezTo>
                    <a:cubicBezTo>
                      <a:pt x="3412" y="38"/>
                      <a:pt x="3353" y="28"/>
                      <a:pt x="3289" y="28"/>
                    </a:cubicBezTo>
                    <a:cubicBezTo>
                      <a:pt x="3214" y="28"/>
                      <a:pt x="3139" y="45"/>
                      <a:pt x="3068" y="77"/>
                    </a:cubicBezTo>
                    <a:cubicBezTo>
                      <a:pt x="3058" y="179"/>
                      <a:pt x="3063" y="275"/>
                      <a:pt x="3090" y="355"/>
                    </a:cubicBezTo>
                    <a:cubicBezTo>
                      <a:pt x="3042" y="404"/>
                      <a:pt x="2993" y="452"/>
                      <a:pt x="2946" y="506"/>
                    </a:cubicBezTo>
                    <a:cubicBezTo>
                      <a:pt x="2585" y="920"/>
                      <a:pt x="2269" y="1387"/>
                      <a:pt x="2004" y="1865"/>
                    </a:cubicBezTo>
                    <a:cubicBezTo>
                      <a:pt x="1629" y="2552"/>
                      <a:pt x="985" y="2649"/>
                      <a:pt x="388" y="2951"/>
                    </a:cubicBezTo>
                    <a:cubicBezTo>
                      <a:pt x="275" y="2961"/>
                      <a:pt x="162" y="2983"/>
                      <a:pt x="50" y="2998"/>
                    </a:cubicBezTo>
                    <a:cubicBezTo>
                      <a:pt x="33" y="3025"/>
                      <a:pt x="18" y="3047"/>
                      <a:pt x="1" y="3074"/>
                    </a:cubicBezTo>
                    <a:cubicBezTo>
                      <a:pt x="152" y="3154"/>
                      <a:pt x="291" y="3283"/>
                      <a:pt x="409" y="3461"/>
                    </a:cubicBezTo>
                    <a:cubicBezTo>
                      <a:pt x="259" y="3896"/>
                      <a:pt x="511" y="4486"/>
                      <a:pt x="662" y="5041"/>
                    </a:cubicBezTo>
                    <a:cubicBezTo>
                      <a:pt x="898" y="5911"/>
                      <a:pt x="1097" y="6786"/>
                      <a:pt x="1285" y="7523"/>
                    </a:cubicBezTo>
                    <a:cubicBezTo>
                      <a:pt x="1248" y="7710"/>
                      <a:pt x="1178" y="7877"/>
                      <a:pt x="1064" y="8022"/>
                    </a:cubicBezTo>
                    <a:cubicBezTo>
                      <a:pt x="1124" y="8049"/>
                      <a:pt x="1183" y="8071"/>
                      <a:pt x="1253" y="8076"/>
                    </a:cubicBezTo>
                    <a:cubicBezTo>
                      <a:pt x="1322" y="8076"/>
                      <a:pt x="1392" y="8081"/>
                      <a:pt x="1456" y="8081"/>
                    </a:cubicBezTo>
                    <a:cubicBezTo>
                      <a:pt x="2569" y="8081"/>
                      <a:pt x="2919" y="7419"/>
                      <a:pt x="3058" y="6807"/>
                    </a:cubicBezTo>
                    <a:cubicBezTo>
                      <a:pt x="3095" y="6839"/>
                      <a:pt x="3139" y="6861"/>
                      <a:pt x="3192" y="6883"/>
                    </a:cubicBezTo>
                    <a:cubicBezTo>
                      <a:pt x="3256" y="6910"/>
                      <a:pt x="3321" y="6921"/>
                      <a:pt x="3390" y="6921"/>
                    </a:cubicBezTo>
                    <a:cubicBezTo>
                      <a:pt x="3519" y="6921"/>
                      <a:pt x="3655" y="6872"/>
                      <a:pt x="3757" y="6775"/>
                    </a:cubicBezTo>
                    <a:cubicBezTo>
                      <a:pt x="3971" y="6571"/>
                      <a:pt x="4176" y="6367"/>
                      <a:pt x="4369" y="6174"/>
                    </a:cubicBezTo>
                    <a:cubicBezTo>
                      <a:pt x="4809" y="5733"/>
                      <a:pt x="5190" y="5357"/>
                      <a:pt x="5614" y="5066"/>
                    </a:cubicBezTo>
                    <a:cubicBezTo>
                      <a:pt x="5792" y="4954"/>
                      <a:pt x="5905" y="4766"/>
                      <a:pt x="6023" y="4573"/>
                    </a:cubicBezTo>
                    <a:cubicBezTo>
                      <a:pt x="6040" y="4551"/>
                      <a:pt x="6055" y="4525"/>
                      <a:pt x="6077" y="4498"/>
                    </a:cubicBezTo>
                    <a:cubicBezTo>
                      <a:pt x="6098" y="4546"/>
                      <a:pt x="6125" y="4600"/>
                      <a:pt x="6152" y="4669"/>
                    </a:cubicBezTo>
                    <a:cubicBezTo>
                      <a:pt x="6259" y="4938"/>
                      <a:pt x="6502" y="5105"/>
                      <a:pt x="6775" y="5105"/>
                    </a:cubicBezTo>
                    <a:cubicBezTo>
                      <a:pt x="7097" y="5105"/>
                      <a:pt x="7362" y="4880"/>
                      <a:pt x="7555" y="4680"/>
                    </a:cubicBezTo>
                    <a:cubicBezTo>
                      <a:pt x="7888" y="4332"/>
                      <a:pt x="8193" y="4138"/>
                      <a:pt x="8505" y="4074"/>
                    </a:cubicBezTo>
                    <a:cubicBezTo>
                      <a:pt x="9263" y="3918"/>
                      <a:pt x="9725" y="3611"/>
                      <a:pt x="9913" y="3139"/>
                    </a:cubicBezTo>
                    <a:cubicBezTo>
                      <a:pt x="10101" y="2661"/>
                      <a:pt x="9978" y="2113"/>
                      <a:pt x="9526" y="1463"/>
                    </a:cubicBezTo>
                    <a:cubicBezTo>
                      <a:pt x="9430" y="1317"/>
                      <a:pt x="9263" y="1237"/>
                      <a:pt x="9091" y="1237"/>
                    </a:cubicBezTo>
                    <a:lnTo>
                      <a:pt x="9048" y="1237"/>
                    </a:lnTo>
                    <a:cubicBezTo>
                      <a:pt x="8860" y="1247"/>
                      <a:pt x="8693" y="1360"/>
                      <a:pt x="8607" y="1532"/>
                    </a:cubicBezTo>
                    <a:cubicBezTo>
                      <a:pt x="8285" y="2187"/>
                      <a:pt x="7866" y="2552"/>
                      <a:pt x="7436" y="2552"/>
                    </a:cubicBezTo>
                    <a:cubicBezTo>
                      <a:pt x="7033" y="2552"/>
                      <a:pt x="6593" y="2236"/>
                      <a:pt x="6190" y="1667"/>
                    </a:cubicBezTo>
                    <a:cubicBezTo>
                      <a:pt x="6130" y="1580"/>
                      <a:pt x="6077" y="1495"/>
                      <a:pt x="6018" y="1409"/>
                    </a:cubicBezTo>
                    <a:cubicBezTo>
                      <a:pt x="5599" y="779"/>
                      <a:pt x="5078" y="1"/>
                      <a:pt x="400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6" name="Google Shape;13276;p109"/>
              <p:cNvSpPr/>
              <p:nvPr/>
            </p:nvSpPr>
            <p:spPr>
              <a:xfrm>
                <a:off x="5971988" y="1783382"/>
                <a:ext cx="112522" cy="219920"/>
              </a:xfrm>
              <a:custGeom>
                <a:avLst/>
                <a:gdLst/>
                <a:ahLst/>
                <a:cxnLst/>
                <a:rect l="l" t="t" r="r" b="b"/>
                <a:pathLst>
                  <a:path w="9027" h="17643" extrusionOk="0">
                    <a:moveTo>
                      <a:pt x="8409" y="1"/>
                    </a:moveTo>
                    <a:cubicBezTo>
                      <a:pt x="7845" y="135"/>
                      <a:pt x="7275" y="274"/>
                      <a:pt x="6700" y="408"/>
                    </a:cubicBezTo>
                    <a:cubicBezTo>
                      <a:pt x="5428" y="710"/>
                      <a:pt x="4106" y="1016"/>
                      <a:pt x="2800" y="1338"/>
                    </a:cubicBezTo>
                    <a:cubicBezTo>
                      <a:pt x="1361" y="1692"/>
                      <a:pt x="598" y="1940"/>
                      <a:pt x="254" y="2451"/>
                    </a:cubicBezTo>
                    <a:cubicBezTo>
                      <a:pt x="60" y="2729"/>
                      <a:pt x="1" y="3095"/>
                      <a:pt x="18" y="3594"/>
                    </a:cubicBezTo>
                    <a:cubicBezTo>
                      <a:pt x="50" y="4040"/>
                      <a:pt x="254" y="4604"/>
                      <a:pt x="689" y="4953"/>
                    </a:cubicBezTo>
                    <a:cubicBezTo>
                      <a:pt x="695" y="5823"/>
                      <a:pt x="1297" y="6602"/>
                      <a:pt x="1060" y="7511"/>
                    </a:cubicBezTo>
                    <a:cubicBezTo>
                      <a:pt x="759" y="8650"/>
                      <a:pt x="1081" y="9649"/>
                      <a:pt x="1763" y="10562"/>
                    </a:cubicBezTo>
                    <a:cubicBezTo>
                      <a:pt x="1790" y="11151"/>
                      <a:pt x="1545" y="11910"/>
                      <a:pt x="2549" y="11910"/>
                    </a:cubicBezTo>
                    <a:cubicBezTo>
                      <a:pt x="2552" y="11910"/>
                      <a:pt x="2556" y="11910"/>
                      <a:pt x="2559" y="11910"/>
                    </a:cubicBezTo>
                    <a:cubicBezTo>
                      <a:pt x="2559" y="12136"/>
                      <a:pt x="2569" y="12356"/>
                      <a:pt x="2832" y="12448"/>
                    </a:cubicBezTo>
                    <a:cubicBezTo>
                      <a:pt x="3160" y="13586"/>
                      <a:pt x="2715" y="14903"/>
                      <a:pt x="3623" y="15907"/>
                    </a:cubicBezTo>
                    <a:cubicBezTo>
                      <a:pt x="3553" y="16235"/>
                      <a:pt x="3569" y="16530"/>
                      <a:pt x="3901" y="16718"/>
                    </a:cubicBezTo>
                    <a:cubicBezTo>
                      <a:pt x="4004" y="16966"/>
                      <a:pt x="4074" y="17213"/>
                      <a:pt x="4111" y="17471"/>
                    </a:cubicBezTo>
                    <a:cubicBezTo>
                      <a:pt x="4127" y="17476"/>
                      <a:pt x="4138" y="17487"/>
                      <a:pt x="4154" y="17492"/>
                    </a:cubicBezTo>
                    <a:cubicBezTo>
                      <a:pt x="4327" y="17568"/>
                      <a:pt x="4508" y="17616"/>
                      <a:pt x="4697" y="17643"/>
                    </a:cubicBezTo>
                    <a:cubicBezTo>
                      <a:pt x="5212" y="16998"/>
                      <a:pt x="6571" y="16971"/>
                      <a:pt x="7743" y="16810"/>
                    </a:cubicBezTo>
                    <a:cubicBezTo>
                      <a:pt x="7776" y="16772"/>
                      <a:pt x="7801" y="16735"/>
                      <a:pt x="7828" y="16691"/>
                    </a:cubicBezTo>
                    <a:cubicBezTo>
                      <a:pt x="7647" y="16601"/>
                      <a:pt x="7518" y="16477"/>
                      <a:pt x="7415" y="16343"/>
                    </a:cubicBezTo>
                    <a:cubicBezTo>
                      <a:pt x="7486" y="16150"/>
                      <a:pt x="7442" y="15897"/>
                      <a:pt x="7415" y="15627"/>
                    </a:cubicBezTo>
                    <a:cubicBezTo>
                      <a:pt x="7362" y="15134"/>
                      <a:pt x="7357" y="14640"/>
                      <a:pt x="7313" y="14134"/>
                    </a:cubicBezTo>
                    <a:cubicBezTo>
                      <a:pt x="7243" y="13302"/>
                      <a:pt x="7152" y="12507"/>
                      <a:pt x="6985" y="11685"/>
                    </a:cubicBezTo>
                    <a:cubicBezTo>
                      <a:pt x="6867" y="11083"/>
                      <a:pt x="6990" y="10492"/>
                      <a:pt x="7152" y="9907"/>
                    </a:cubicBezTo>
                    <a:cubicBezTo>
                      <a:pt x="7206" y="9445"/>
                      <a:pt x="7292" y="8982"/>
                      <a:pt x="7426" y="8526"/>
                    </a:cubicBezTo>
                    <a:cubicBezTo>
                      <a:pt x="7506" y="8263"/>
                      <a:pt x="7560" y="8005"/>
                      <a:pt x="7593" y="7747"/>
                    </a:cubicBezTo>
                    <a:cubicBezTo>
                      <a:pt x="7593" y="7688"/>
                      <a:pt x="7587" y="7628"/>
                      <a:pt x="7582" y="7569"/>
                    </a:cubicBezTo>
                    <a:cubicBezTo>
                      <a:pt x="7533" y="7075"/>
                      <a:pt x="7174" y="6436"/>
                      <a:pt x="7345" y="5925"/>
                    </a:cubicBezTo>
                    <a:cubicBezTo>
                      <a:pt x="7415" y="5722"/>
                      <a:pt x="7523" y="5560"/>
                      <a:pt x="7652" y="5426"/>
                    </a:cubicBezTo>
                    <a:cubicBezTo>
                      <a:pt x="7662" y="5319"/>
                      <a:pt x="7721" y="5265"/>
                      <a:pt x="7828" y="5255"/>
                    </a:cubicBezTo>
                    <a:cubicBezTo>
                      <a:pt x="7856" y="5228"/>
                      <a:pt x="7888" y="5206"/>
                      <a:pt x="7920" y="5179"/>
                    </a:cubicBezTo>
                    <a:cubicBezTo>
                      <a:pt x="7937" y="5050"/>
                      <a:pt x="8017" y="4985"/>
                      <a:pt x="8156" y="4980"/>
                    </a:cubicBezTo>
                    <a:cubicBezTo>
                      <a:pt x="8156" y="4980"/>
                      <a:pt x="8156" y="4985"/>
                      <a:pt x="8162" y="4985"/>
                    </a:cubicBezTo>
                    <a:cubicBezTo>
                      <a:pt x="8168" y="4980"/>
                      <a:pt x="8173" y="4975"/>
                      <a:pt x="8178" y="4970"/>
                    </a:cubicBezTo>
                    <a:cubicBezTo>
                      <a:pt x="8251" y="4795"/>
                      <a:pt x="8346" y="4658"/>
                      <a:pt x="8497" y="4658"/>
                    </a:cubicBezTo>
                    <a:cubicBezTo>
                      <a:pt x="8500" y="4658"/>
                      <a:pt x="8503" y="4658"/>
                      <a:pt x="8505" y="4658"/>
                    </a:cubicBezTo>
                    <a:cubicBezTo>
                      <a:pt x="8602" y="4551"/>
                      <a:pt x="8688" y="4437"/>
                      <a:pt x="8753" y="4320"/>
                    </a:cubicBezTo>
                    <a:cubicBezTo>
                      <a:pt x="8812" y="4024"/>
                      <a:pt x="8924" y="3740"/>
                      <a:pt x="9006" y="3455"/>
                    </a:cubicBezTo>
                    <a:cubicBezTo>
                      <a:pt x="9026" y="3180"/>
                      <a:pt x="9000" y="2895"/>
                      <a:pt x="8919" y="2590"/>
                    </a:cubicBezTo>
                    <a:cubicBezTo>
                      <a:pt x="8882" y="2439"/>
                      <a:pt x="8850" y="2289"/>
                      <a:pt x="8828" y="2139"/>
                    </a:cubicBezTo>
                    <a:cubicBezTo>
                      <a:pt x="8602" y="1881"/>
                      <a:pt x="8672" y="1548"/>
                      <a:pt x="8704" y="1226"/>
                    </a:cubicBezTo>
                    <a:cubicBezTo>
                      <a:pt x="8678" y="1010"/>
                      <a:pt x="8634" y="790"/>
                      <a:pt x="8575" y="581"/>
                    </a:cubicBezTo>
                    <a:cubicBezTo>
                      <a:pt x="8565" y="559"/>
                      <a:pt x="8554" y="542"/>
                      <a:pt x="8532" y="522"/>
                    </a:cubicBezTo>
                    <a:cubicBezTo>
                      <a:pt x="8500" y="532"/>
                      <a:pt x="8463" y="537"/>
                      <a:pt x="8431" y="549"/>
                    </a:cubicBezTo>
                    <a:cubicBezTo>
                      <a:pt x="8431" y="371"/>
                      <a:pt x="8425" y="188"/>
                      <a:pt x="842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7" name="Google Shape;13277;p109"/>
              <p:cNvSpPr/>
              <p:nvPr/>
            </p:nvSpPr>
            <p:spPr>
              <a:xfrm>
                <a:off x="6057573" y="1752045"/>
                <a:ext cx="123366" cy="240350"/>
              </a:xfrm>
              <a:custGeom>
                <a:avLst/>
                <a:gdLst/>
                <a:ahLst/>
                <a:cxnLst/>
                <a:rect l="l" t="t" r="r" b="b"/>
                <a:pathLst>
                  <a:path w="9897" h="19282" extrusionOk="0">
                    <a:moveTo>
                      <a:pt x="2811" y="1"/>
                    </a:moveTo>
                    <a:cubicBezTo>
                      <a:pt x="2698" y="1"/>
                      <a:pt x="2574" y="16"/>
                      <a:pt x="2450" y="48"/>
                    </a:cubicBezTo>
                    <a:cubicBezTo>
                      <a:pt x="1795" y="210"/>
                      <a:pt x="1483" y="698"/>
                      <a:pt x="1527" y="1516"/>
                    </a:cubicBezTo>
                    <a:cubicBezTo>
                      <a:pt x="1543" y="1848"/>
                      <a:pt x="1554" y="2186"/>
                      <a:pt x="1559" y="2515"/>
                    </a:cubicBezTo>
                    <a:cubicBezTo>
                      <a:pt x="1559" y="2702"/>
                      <a:pt x="1565" y="2885"/>
                      <a:pt x="1565" y="3063"/>
                    </a:cubicBezTo>
                    <a:cubicBezTo>
                      <a:pt x="1597" y="3051"/>
                      <a:pt x="1634" y="3046"/>
                      <a:pt x="1666" y="3036"/>
                    </a:cubicBezTo>
                    <a:cubicBezTo>
                      <a:pt x="1688" y="3056"/>
                      <a:pt x="1699" y="3073"/>
                      <a:pt x="1709" y="3095"/>
                    </a:cubicBezTo>
                    <a:cubicBezTo>
                      <a:pt x="1768" y="3304"/>
                      <a:pt x="1812" y="3524"/>
                      <a:pt x="1838" y="3740"/>
                    </a:cubicBezTo>
                    <a:cubicBezTo>
                      <a:pt x="1806" y="4062"/>
                      <a:pt x="1736" y="4395"/>
                      <a:pt x="1962" y="4653"/>
                    </a:cubicBezTo>
                    <a:cubicBezTo>
                      <a:pt x="1984" y="4803"/>
                      <a:pt x="2016" y="4953"/>
                      <a:pt x="2053" y="5104"/>
                    </a:cubicBezTo>
                    <a:cubicBezTo>
                      <a:pt x="2134" y="5409"/>
                      <a:pt x="2160" y="5694"/>
                      <a:pt x="2140" y="5969"/>
                    </a:cubicBezTo>
                    <a:cubicBezTo>
                      <a:pt x="2058" y="6254"/>
                      <a:pt x="1946" y="6538"/>
                      <a:pt x="1887" y="6834"/>
                    </a:cubicBezTo>
                    <a:cubicBezTo>
                      <a:pt x="1822" y="6951"/>
                      <a:pt x="1736" y="7065"/>
                      <a:pt x="1639" y="7172"/>
                    </a:cubicBezTo>
                    <a:cubicBezTo>
                      <a:pt x="1637" y="7172"/>
                      <a:pt x="1634" y="7172"/>
                      <a:pt x="1631" y="7172"/>
                    </a:cubicBezTo>
                    <a:cubicBezTo>
                      <a:pt x="1480" y="7172"/>
                      <a:pt x="1385" y="7309"/>
                      <a:pt x="1312" y="7484"/>
                    </a:cubicBezTo>
                    <a:cubicBezTo>
                      <a:pt x="1307" y="7489"/>
                      <a:pt x="1302" y="7494"/>
                      <a:pt x="1296" y="7499"/>
                    </a:cubicBezTo>
                    <a:cubicBezTo>
                      <a:pt x="1290" y="7499"/>
                      <a:pt x="1290" y="7494"/>
                      <a:pt x="1290" y="7494"/>
                    </a:cubicBezTo>
                    <a:cubicBezTo>
                      <a:pt x="1151" y="7499"/>
                      <a:pt x="1071" y="7564"/>
                      <a:pt x="1054" y="7693"/>
                    </a:cubicBezTo>
                    <a:cubicBezTo>
                      <a:pt x="1022" y="7720"/>
                      <a:pt x="990" y="7742"/>
                      <a:pt x="962" y="7769"/>
                    </a:cubicBezTo>
                    <a:cubicBezTo>
                      <a:pt x="855" y="7779"/>
                      <a:pt x="796" y="7833"/>
                      <a:pt x="786" y="7940"/>
                    </a:cubicBezTo>
                    <a:cubicBezTo>
                      <a:pt x="657" y="8074"/>
                      <a:pt x="549" y="8236"/>
                      <a:pt x="479" y="8439"/>
                    </a:cubicBezTo>
                    <a:cubicBezTo>
                      <a:pt x="308" y="8950"/>
                      <a:pt x="667" y="9589"/>
                      <a:pt x="716" y="10083"/>
                    </a:cubicBezTo>
                    <a:cubicBezTo>
                      <a:pt x="721" y="10142"/>
                      <a:pt x="727" y="10202"/>
                      <a:pt x="727" y="10261"/>
                    </a:cubicBezTo>
                    <a:cubicBezTo>
                      <a:pt x="694" y="10519"/>
                      <a:pt x="640" y="10777"/>
                      <a:pt x="560" y="11040"/>
                    </a:cubicBezTo>
                    <a:cubicBezTo>
                      <a:pt x="426" y="11496"/>
                      <a:pt x="340" y="11959"/>
                      <a:pt x="286" y="12421"/>
                    </a:cubicBezTo>
                    <a:cubicBezTo>
                      <a:pt x="124" y="13006"/>
                      <a:pt x="1" y="13597"/>
                      <a:pt x="119" y="14199"/>
                    </a:cubicBezTo>
                    <a:cubicBezTo>
                      <a:pt x="286" y="15021"/>
                      <a:pt x="377" y="15816"/>
                      <a:pt x="447" y="16648"/>
                    </a:cubicBezTo>
                    <a:cubicBezTo>
                      <a:pt x="491" y="17154"/>
                      <a:pt x="496" y="17648"/>
                      <a:pt x="549" y="18141"/>
                    </a:cubicBezTo>
                    <a:cubicBezTo>
                      <a:pt x="576" y="18411"/>
                      <a:pt x="620" y="18664"/>
                      <a:pt x="549" y="18857"/>
                    </a:cubicBezTo>
                    <a:cubicBezTo>
                      <a:pt x="652" y="18991"/>
                      <a:pt x="781" y="19115"/>
                      <a:pt x="962" y="19205"/>
                    </a:cubicBezTo>
                    <a:cubicBezTo>
                      <a:pt x="1017" y="19237"/>
                      <a:pt x="1081" y="19259"/>
                      <a:pt x="1146" y="19281"/>
                    </a:cubicBezTo>
                    <a:cubicBezTo>
                      <a:pt x="1280" y="19259"/>
                      <a:pt x="1409" y="19237"/>
                      <a:pt x="1538" y="19205"/>
                    </a:cubicBezTo>
                    <a:cubicBezTo>
                      <a:pt x="2628" y="18954"/>
                      <a:pt x="3719" y="18696"/>
                      <a:pt x="4803" y="18438"/>
                    </a:cubicBezTo>
                    <a:cubicBezTo>
                      <a:pt x="6367" y="18141"/>
                      <a:pt x="7952" y="18121"/>
                      <a:pt x="9526" y="17992"/>
                    </a:cubicBezTo>
                    <a:lnTo>
                      <a:pt x="9526" y="17992"/>
                    </a:lnTo>
                    <a:cubicBezTo>
                      <a:pt x="9494" y="18072"/>
                      <a:pt x="9445" y="18158"/>
                      <a:pt x="9387" y="18245"/>
                    </a:cubicBezTo>
                    <a:lnTo>
                      <a:pt x="9397" y="18245"/>
                    </a:lnTo>
                    <a:cubicBezTo>
                      <a:pt x="9613" y="18228"/>
                      <a:pt x="9794" y="18089"/>
                      <a:pt x="9864" y="17884"/>
                    </a:cubicBezTo>
                    <a:cubicBezTo>
                      <a:pt x="9896" y="17787"/>
                      <a:pt x="9896" y="17685"/>
                      <a:pt x="9876" y="17583"/>
                    </a:cubicBezTo>
                    <a:cubicBezTo>
                      <a:pt x="9849" y="17481"/>
                      <a:pt x="9794" y="17390"/>
                      <a:pt x="9714" y="17315"/>
                    </a:cubicBezTo>
                    <a:cubicBezTo>
                      <a:pt x="9677" y="17283"/>
                      <a:pt x="9613" y="17137"/>
                      <a:pt x="9574" y="17046"/>
                    </a:cubicBezTo>
                    <a:cubicBezTo>
                      <a:pt x="9489" y="16859"/>
                      <a:pt x="9392" y="16670"/>
                      <a:pt x="9301" y="16487"/>
                    </a:cubicBezTo>
                    <a:lnTo>
                      <a:pt x="9155" y="16197"/>
                    </a:lnTo>
                    <a:cubicBezTo>
                      <a:pt x="9070" y="16304"/>
                      <a:pt x="8951" y="16375"/>
                      <a:pt x="8812" y="16396"/>
                    </a:cubicBezTo>
                    <a:cubicBezTo>
                      <a:pt x="8790" y="16396"/>
                      <a:pt x="8763" y="16401"/>
                      <a:pt x="8742" y="16401"/>
                    </a:cubicBezTo>
                    <a:cubicBezTo>
                      <a:pt x="8710" y="16401"/>
                      <a:pt x="8683" y="16391"/>
                      <a:pt x="8651" y="16385"/>
                    </a:cubicBezTo>
                    <a:cubicBezTo>
                      <a:pt x="8527" y="16128"/>
                      <a:pt x="8420" y="15870"/>
                      <a:pt x="8344" y="15585"/>
                    </a:cubicBezTo>
                    <a:cubicBezTo>
                      <a:pt x="7936" y="14032"/>
                      <a:pt x="7592" y="12463"/>
                      <a:pt x="6878" y="11018"/>
                    </a:cubicBezTo>
                    <a:cubicBezTo>
                      <a:pt x="6856" y="10970"/>
                      <a:pt x="6861" y="10928"/>
                      <a:pt x="6878" y="10889"/>
                    </a:cubicBezTo>
                    <a:cubicBezTo>
                      <a:pt x="5745" y="7677"/>
                      <a:pt x="4600" y="4464"/>
                      <a:pt x="3504" y="1236"/>
                    </a:cubicBezTo>
                    <a:cubicBezTo>
                      <a:pt x="3392" y="908"/>
                      <a:pt x="3263" y="678"/>
                      <a:pt x="3047" y="581"/>
                    </a:cubicBezTo>
                    <a:cubicBezTo>
                      <a:pt x="2998" y="408"/>
                      <a:pt x="2966" y="210"/>
                      <a:pt x="3015" y="16"/>
                    </a:cubicBezTo>
                    <a:cubicBezTo>
                      <a:pt x="2951" y="6"/>
                      <a:pt x="2886" y="1"/>
                      <a:pt x="281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8" name="Google Shape;13278;p109"/>
              <p:cNvSpPr/>
              <p:nvPr/>
            </p:nvSpPr>
            <p:spPr>
              <a:xfrm>
                <a:off x="6094544" y="1539629"/>
                <a:ext cx="259958" cy="416855"/>
              </a:xfrm>
              <a:custGeom>
                <a:avLst/>
                <a:gdLst/>
                <a:ahLst/>
                <a:cxnLst/>
                <a:rect l="l" t="t" r="r" b="b"/>
                <a:pathLst>
                  <a:path w="20855" h="33442" extrusionOk="0">
                    <a:moveTo>
                      <a:pt x="5464" y="1"/>
                    </a:moveTo>
                    <a:cubicBezTo>
                      <a:pt x="5164" y="1"/>
                      <a:pt x="4867" y="135"/>
                      <a:pt x="4674" y="242"/>
                    </a:cubicBezTo>
                    <a:cubicBezTo>
                      <a:pt x="4202" y="516"/>
                      <a:pt x="4073" y="973"/>
                      <a:pt x="3976" y="1312"/>
                    </a:cubicBezTo>
                    <a:cubicBezTo>
                      <a:pt x="3965" y="1360"/>
                      <a:pt x="3949" y="1402"/>
                      <a:pt x="3933" y="1451"/>
                    </a:cubicBezTo>
                    <a:cubicBezTo>
                      <a:pt x="3590" y="2569"/>
                      <a:pt x="3230" y="3702"/>
                      <a:pt x="2875" y="4798"/>
                    </a:cubicBezTo>
                    <a:lnTo>
                      <a:pt x="2585" y="5706"/>
                    </a:lnTo>
                    <a:cubicBezTo>
                      <a:pt x="2332" y="6480"/>
                      <a:pt x="2020" y="7447"/>
                      <a:pt x="2913" y="8376"/>
                    </a:cubicBezTo>
                    <a:cubicBezTo>
                      <a:pt x="2940" y="8403"/>
                      <a:pt x="2933" y="8461"/>
                      <a:pt x="2933" y="8483"/>
                    </a:cubicBezTo>
                    <a:cubicBezTo>
                      <a:pt x="2928" y="8564"/>
                      <a:pt x="2886" y="8644"/>
                      <a:pt x="2848" y="8671"/>
                    </a:cubicBezTo>
                    <a:cubicBezTo>
                      <a:pt x="1934" y="9348"/>
                      <a:pt x="2149" y="10197"/>
                      <a:pt x="2295" y="10761"/>
                    </a:cubicBezTo>
                    <a:cubicBezTo>
                      <a:pt x="2316" y="10841"/>
                      <a:pt x="2338" y="10928"/>
                      <a:pt x="2353" y="11008"/>
                    </a:cubicBezTo>
                    <a:cubicBezTo>
                      <a:pt x="2440" y="11406"/>
                      <a:pt x="2434" y="11820"/>
                      <a:pt x="2424" y="12260"/>
                    </a:cubicBezTo>
                    <a:cubicBezTo>
                      <a:pt x="2424" y="12490"/>
                      <a:pt x="2418" y="12733"/>
                      <a:pt x="2429" y="12974"/>
                    </a:cubicBezTo>
                    <a:cubicBezTo>
                      <a:pt x="2440" y="13243"/>
                      <a:pt x="2300" y="13469"/>
                      <a:pt x="2069" y="13807"/>
                    </a:cubicBezTo>
                    <a:cubicBezTo>
                      <a:pt x="1768" y="14248"/>
                      <a:pt x="1360" y="14860"/>
                      <a:pt x="1671" y="15698"/>
                    </a:cubicBezTo>
                    <a:cubicBezTo>
                      <a:pt x="1736" y="15881"/>
                      <a:pt x="1730" y="16031"/>
                      <a:pt x="1644" y="16160"/>
                    </a:cubicBezTo>
                    <a:cubicBezTo>
                      <a:pt x="1554" y="16294"/>
                      <a:pt x="1376" y="16397"/>
                      <a:pt x="1215" y="16402"/>
                    </a:cubicBezTo>
                    <a:cubicBezTo>
                      <a:pt x="845" y="16412"/>
                      <a:pt x="393" y="16467"/>
                      <a:pt x="156" y="16821"/>
                    </a:cubicBezTo>
                    <a:cubicBezTo>
                      <a:pt x="103" y="16901"/>
                      <a:pt x="71" y="16982"/>
                      <a:pt x="49" y="17057"/>
                    </a:cubicBezTo>
                    <a:cubicBezTo>
                      <a:pt x="0" y="17251"/>
                      <a:pt x="32" y="17449"/>
                      <a:pt x="81" y="17622"/>
                    </a:cubicBezTo>
                    <a:cubicBezTo>
                      <a:pt x="297" y="17719"/>
                      <a:pt x="426" y="17949"/>
                      <a:pt x="538" y="18277"/>
                    </a:cubicBezTo>
                    <a:cubicBezTo>
                      <a:pt x="1634" y="21505"/>
                      <a:pt x="2779" y="24718"/>
                      <a:pt x="3912" y="27930"/>
                    </a:cubicBezTo>
                    <a:cubicBezTo>
                      <a:pt x="3895" y="27969"/>
                      <a:pt x="3890" y="28011"/>
                      <a:pt x="3912" y="28059"/>
                    </a:cubicBezTo>
                    <a:cubicBezTo>
                      <a:pt x="4626" y="29504"/>
                      <a:pt x="4970" y="31073"/>
                      <a:pt x="5378" y="32626"/>
                    </a:cubicBezTo>
                    <a:cubicBezTo>
                      <a:pt x="5454" y="32911"/>
                      <a:pt x="5561" y="33169"/>
                      <a:pt x="5685" y="33426"/>
                    </a:cubicBezTo>
                    <a:cubicBezTo>
                      <a:pt x="5717" y="33432"/>
                      <a:pt x="5744" y="33442"/>
                      <a:pt x="5776" y="33442"/>
                    </a:cubicBezTo>
                    <a:cubicBezTo>
                      <a:pt x="5797" y="33442"/>
                      <a:pt x="5824" y="33437"/>
                      <a:pt x="5846" y="33437"/>
                    </a:cubicBezTo>
                    <a:cubicBezTo>
                      <a:pt x="5985" y="33416"/>
                      <a:pt x="6104" y="33345"/>
                      <a:pt x="6189" y="33238"/>
                    </a:cubicBezTo>
                    <a:cubicBezTo>
                      <a:pt x="6253" y="33158"/>
                      <a:pt x="6302" y="33055"/>
                      <a:pt x="6307" y="32943"/>
                    </a:cubicBezTo>
                    <a:cubicBezTo>
                      <a:pt x="6313" y="32878"/>
                      <a:pt x="6318" y="32814"/>
                      <a:pt x="6324" y="32739"/>
                    </a:cubicBezTo>
                    <a:cubicBezTo>
                      <a:pt x="6335" y="32653"/>
                      <a:pt x="6340" y="32561"/>
                      <a:pt x="6350" y="32459"/>
                    </a:cubicBezTo>
                    <a:cubicBezTo>
                      <a:pt x="6421" y="31503"/>
                      <a:pt x="6764" y="30632"/>
                      <a:pt x="7130" y="29709"/>
                    </a:cubicBezTo>
                    <a:cubicBezTo>
                      <a:pt x="7312" y="29252"/>
                      <a:pt x="7500" y="28775"/>
                      <a:pt x="7651" y="28285"/>
                    </a:cubicBezTo>
                    <a:cubicBezTo>
                      <a:pt x="7666" y="28247"/>
                      <a:pt x="7699" y="28183"/>
                      <a:pt x="7736" y="28118"/>
                    </a:cubicBezTo>
                    <a:cubicBezTo>
                      <a:pt x="7860" y="27893"/>
                      <a:pt x="8085" y="27468"/>
                      <a:pt x="7833" y="27002"/>
                    </a:cubicBezTo>
                    <a:cubicBezTo>
                      <a:pt x="7775" y="26893"/>
                      <a:pt x="7710" y="26737"/>
                      <a:pt x="7753" y="26630"/>
                    </a:cubicBezTo>
                    <a:cubicBezTo>
                      <a:pt x="7795" y="26518"/>
                      <a:pt x="7968" y="26394"/>
                      <a:pt x="8199" y="26313"/>
                    </a:cubicBezTo>
                    <a:cubicBezTo>
                      <a:pt x="9161" y="25964"/>
                      <a:pt x="9863" y="25577"/>
                      <a:pt x="10342" y="25126"/>
                    </a:cubicBezTo>
                    <a:cubicBezTo>
                      <a:pt x="10508" y="24971"/>
                      <a:pt x="10734" y="24825"/>
                      <a:pt x="10976" y="24674"/>
                    </a:cubicBezTo>
                    <a:cubicBezTo>
                      <a:pt x="11636" y="24262"/>
                      <a:pt x="12539" y="23697"/>
                      <a:pt x="12507" y="22386"/>
                    </a:cubicBezTo>
                    <a:cubicBezTo>
                      <a:pt x="12501" y="22021"/>
                      <a:pt x="12561" y="21409"/>
                      <a:pt x="13055" y="21354"/>
                    </a:cubicBezTo>
                    <a:cubicBezTo>
                      <a:pt x="13964" y="21253"/>
                      <a:pt x="14490" y="20855"/>
                      <a:pt x="14769" y="20060"/>
                    </a:cubicBezTo>
                    <a:cubicBezTo>
                      <a:pt x="14871" y="19749"/>
                      <a:pt x="15214" y="19524"/>
                      <a:pt x="15338" y="19507"/>
                    </a:cubicBezTo>
                    <a:cubicBezTo>
                      <a:pt x="15526" y="19549"/>
                      <a:pt x="15709" y="19571"/>
                      <a:pt x="15886" y="19571"/>
                    </a:cubicBezTo>
                    <a:cubicBezTo>
                      <a:pt x="16902" y="19571"/>
                      <a:pt x="17460" y="18894"/>
                      <a:pt x="17906" y="18352"/>
                    </a:cubicBezTo>
                    <a:cubicBezTo>
                      <a:pt x="18137" y="18073"/>
                      <a:pt x="18352" y="17804"/>
                      <a:pt x="18599" y="17664"/>
                    </a:cubicBezTo>
                    <a:cubicBezTo>
                      <a:pt x="18916" y="17481"/>
                      <a:pt x="19109" y="17171"/>
                      <a:pt x="19276" y="16896"/>
                    </a:cubicBezTo>
                    <a:cubicBezTo>
                      <a:pt x="19346" y="16784"/>
                      <a:pt x="19448" y="16628"/>
                      <a:pt x="19508" y="16568"/>
                    </a:cubicBezTo>
                    <a:cubicBezTo>
                      <a:pt x="20088" y="16445"/>
                      <a:pt x="20705" y="16262"/>
                      <a:pt x="20785" y="15720"/>
                    </a:cubicBezTo>
                    <a:cubicBezTo>
                      <a:pt x="20855" y="15230"/>
                      <a:pt x="20448" y="14935"/>
                      <a:pt x="19947" y="14656"/>
                    </a:cubicBezTo>
                    <a:cubicBezTo>
                      <a:pt x="19952" y="14645"/>
                      <a:pt x="19959" y="14634"/>
                      <a:pt x="19964" y="14624"/>
                    </a:cubicBezTo>
                    <a:cubicBezTo>
                      <a:pt x="20222" y="14054"/>
                      <a:pt x="20205" y="13484"/>
                      <a:pt x="19932" y="13055"/>
                    </a:cubicBezTo>
                    <a:cubicBezTo>
                      <a:pt x="19701" y="12701"/>
                      <a:pt x="19308" y="12497"/>
                      <a:pt x="18857" y="12497"/>
                    </a:cubicBezTo>
                    <a:cubicBezTo>
                      <a:pt x="18685" y="12497"/>
                      <a:pt x="18502" y="12523"/>
                      <a:pt x="18315" y="12587"/>
                    </a:cubicBezTo>
                    <a:cubicBezTo>
                      <a:pt x="18115" y="12652"/>
                      <a:pt x="17986" y="12663"/>
                      <a:pt x="17911" y="12663"/>
                    </a:cubicBezTo>
                    <a:cubicBezTo>
                      <a:pt x="17772" y="12663"/>
                      <a:pt x="17654" y="12663"/>
                      <a:pt x="17552" y="11959"/>
                    </a:cubicBezTo>
                    <a:cubicBezTo>
                      <a:pt x="17396" y="10874"/>
                      <a:pt x="16703" y="10132"/>
                      <a:pt x="15645" y="9934"/>
                    </a:cubicBezTo>
                    <a:cubicBezTo>
                      <a:pt x="15166" y="9842"/>
                      <a:pt x="15080" y="9601"/>
                      <a:pt x="14909" y="9021"/>
                    </a:cubicBezTo>
                    <a:lnTo>
                      <a:pt x="14882" y="8912"/>
                    </a:lnTo>
                    <a:cubicBezTo>
                      <a:pt x="14537" y="7737"/>
                      <a:pt x="14205" y="6539"/>
                      <a:pt x="13887" y="5378"/>
                    </a:cubicBezTo>
                    <a:cubicBezTo>
                      <a:pt x="13662" y="4556"/>
                      <a:pt x="13436" y="3729"/>
                      <a:pt x="13205" y="2907"/>
                    </a:cubicBezTo>
                    <a:cubicBezTo>
                      <a:pt x="12685" y="1064"/>
                      <a:pt x="11514" y="11"/>
                      <a:pt x="10004" y="11"/>
                    </a:cubicBezTo>
                    <a:cubicBezTo>
                      <a:pt x="9268" y="11"/>
                      <a:pt x="8494" y="264"/>
                      <a:pt x="7710" y="752"/>
                    </a:cubicBezTo>
                    <a:cubicBezTo>
                      <a:pt x="7614" y="817"/>
                      <a:pt x="7517" y="876"/>
                      <a:pt x="7420" y="941"/>
                    </a:cubicBezTo>
                    <a:cubicBezTo>
                      <a:pt x="7188" y="1091"/>
                      <a:pt x="6974" y="1236"/>
                      <a:pt x="6754" y="1327"/>
                    </a:cubicBezTo>
                    <a:cubicBezTo>
                      <a:pt x="6560" y="1414"/>
                      <a:pt x="6421" y="1553"/>
                      <a:pt x="6307" y="1666"/>
                    </a:cubicBezTo>
                    <a:cubicBezTo>
                      <a:pt x="6302" y="1666"/>
                      <a:pt x="6297" y="1672"/>
                      <a:pt x="6292" y="1677"/>
                    </a:cubicBezTo>
                    <a:cubicBezTo>
                      <a:pt x="6055" y="1461"/>
                      <a:pt x="6104" y="1349"/>
                      <a:pt x="6136" y="1268"/>
                    </a:cubicBezTo>
                    <a:lnTo>
                      <a:pt x="6163" y="1209"/>
                    </a:lnTo>
                    <a:cubicBezTo>
                      <a:pt x="6238" y="1042"/>
                      <a:pt x="6377" y="732"/>
                      <a:pt x="6216" y="409"/>
                    </a:cubicBezTo>
                    <a:cubicBezTo>
                      <a:pt x="6141" y="269"/>
                      <a:pt x="5990" y="87"/>
                      <a:pt x="5668" y="23"/>
                    </a:cubicBezTo>
                    <a:cubicBezTo>
                      <a:pt x="5604" y="6"/>
                      <a:pt x="5534" y="1"/>
                      <a:pt x="546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9" name="Google Shape;13279;p109"/>
              <p:cNvSpPr/>
              <p:nvPr/>
            </p:nvSpPr>
            <p:spPr>
              <a:xfrm>
                <a:off x="4794981" y="1795635"/>
                <a:ext cx="365349" cy="387537"/>
              </a:xfrm>
              <a:custGeom>
                <a:avLst/>
                <a:gdLst/>
                <a:ahLst/>
                <a:cxnLst/>
                <a:rect l="l" t="t" r="r" b="b"/>
                <a:pathLst>
                  <a:path w="29310" h="31090" extrusionOk="0">
                    <a:moveTo>
                      <a:pt x="9143" y="0"/>
                    </a:moveTo>
                    <a:cubicBezTo>
                      <a:pt x="8891" y="0"/>
                      <a:pt x="8675" y="87"/>
                      <a:pt x="8509" y="161"/>
                    </a:cubicBezTo>
                    <a:cubicBezTo>
                      <a:pt x="8117" y="350"/>
                      <a:pt x="7725" y="526"/>
                      <a:pt x="7327" y="709"/>
                    </a:cubicBezTo>
                    <a:cubicBezTo>
                      <a:pt x="7080" y="823"/>
                      <a:pt x="6833" y="935"/>
                      <a:pt x="6580" y="1049"/>
                    </a:cubicBezTo>
                    <a:cubicBezTo>
                      <a:pt x="6344" y="1156"/>
                      <a:pt x="6124" y="1290"/>
                      <a:pt x="5908" y="1419"/>
                    </a:cubicBezTo>
                    <a:cubicBezTo>
                      <a:pt x="5489" y="1671"/>
                      <a:pt x="5135" y="1887"/>
                      <a:pt x="4748" y="1887"/>
                    </a:cubicBezTo>
                    <a:cubicBezTo>
                      <a:pt x="4663" y="1887"/>
                      <a:pt x="4577" y="1875"/>
                      <a:pt x="4490" y="1854"/>
                    </a:cubicBezTo>
                    <a:cubicBezTo>
                      <a:pt x="4393" y="1832"/>
                      <a:pt x="4314" y="1816"/>
                      <a:pt x="4227" y="1805"/>
                    </a:cubicBezTo>
                    <a:cubicBezTo>
                      <a:pt x="4083" y="1778"/>
                      <a:pt x="3947" y="1763"/>
                      <a:pt x="3825" y="1763"/>
                    </a:cubicBezTo>
                    <a:cubicBezTo>
                      <a:pt x="3669" y="1763"/>
                      <a:pt x="3528" y="1783"/>
                      <a:pt x="3411" y="1816"/>
                    </a:cubicBezTo>
                    <a:cubicBezTo>
                      <a:pt x="3367" y="1848"/>
                      <a:pt x="3330" y="1887"/>
                      <a:pt x="3287" y="1919"/>
                    </a:cubicBezTo>
                    <a:cubicBezTo>
                      <a:pt x="2836" y="2306"/>
                      <a:pt x="2717" y="2762"/>
                      <a:pt x="2734" y="3331"/>
                    </a:cubicBezTo>
                    <a:cubicBezTo>
                      <a:pt x="2766" y="4438"/>
                      <a:pt x="2739" y="5539"/>
                      <a:pt x="2734" y="6645"/>
                    </a:cubicBezTo>
                    <a:cubicBezTo>
                      <a:pt x="2561" y="6823"/>
                      <a:pt x="2385" y="6995"/>
                      <a:pt x="2207" y="7173"/>
                    </a:cubicBezTo>
                    <a:cubicBezTo>
                      <a:pt x="1993" y="7188"/>
                      <a:pt x="1762" y="7188"/>
                      <a:pt x="1665" y="7441"/>
                    </a:cubicBezTo>
                    <a:cubicBezTo>
                      <a:pt x="1450" y="7456"/>
                      <a:pt x="1224" y="7456"/>
                      <a:pt x="1128" y="7704"/>
                    </a:cubicBezTo>
                    <a:cubicBezTo>
                      <a:pt x="910" y="7721"/>
                      <a:pt x="687" y="7731"/>
                      <a:pt x="593" y="7985"/>
                    </a:cubicBezTo>
                    <a:lnTo>
                      <a:pt x="593" y="7985"/>
                    </a:lnTo>
                    <a:cubicBezTo>
                      <a:pt x="85" y="8485"/>
                      <a:pt x="399" y="9202"/>
                      <a:pt x="139" y="9794"/>
                    </a:cubicBezTo>
                    <a:cubicBezTo>
                      <a:pt x="0" y="10113"/>
                      <a:pt x="322" y="10417"/>
                      <a:pt x="754" y="10417"/>
                    </a:cubicBezTo>
                    <a:cubicBezTo>
                      <a:pt x="789" y="10417"/>
                      <a:pt x="824" y="10416"/>
                      <a:pt x="859" y="10412"/>
                    </a:cubicBezTo>
                    <a:cubicBezTo>
                      <a:pt x="859" y="10954"/>
                      <a:pt x="939" y="11486"/>
                      <a:pt x="934" y="12034"/>
                    </a:cubicBezTo>
                    <a:cubicBezTo>
                      <a:pt x="917" y="13447"/>
                      <a:pt x="569" y="14897"/>
                      <a:pt x="1143" y="16288"/>
                    </a:cubicBezTo>
                    <a:lnTo>
                      <a:pt x="1122" y="16268"/>
                    </a:lnTo>
                    <a:lnTo>
                      <a:pt x="1122" y="16268"/>
                    </a:lnTo>
                    <a:cubicBezTo>
                      <a:pt x="1209" y="16450"/>
                      <a:pt x="1312" y="16600"/>
                      <a:pt x="1491" y="16600"/>
                    </a:cubicBezTo>
                    <a:cubicBezTo>
                      <a:pt x="1544" y="16600"/>
                      <a:pt x="1603" y="16587"/>
                      <a:pt x="1670" y="16558"/>
                    </a:cubicBezTo>
                    <a:cubicBezTo>
                      <a:pt x="2020" y="17181"/>
                      <a:pt x="2965" y="16918"/>
                      <a:pt x="3270" y="17605"/>
                    </a:cubicBezTo>
                    <a:cubicBezTo>
                      <a:pt x="4217" y="18212"/>
                      <a:pt x="5420" y="18512"/>
                      <a:pt x="5710" y="19861"/>
                    </a:cubicBezTo>
                    <a:cubicBezTo>
                      <a:pt x="5752" y="20049"/>
                      <a:pt x="6210" y="20146"/>
                      <a:pt x="6478" y="20285"/>
                    </a:cubicBezTo>
                    <a:cubicBezTo>
                      <a:pt x="6761" y="20525"/>
                      <a:pt x="7004" y="20833"/>
                      <a:pt x="7407" y="20833"/>
                    </a:cubicBezTo>
                    <a:cubicBezTo>
                      <a:pt x="7448" y="20833"/>
                      <a:pt x="7492" y="20830"/>
                      <a:pt x="7537" y="20823"/>
                    </a:cubicBezTo>
                    <a:cubicBezTo>
                      <a:pt x="7626" y="21185"/>
                      <a:pt x="7830" y="21378"/>
                      <a:pt x="8163" y="21378"/>
                    </a:cubicBezTo>
                    <a:cubicBezTo>
                      <a:pt x="8211" y="21378"/>
                      <a:pt x="8262" y="21374"/>
                      <a:pt x="8316" y="21366"/>
                    </a:cubicBezTo>
                    <a:lnTo>
                      <a:pt x="8316" y="21366"/>
                    </a:lnTo>
                    <a:cubicBezTo>
                      <a:pt x="8154" y="21666"/>
                      <a:pt x="8423" y="21752"/>
                      <a:pt x="8601" y="21881"/>
                    </a:cubicBezTo>
                    <a:cubicBezTo>
                      <a:pt x="8611" y="22316"/>
                      <a:pt x="8568" y="22767"/>
                      <a:pt x="8648" y="23186"/>
                    </a:cubicBezTo>
                    <a:cubicBezTo>
                      <a:pt x="8713" y="23525"/>
                      <a:pt x="8702" y="23734"/>
                      <a:pt x="8568" y="23863"/>
                    </a:cubicBezTo>
                    <a:cubicBezTo>
                      <a:pt x="8589" y="24031"/>
                      <a:pt x="8606" y="24202"/>
                      <a:pt x="8611" y="24374"/>
                    </a:cubicBezTo>
                    <a:cubicBezTo>
                      <a:pt x="8869" y="24557"/>
                      <a:pt x="8896" y="24906"/>
                      <a:pt x="9132" y="25083"/>
                    </a:cubicBezTo>
                    <a:lnTo>
                      <a:pt x="9132" y="25078"/>
                    </a:lnTo>
                    <a:lnTo>
                      <a:pt x="9154" y="25094"/>
                    </a:lnTo>
                    <a:cubicBezTo>
                      <a:pt x="9143" y="25094"/>
                      <a:pt x="9143" y="25088"/>
                      <a:pt x="9132" y="25083"/>
                    </a:cubicBezTo>
                    <a:lnTo>
                      <a:pt x="9132" y="25083"/>
                    </a:lnTo>
                    <a:cubicBezTo>
                      <a:pt x="9229" y="25276"/>
                      <a:pt x="9372" y="25371"/>
                      <a:pt x="9563" y="25371"/>
                    </a:cubicBezTo>
                    <a:cubicBezTo>
                      <a:pt x="9595" y="25371"/>
                      <a:pt x="9629" y="25368"/>
                      <a:pt x="9664" y="25363"/>
                    </a:cubicBezTo>
                    <a:lnTo>
                      <a:pt x="9664" y="25336"/>
                    </a:lnTo>
                    <a:lnTo>
                      <a:pt x="9696" y="25363"/>
                    </a:lnTo>
                    <a:lnTo>
                      <a:pt x="9664" y="25363"/>
                    </a:lnTo>
                    <a:lnTo>
                      <a:pt x="9664" y="25883"/>
                    </a:lnTo>
                    <a:lnTo>
                      <a:pt x="9691" y="25856"/>
                    </a:lnTo>
                    <a:lnTo>
                      <a:pt x="9691" y="25856"/>
                    </a:lnTo>
                    <a:cubicBezTo>
                      <a:pt x="8584" y="26990"/>
                      <a:pt x="9342" y="29134"/>
                      <a:pt x="11013" y="29628"/>
                    </a:cubicBezTo>
                    <a:cubicBezTo>
                      <a:pt x="11006" y="29623"/>
                      <a:pt x="11001" y="29623"/>
                      <a:pt x="11001" y="29617"/>
                    </a:cubicBezTo>
                    <a:lnTo>
                      <a:pt x="11001" y="29617"/>
                    </a:lnTo>
                    <a:lnTo>
                      <a:pt x="11028" y="29633"/>
                    </a:lnTo>
                    <a:cubicBezTo>
                      <a:pt x="11018" y="29633"/>
                      <a:pt x="11018" y="29628"/>
                      <a:pt x="11013" y="29628"/>
                    </a:cubicBezTo>
                    <a:lnTo>
                      <a:pt x="11013" y="29628"/>
                    </a:lnTo>
                    <a:cubicBezTo>
                      <a:pt x="11174" y="29827"/>
                      <a:pt x="11370" y="29930"/>
                      <a:pt x="11603" y="29930"/>
                    </a:cubicBezTo>
                    <a:cubicBezTo>
                      <a:pt x="11672" y="29930"/>
                      <a:pt x="11744" y="29921"/>
                      <a:pt x="11819" y="29902"/>
                    </a:cubicBezTo>
                    <a:cubicBezTo>
                      <a:pt x="11819" y="29891"/>
                      <a:pt x="11819" y="29886"/>
                      <a:pt x="11812" y="29875"/>
                    </a:cubicBezTo>
                    <a:lnTo>
                      <a:pt x="11812" y="29875"/>
                    </a:lnTo>
                    <a:cubicBezTo>
                      <a:pt x="11816" y="29879"/>
                      <a:pt x="11819" y="29881"/>
                      <a:pt x="11822" y="29884"/>
                    </a:cubicBezTo>
                    <a:lnTo>
                      <a:pt x="11822" y="29884"/>
                    </a:lnTo>
                    <a:lnTo>
                      <a:pt x="11834" y="29902"/>
                    </a:lnTo>
                    <a:cubicBezTo>
                      <a:pt x="11834" y="29902"/>
                      <a:pt x="11833" y="29900"/>
                      <a:pt x="11831" y="29896"/>
                    </a:cubicBezTo>
                    <a:lnTo>
                      <a:pt x="11831" y="29896"/>
                    </a:lnTo>
                    <a:cubicBezTo>
                      <a:pt x="11832" y="29898"/>
                      <a:pt x="11833" y="29900"/>
                      <a:pt x="11834" y="29902"/>
                    </a:cubicBezTo>
                    <a:lnTo>
                      <a:pt x="11819" y="29902"/>
                    </a:lnTo>
                    <a:cubicBezTo>
                      <a:pt x="11834" y="30245"/>
                      <a:pt x="11915" y="30542"/>
                      <a:pt x="12065" y="30800"/>
                    </a:cubicBezTo>
                    <a:cubicBezTo>
                      <a:pt x="12345" y="30961"/>
                      <a:pt x="12657" y="31051"/>
                      <a:pt x="13016" y="31090"/>
                    </a:cubicBezTo>
                    <a:cubicBezTo>
                      <a:pt x="13123" y="30971"/>
                      <a:pt x="13301" y="30922"/>
                      <a:pt x="13548" y="30907"/>
                    </a:cubicBezTo>
                    <a:cubicBezTo>
                      <a:pt x="17626" y="30676"/>
                      <a:pt x="21703" y="30418"/>
                      <a:pt x="25781" y="30176"/>
                    </a:cubicBezTo>
                    <a:cubicBezTo>
                      <a:pt x="25858" y="30173"/>
                      <a:pt x="26186" y="30166"/>
                      <a:pt x="26478" y="30166"/>
                    </a:cubicBezTo>
                    <a:cubicBezTo>
                      <a:pt x="26694" y="30166"/>
                      <a:pt x="26889" y="30170"/>
                      <a:pt x="26946" y="30181"/>
                    </a:cubicBezTo>
                    <a:cubicBezTo>
                      <a:pt x="27043" y="30123"/>
                      <a:pt x="26758" y="27495"/>
                      <a:pt x="26634" y="27195"/>
                    </a:cubicBezTo>
                    <a:cubicBezTo>
                      <a:pt x="26597" y="27098"/>
                      <a:pt x="26560" y="27006"/>
                      <a:pt x="26527" y="26905"/>
                    </a:cubicBezTo>
                    <a:cubicBezTo>
                      <a:pt x="26485" y="26776"/>
                      <a:pt x="26436" y="26647"/>
                      <a:pt x="26388" y="26513"/>
                    </a:cubicBezTo>
                    <a:cubicBezTo>
                      <a:pt x="26049" y="25571"/>
                      <a:pt x="25673" y="24508"/>
                      <a:pt x="26049" y="23907"/>
                    </a:cubicBezTo>
                    <a:cubicBezTo>
                      <a:pt x="26683" y="22903"/>
                      <a:pt x="26592" y="21812"/>
                      <a:pt x="26517" y="20845"/>
                    </a:cubicBezTo>
                    <a:cubicBezTo>
                      <a:pt x="26425" y="19754"/>
                      <a:pt x="26361" y="18894"/>
                      <a:pt x="27129" y="18180"/>
                    </a:cubicBezTo>
                    <a:cubicBezTo>
                      <a:pt x="27258" y="18061"/>
                      <a:pt x="27316" y="17890"/>
                      <a:pt x="27296" y="17718"/>
                    </a:cubicBezTo>
                    <a:cubicBezTo>
                      <a:pt x="27177" y="16821"/>
                      <a:pt x="27494" y="15993"/>
                      <a:pt x="27822" y="15112"/>
                    </a:cubicBezTo>
                    <a:cubicBezTo>
                      <a:pt x="28075" y="14457"/>
                      <a:pt x="28327" y="13774"/>
                      <a:pt x="28412" y="13039"/>
                    </a:cubicBezTo>
                    <a:cubicBezTo>
                      <a:pt x="28445" y="12990"/>
                      <a:pt x="28477" y="12936"/>
                      <a:pt x="28509" y="12888"/>
                    </a:cubicBezTo>
                    <a:cubicBezTo>
                      <a:pt x="28870" y="12362"/>
                      <a:pt x="29310" y="11706"/>
                      <a:pt x="29181" y="10804"/>
                    </a:cubicBezTo>
                    <a:cubicBezTo>
                      <a:pt x="29160" y="10664"/>
                      <a:pt x="29084" y="10535"/>
                      <a:pt x="28972" y="10449"/>
                    </a:cubicBezTo>
                    <a:cubicBezTo>
                      <a:pt x="28875" y="10379"/>
                      <a:pt x="28767" y="10347"/>
                      <a:pt x="28655" y="10347"/>
                    </a:cubicBezTo>
                    <a:cubicBezTo>
                      <a:pt x="28623" y="10347"/>
                      <a:pt x="28595" y="10347"/>
                      <a:pt x="28568" y="10352"/>
                    </a:cubicBezTo>
                    <a:cubicBezTo>
                      <a:pt x="27349" y="10551"/>
                      <a:pt x="27323" y="11486"/>
                      <a:pt x="27311" y="11937"/>
                    </a:cubicBezTo>
                    <a:cubicBezTo>
                      <a:pt x="27306" y="12077"/>
                      <a:pt x="27301" y="12266"/>
                      <a:pt x="27264" y="12335"/>
                    </a:cubicBezTo>
                    <a:lnTo>
                      <a:pt x="24491" y="15123"/>
                    </a:lnTo>
                    <a:cubicBezTo>
                      <a:pt x="24653" y="14258"/>
                      <a:pt x="24975" y="13652"/>
                      <a:pt x="25511" y="13129"/>
                    </a:cubicBezTo>
                    <a:cubicBezTo>
                      <a:pt x="25555" y="13092"/>
                      <a:pt x="25598" y="13055"/>
                      <a:pt x="25640" y="13017"/>
                    </a:cubicBezTo>
                    <a:cubicBezTo>
                      <a:pt x="25856" y="12834"/>
                      <a:pt x="26151" y="12582"/>
                      <a:pt x="26173" y="12169"/>
                    </a:cubicBezTo>
                    <a:cubicBezTo>
                      <a:pt x="26173" y="12130"/>
                      <a:pt x="26168" y="12098"/>
                      <a:pt x="26162" y="12066"/>
                    </a:cubicBezTo>
                    <a:cubicBezTo>
                      <a:pt x="26001" y="12227"/>
                      <a:pt x="25759" y="12244"/>
                      <a:pt x="25614" y="12249"/>
                    </a:cubicBezTo>
                    <a:cubicBezTo>
                      <a:pt x="25667" y="12110"/>
                      <a:pt x="25635" y="11943"/>
                      <a:pt x="25421" y="11728"/>
                    </a:cubicBezTo>
                    <a:lnTo>
                      <a:pt x="25437" y="11728"/>
                    </a:lnTo>
                    <a:cubicBezTo>
                      <a:pt x="25206" y="11453"/>
                      <a:pt x="25195" y="11002"/>
                      <a:pt x="25034" y="10664"/>
                    </a:cubicBezTo>
                    <a:cubicBezTo>
                      <a:pt x="25039" y="10637"/>
                      <a:pt x="25039" y="10610"/>
                      <a:pt x="25045" y="10590"/>
                    </a:cubicBezTo>
                    <a:cubicBezTo>
                      <a:pt x="25028" y="10583"/>
                      <a:pt x="25007" y="10578"/>
                      <a:pt x="24985" y="10573"/>
                    </a:cubicBezTo>
                    <a:cubicBezTo>
                      <a:pt x="24853" y="10356"/>
                      <a:pt x="24638" y="10196"/>
                      <a:pt x="24216" y="10196"/>
                    </a:cubicBezTo>
                    <a:cubicBezTo>
                      <a:pt x="24210" y="10196"/>
                      <a:pt x="24203" y="10196"/>
                      <a:pt x="24196" y="10196"/>
                    </a:cubicBezTo>
                    <a:cubicBezTo>
                      <a:pt x="24045" y="10196"/>
                      <a:pt x="24196" y="9558"/>
                      <a:pt x="24276" y="9224"/>
                    </a:cubicBezTo>
                    <a:cubicBezTo>
                      <a:pt x="24459" y="8467"/>
                      <a:pt x="23959" y="8172"/>
                      <a:pt x="23567" y="7607"/>
                    </a:cubicBezTo>
                    <a:cubicBezTo>
                      <a:pt x="22407" y="5942"/>
                      <a:pt x="20656" y="6732"/>
                      <a:pt x="19307" y="6125"/>
                    </a:cubicBezTo>
                    <a:lnTo>
                      <a:pt x="19307" y="6135"/>
                    </a:lnTo>
                    <a:cubicBezTo>
                      <a:pt x="19065" y="6028"/>
                      <a:pt x="18931" y="5872"/>
                      <a:pt x="19012" y="5604"/>
                    </a:cubicBezTo>
                    <a:lnTo>
                      <a:pt x="19012" y="5604"/>
                    </a:lnTo>
                    <a:cubicBezTo>
                      <a:pt x="18983" y="5611"/>
                      <a:pt x="18958" y="5614"/>
                      <a:pt x="18935" y="5614"/>
                    </a:cubicBezTo>
                    <a:cubicBezTo>
                      <a:pt x="18790" y="5614"/>
                      <a:pt x="18752" y="5476"/>
                      <a:pt x="18705" y="5346"/>
                    </a:cubicBezTo>
                    <a:cubicBezTo>
                      <a:pt x="17872" y="5227"/>
                      <a:pt x="17034" y="5110"/>
                      <a:pt x="16202" y="4991"/>
                    </a:cubicBezTo>
                    <a:cubicBezTo>
                      <a:pt x="15471" y="4857"/>
                      <a:pt x="14740" y="4723"/>
                      <a:pt x="14011" y="4594"/>
                    </a:cubicBezTo>
                    <a:cubicBezTo>
                      <a:pt x="13521" y="4503"/>
                      <a:pt x="13059" y="4384"/>
                      <a:pt x="13145" y="3729"/>
                    </a:cubicBezTo>
                    <a:cubicBezTo>
                      <a:pt x="12823" y="3665"/>
                      <a:pt x="12839" y="3427"/>
                      <a:pt x="12876" y="3186"/>
                    </a:cubicBezTo>
                    <a:lnTo>
                      <a:pt x="12876" y="3186"/>
                    </a:lnTo>
                    <a:cubicBezTo>
                      <a:pt x="12762" y="3199"/>
                      <a:pt x="12650" y="3207"/>
                      <a:pt x="12539" y="3207"/>
                    </a:cubicBezTo>
                    <a:cubicBezTo>
                      <a:pt x="12249" y="3207"/>
                      <a:pt x="11969" y="3152"/>
                      <a:pt x="11705" y="2993"/>
                    </a:cubicBezTo>
                    <a:cubicBezTo>
                      <a:pt x="11700" y="2988"/>
                      <a:pt x="11695" y="2983"/>
                      <a:pt x="11695" y="2976"/>
                    </a:cubicBezTo>
                    <a:cubicBezTo>
                      <a:pt x="11625" y="2847"/>
                      <a:pt x="11609" y="2703"/>
                      <a:pt x="11651" y="2569"/>
                    </a:cubicBezTo>
                    <a:cubicBezTo>
                      <a:pt x="11673" y="2499"/>
                      <a:pt x="11705" y="2440"/>
                      <a:pt x="11748" y="2391"/>
                    </a:cubicBezTo>
                    <a:cubicBezTo>
                      <a:pt x="11259" y="2095"/>
                      <a:pt x="10787" y="1951"/>
                      <a:pt x="10309" y="1951"/>
                    </a:cubicBezTo>
                    <a:cubicBezTo>
                      <a:pt x="10088" y="1951"/>
                      <a:pt x="9868" y="1977"/>
                      <a:pt x="9642" y="2041"/>
                    </a:cubicBezTo>
                    <a:cubicBezTo>
                      <a:pt x="9707" y="1854"/>
                      <a:pt x="9771" y="1693"/>
                      <a:pt x="9841" y="1542"/>
                    </a:cubicBezTo>
                    <a:cubicBezTo>
                      <a:pt x="9858" y="1515"/>
                      <a:pt x="9878" y="1493"/>
                      <a:pt x="9895" y="1473"/>
                    </a:cubicBezTo>
                    <a:cubicBezTo>
                      <a:pt x="10357" y="893"/>
                      <a:pt x="10056" y="468"/>
                      <a:pt x="9836" y="268"/>
                    </a:cubicBezTo>
                    <a:cubicBezTo>
                      <a:pt x="9637" y="92"/>
                      <a:pt x="9401" y="0"/>
                      <a:pt x="914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0" name="Google Shape;13280;p109"/>
              <p:cNvSpPr/>
              <p:nvPr/>
            </p:nvSpPr>
            <p:spPr>
              <a:xfrm>
                <a:off x="5400730" y="2561834"/>
                <a:ext cx="606634" cy="262588"/>
              </a:xfrm>
              <a:custGeom>
                <a:avLst/>
                <a:gdLst/>
                <a:ahLst/>
                <a:cxnLst/>
                <a:rect l="l" t="t" r="r" b="b"/>
                <a:pathLst>
                  <a:path w="48667" h="21066" extrusionOk="0">
                    <a:moveTo>
                      <a:pt x="12097" y="15407"/>
                    </a:moveTo>
                    <a:lnTo>
                      <a:pt x="12097" y="15407"/>
                    </a:lnTo>
                    <a:cubicBezTo>
                      <a:pt x="12096" y="15407"/>
                      <a:pt x="12095" y="15408"/>
                      <a:pt x="12093" y="15408"/>
                    </a:cubicBezTo>
                    <a:cubicBezTo>
                      <a:pt x="12095" y="15408"/>
                      <a:pt x="12096" y="15408"/>
                      <a:pt x="12097" y="15407"/>
                    </a:cubicBezTo>
                    <a:close/>
                    <a:moveTo>
                      <a:pt x="45766" y="1"/>
                    </a:moveTo>
                    <a:cubicBezTo>
                      <a:pt x="45551" y="103"/>
                      <a:pt x="45321" y="140"/>
                      <a:pt x="45127" y="172"/>
                    </a:cubicBezTo>
                    <a:cubicBezTo>
                      <a:pt x="45073" y="184"/>
                      <a:pt x="45014" y="189"/>
                      <a:pt x="44960" y="199"/>
                    </a:cubicBezTo>
                    <a:cubicBezTo>
                      <a:pt x="44789" y="145"/>
                      <a:pt x="44605" y="113"/>
                      <a:pt x="44398" y="113"/>
                    </a:cubicBezTo>
                    <a:cubicBezTo>
                      <a:pt x="44235" y="113"/>
                      <a:pt x="44058" y="133"/>
                      <a:pt x="43864" y="179"/>
                    </a:cubicBezTo>
                    <a:cubicBezTo>
                      <a:pt x="37783" y="1623"/>
                      <a:pt x="31691" y="3026"/>
                      <a:pt x="25475" y="3799"/>
                    </a:cubicBezTo>
                    <a:cubicBezTo>
                      <a:pt x="21784" y="4256"/>
                      <a:pt x="18142" y="5072"/>
                      <a:pt x="14414" y="5163"/>
                    </a:cubicBezTo>
                    <a:cubicBezTo>
                      <a:pt x="13990" y="5175"/>
                      <a:pt x="13715" y="5319"/>
                      <a:pt x="13559" y="5567"/>
                    </a:cubicBezTo>
                    <a:cubicBezTo>
                      <a:pt x="13356" y="5599"/>
                      <a:pt x="13145" y="5631"/>
                      <a:pt x="12942" y="5664"/>
                    </a:cubicBezTo>
                    <a:cubicBezTo>
                      <a:pt x="13006" y="5716"/>
                      <a:pt x="13060" y="5803"/>
                      <a:pt x="13098" y="5942"/>
                    </a:cubicBezTo>
                    <a:cubicBezTo>
                      <a:pt x="13254" y="6475"/>
                      <a:pt x="13313" y="7102"/>
                      <a:pt x="12565" y="7372"/>
                    </a:cubicBezTo>
                    <a:cubicBezTo>
                      <a:pt x="12469" y="7404"/>
                      <a:pt x="12416" y="7543"/>
                      <a:pt x="12340" y="7645"/>
                    </a:cubicBezTo>
                    <a:cubicBezTo>
                      <a:pt x="12077" y="7737"/>
                      <a:pt x="12077" y="7962"/>
                      <a:pt x="12066" y="8183"/>
                    </a:cubicBezTo>
                    <a:cubicBezTo>
                      <a:pt x="11808" y="8280"/>
                      <a:pt x="11814" y="8510"/>
                      <a:pt x="11798" y="8731"/>
                    </a:cubicBezTo>
                    <a:cubicBezTo>
                      <a:pt x="11464" y="9172"/>
                      <a:pt x="10787" y="8768"/>
                      <a:pt x="10470" y="9247"/>
                    </a:cubicBezTo>
                    <a:cubicBezTo>
                      <a:pt x="10321" y="9274"/>
                      <a:pt x="10122" y="9252"/>
                      <a:pt x="10186" y="9499"/>
                    </a:cubicBezTo>
                    <a:cubicBezTo>
                      <a:pt x="10128" y="9476"/>
                      <a:pt x="10075" y="9466"/>
                      <a:pt x="10028" y="9466"/>
                    </a:cubicBezTo>
                    <a:cubicBezTo>
                      <a:pt x="9851" y="9466"/>
                      <a:pt x="9750" y="9611"/>
                      <a:pt x="9664" y="9789"/>
                    </a:cubicBezTo>
                    <a:cubicBezTo>
                      <a:pt x="9106" y="10246"/>
                      <a:pt x="8037" y="9827"/>
                      <a:pt x="7801" y="10841"/>
                    </a:cubicBezTo>
                    <a:cubicBezTo>
                      <a:pt x="7749" y="10833"/>
                      <a:pt x="7698" y="10827"/>
                      <a:pt x="7649" y="10827"/>
                    </a:cubicBezTo>
                    <a:cubicBezTo>
                      <a:pt x="7467" y="10827"/>
                      <a:pt x="7322" y="10902"/>
                      <a:pt x="7258" y="11132"/>
                    </a:cubicBezTo>
                    <a:cubicBezTo>
                      <a:pt x="6995" y="11438"/>
                      <a:pt x="6651" y="11701"/>
                      <a:pt x="6721" y="12180"/>
                    </a:cubicBezTo>
                    <a:cubicBezTo>
                      <a:pt x="6667" y="12175"/>
                      <a:pt x="6615" y="12173"/>
                      <a:pt x="6563" y="12173"/>
                    </a:cubicBezTo>
                    <a:cubicBezTo>
                      <a:pt x="6173" y="12173"/>
                      <a:pt x="5853" y="12308"/>
                      <a:pt x="5667" y="12711"/>
                    </a:cubicBezTo>
                    <a:cubicBezTo>
                      <a:pt x="5616" y="12694"/>
                      <a:pt x="5569" y="12686"/>
                      <a:pt x="5526" y="12686"/>
                    </a:cubicBezTo>
                    <a:cubicBezTo>
                      <a:pt x="5340" y="12686"/>
                      <a:pt x="5224" y="12830"/>
                      <a:pt x="5119" y="12996"/>
                    </a:cubicBezTo>
                    <a:lnTo>
                      <a:pt x="5126" y="12996"/>
                    </a:lnTo>
                    <a:cubicBezTo>
                      <a:pt x="5039" y="13082"/>
                      <a:pt x="4958" y="13162"/>
                      <a:pt x="4873" y="13249"/>
                    </a:cubicBezTo>
                    <a:cubicBezTo>
                      <a:pt x="4256" y="13459"/>
                      <a:pt x="3616" y="13641"/>
                      <a:pt x="3014" y="13898"/>
                    </a:cubicBezTo>
                    <a:cubicBezTo>
                      <a:pt x="2434" y="14146"/>
                      <a:pt x="1687" y="14258"/>
                      <a:pt x="1655" y="15123"/>
                    </a:cubicBezTo>
                    <a:cubicBezTo>
                      <a:pt x="1231" y="15361"/>
                      <a:pt x="1499" y="15683"/>
                      <a:pt x="1553" y="15973"/>
                    </a:cubicBezTo>
                    <a:cubicBezTo>
                      <a:pt x="1542" y="16063"/>
                      <a:pt x="1531" y="16150"/>
                      <a:pt x="1521" y="16236"/>
                    </a:cubicBezTo>
                    <a:cubicBezTo>
                      <a:pt x="1462" y="16241"/>
                      <a:pt x="1407" y="16251"/>
                      <a:pt x="1355" y="16268"/>
                    </a:cubicBezTo>
                    <a:cubicBezTo>
                      <a:pt x="1333" y="16273"/>
                      <a:pt x="1311" y="16284"/>
                      <a:pt x="1290" y="16289"/>
                    </a:cubicBezTo>
                    <a:cubicBezTo>
                      <a:pt x="1263" y="16306"/>
                      <a:pt x="1231" y="16316"/>
                      <a:pt x="1204" y="16333"/>
                    </a:cubicBezTo>
                    <a:cubicBezTo>
                      <a:pt x="1166" y="16348"/>
                      <a:pt x="1139" y="16370"/>
                      <a:pt x="1107" y="16392"/>
                    </a:cubicBezTo>
                    <a:cubicBezTo>
                      <a:pt x="1090" y="16397"/>
                      <a:pt x="1080" y="16407"/>
                      <a:pt x="1064" y="16418"/>
                    </a:cubicBezTo>
                    <a:cubicBezTo>
                      <a:pt x="1058" y="16418"/>
                      <a:pt x="1058" y="16424"/>
                      <a:pt x="1053" y="16424"/>
                    </a:cubicBezTo>
                    <a:cubicBezTo>
                      <a:pt x="844" y="16585"/>
                      <a:pt x="666" y="16799"/>
                      <a:pt x="440" y="16933"/>
                    </a:cubicBezTo>
                    <a:cubicBezTo>
                      <a:pt x="301" y="17198"/>
                      <a:pt x="167" y="17449"/>
                      <a:pt x="1" y="17659"/>
                    </a:cubicBezTo>
                    <a:cubicBezTo>
                      <a:pt x="38" y="17761"/>
                      <a:pt x="81" y="17858"/>
                      <a:pt x="135" y="17939"/>
                    </a:cubicBezTo>
                    <a:cubicBezTo>
                      <a:pt x="167" y="17992"/>
                      <a:pt x="199" y="18041"/>
                      <a:pt x="242" y="18084"/>
                    </a:cubicBezTo>
                    <a:cubicBezTo>
                      <a:pt x="388" y="18240"/>
                      <a:pt x="575" y="18336"/>
                      <a:pt x="800" y="18390"/>
                    </a:cubicBezTo>
                    <a:cubicBezTo>
                      <a:pt x="3036" y="18094"/>
                      <a:pt x="5265" y="17788"/>
                      <a:pt x="7500" y="17476"/>
                    </a:cubicBezTo>
                    <a:cubicBezTo>
                      <a:pt x="7586" y="17465"/>
                      <a:pt x="7664" y="17459"/>
                      <a:pt x="7735" y="17459"/>
                    </a:cubicBezTo>
                    <a:cubicBezTo>
                      <a:pt x="7860" y="17459"/>
                      <a:pt x="7962" y="17477"/>
                      <a:pt x="8047" y="17514"/>
                    </a:cubicBezTo>
                    <a:cubicBezTo>
                      <a:pt x="8069" y="17509"/>
                      <a:pt x="8085" y="17509"/>
                      <a:pt x="8107" y="17503"/>
                    </a:cubicBezTo>
                    <a:cubicBezTo>
                      <a:pt x="8144" y="17449"/>
                      <a:pt x="8176" y="17396"/>
                      <a:pt x="8214" y="17337"/>
                    </a:cubicBezTo>
                    <a:cubicBezTo>
                      <a:pt x="8290" y="17203"/>
                      <a:pt x="8381" y="17057"/>
                      <a:pt x="8483" y="16918"/>
                    </a:cubicBezTo>
                    <a:cubicBezTo>
                      <a:pt x="8821" y="16869"/>
                      <a:pt x="9160" y="16826"/>
                      <a:pt x="9498" y="16784"/>
                    </a:cubicBezTo>
                    <a:cubicBezTo>
                      <a:pt x="9912" y="16611"/>
                      <a:pt x="10326" y="16440"/>
                      <a:pt x="10740" y="16273"/>
                    </a:cubicBezTo>
                    <a:cubicBezTo>
                      <a:pt x="10779" y="16026"/>
                      <a:pt x="10885" y="15890"/>
                      <a:pt x="11072" y="15890"/>
                    </a:cubicBezTo>
                    <a:cubicBezTo>
                      <a:pt x="11133" y="15890"/>
                      <a:pt x="11203" y="15904"/>
                      <a:pt x="11282" y="15934"/>
                    </a:cubicBezTo>
                    <a:cubicBezTo>
                      <a:pt x="11349" y="15508"/>
                      <a:pt x="11618" y="15393"/>
                      <a:pt x="11970" y="15393"/>
                    </a:cubicBezTo>
                    <a:cubicBezTo>
                      <a:pt x="12012" y="15393"/>
                      <a:pt x="12055" y="15395"/>
                      <a:pt x="12099" y="15398"/>
                    </a:cubicBezTo>
                    <a:cubicBezTo>
                      <a:pt x="12099" y="15401"/>
                      <a:pt x="12099" y="15405"/>
                      <a:pt x="12097" y="15407"/>
                    </a:cubicBezTo>
                    <a:lnTo>
                      <a:pt x="12097" y="15407"/>
                    </a:lnTo>
                    <a:cubicBezTo>
                      <a:pt x="13170" y="14982"/>
                      <a:pt x="14273" y="14809"/>
                      <a:pt x="15396" y="14809"/>
                    </a:cubicBezTo>
                    <a:cubicBezTo>
                      <a:pt x="15847" y="14809"/>
                      <a:pt x="16300" y="14836"/>
                      <a:pt x="16756" y="14887"/>
                    </a:cubicBezTo>
                    <a:cubicBezTo>
                      <a:pt x="17154" y="14791"/>
                      <a:pt x="17551" y="14699"/>
                      <a:pt x="17948" y="14602"/>
                    </a:cubicBezTo>
                    <a:cubicBezTo>
                      <a:pt x="18330" y="14522"/>
                      <a:pt x="18722" y="14409"/>
                      <a:pt x="19098" y="14355"/>
                    </a:cubicBezTo>
                    <a:cubicBezTo>
                      <a:pt x="19356" y="14399"/>
                      <a:pt x="19624" y="14431"/>
                      <a:pt x="19899" y="14468"/>
                    </a:cubicBezTo>
                    <a:cubicBezTo>
                      <a:pt x="20018" y="14479"/>
                      <a:pt x="20135" y="14495"/>
                      <a:pt x="20259" y="14511"/>
                    </a:cubicBezTo>
                    <a:cubicBezTo>
                      <a:pt x="20479" y="14635"/>
                      <a:pt x="20688" y="14833"/>
                      <a:pt x="20881" y="15135"/>
                    </a:cubicBezTo>
                    <a:cubicBezTo>
                      <a:pt x="20946" y="15111"/>
                      <a:pt x="21004" y="15100"/>
                      <a:pt x="21057" y="15100"/>
                    </a:cubicBezTo>
                    <a:cubicBezTo>
                      <a:pt x="21235" y="15100"/>
                      <a:pt x="21352" y="15225"/>
                      <a:pt x="21436" y="15419"/>
                    </a:cubicBezTo>
                    <a:cubicBezTo>
                      <a:pt x="21429" y="15419"/>
                      <a:pt x="21424" y="15425"/>
                      <a:pt x="21424" y="15425"/>
                    </a:cubicBezTo>
                    <a:cubicBezTo>
                      <a:pt x="21585" y="15763"/>
                      <a:pt x="21790" y="15999"/>
                      <a:pt x="22032" y="16144"/>
                    </a:cubicBezTo>
                    <a:cubicBezTo>
                      <a:pt x="22037" y="16155"/>
                      <a:pt x="22037" y="16160"/>
                      <a:pt x="22042" y="16172"/>
                    </a:cubicBezTo>
                    <a:lnTo>
                      <a:pt x="22081" y="16172"/>
                    </a:lnTo>
                    <a:cubicBezTo>
                      <a:pt x="22276" y="16278"/>
                      <a:pt x="22496" y="16329"/>
                      <a:pt x="22737" y="16329"/>
                    </a:cubicBezTo>
                    <a:cubicBezTo>
                      <a:pt x="22959" y="16329"/>
                      <a:pt x="23198" y="16286"/>
                      <a:pt x="23455" y="16204"/>
                    </a:cubicBezTo>
                    <a:cubicBezTo>
                      <a:pt x="23637" y="16144"/>
                      <a:pt x="23836" y="16065"/>
                      <a:pt x="24035" y="16065"/>
                    </a:cubicBezTo>
                    <a:cubicBezTo>
                      <a:pt x="24177" y="16065"/>
                      <a:pt x="24320" y="16106"/>
                      <a:pt x="24454" y="16224"/>
                    </a:cubicBezTo>
                    <a:cubicBezTo>
                      <a:pt x="24577" y="16253"/>
                      <a:pt x="24696" y="16265"/>
                      <a:pt x="24811" y="16265"/>
                    </a:cubicBezTo>
                    <a:cubicBezTo>
                      <a:pt x="25002" y="16265"/>
                      <a:pt x="25185" y="16231"/>
                      <a:pt x="25362" y="16177"/>
                    </a:cubicBezTo>
                    <a:cubicBezTo>
                      <a:pt x="25459" y="16144"/>
                      <a:pt x="25555" y="16112"/>
                      <a:pt x="25647" y="16075"/>
                    </a:cubicBezTo>
                    <a:cubicBezTo>
                      <a:pt x="25787" y="16021"/>
                      <a:pt x="25927" y="15961"/>
                      <a:pt x="26066" y="15902"/>
                    </a:cubicBezTo>
                    <a:cubicBezTo>
                      <a:pt x="26297" y="15805"/>
                      <a:pt x="26534" y="15715"/>
                      <a:pt x="26775" y="15666"/>
                    </a:cubicBezTo>
                    <a:cubicBezTo>
                      <a:pt x="27098" y="15623"/>
                      <a:pt x="27454" y="15388"/>
                      <a:pt x="27768" y="15388"/>
                    </a:cubicBezTo>
                    <a:cubicBezTo>
                      <a:pt x="27998" y="15388"/>
                      <a:pt x="28205" y="15514"/>
                      <a:pt x="28360" y="15934"/>
                    </a:cubicBezTo>
                    <a:cubicBezTo>
                      <a:pt x="28428" y="15921"/>
                      <a:pt x="28491" y="15915"/>
                      <a:pt x="28550" y="15915"/>
                    </a:cubicBezTo>
                    <a:cubicBezTo>
                      <a:pt x="28879" y="15915"/>
                      <a:pt x="29075" y="16112"/>
                      <a:pt x="29165" y="16467"/>
                    </a:cubicBezTo>
                    <a:cubicBezTo>
                      <a:pt x="29221" y="16452"/>
                      <a:pt x="29274" y="16444"/>
                      <a:pt x="29323" y="16444"/>
                    </a:cubicBezTo>
                    <a:cubicBezTo>
                      <a:pt x="29499" y="16444"/>
                      <a:pt x="29627" y="16542"/>
                      <a:pt x="29703" y="16735"/>
                    </a:cubicBezTo>
                    <a:cubicBezTo>
                      <a:pt x="29983" y="16816"/>
                      <a:pt x="30300" y="16848"/>
                      <a:pt x="30236" y="17267"/>
                    </a:cubicBezTo>
                    <a:cubicBezTo>
                      <a:pt x="30301" y="17255"/>
                      <a:pt x="30363" y="17249"/>
                      <a:pt x="30421" y="17249"/>
                    </a:cubicBezTo>
                    <a:cubicBezTo>
                      <a:pt x="30748" y="17249"/>
                      <a:pt x="30944" y="17442"/>
                      <a:pt x="31035" y="17799"/>
                    </a:cubicBezTo>
                    <a:cubicBezTo>
                      <a:pt x="31089" y="17785"/>
                      <a:pt x="31140" y="17778"/>
                      <a:pt x="31188" y="17778"/>
                    </a:cubicBezTo>
                    <a:cubicBezTo>
                      <a:pt x="31365" y="17778"/>
                      <a:pt x="31492" y="17874"/>
                      <a:pt x="31573" y="18073"/>
                    </a:cubicBezTo>
                    <a:cubicBezTo>
                      <a:pt x="31847" y="18148"/>
                      <a:pt x="32170" y="18185"/>
                      <a:pt x="32105" y="18604"/>
                    </a:cubicBezTo>
                    <a:cubicBezTo>
                      <a:pt x="32172" y="18591"/>
                      <a:pt x="32235" y="18585"/>
                      <a:pt x="32293" y="18585"/>
                    </a:cubicBezTo>
                    <a:cubicBezTo>
                      <a:pt x="32618" y="18585"/>
                      <a:pt x="32814" y="18782"/>
                      <a:pt x="32904" y="19137"/>
                    </a:cubicBezTo>
                    <a:cubicBezTo>
                      <a:pt x="32961" y="19122"/>
                      <a:pt x="33013" y="19114"/>
                      <a:pt x="33062" y="19114"/>
                    </a:cubicBezTo>
                    <a:cubicBezTo>
                      <a:pt x="33236" y="19114"/>
                      <a:pt x="33362" y="19212"/>
                      <a:pt x="33442" y="19405"/>
                    </a:cubicBezTo>
                    <a:cubicBezTo>
                      <a:pt x="33717" y="19486"/>
                      <a:pt x="34039" y="19524"/>
                      <a:pt x="33975" y="19938"/>
                    </a:cubicBezTo>
                    <a:cubicBezTo>
                      <a:pt x="34042" y="19924"/>
                      <a:pt x="34106" y="19918"/>
                      <a:pt x="34165" y="19918"/>
                    </a:cubicBezTo>
                    <a:cubicBezTo>
                      <a:pt x="34489" y="19918"/>
                      <a:pt x="34683" y="20114"/>
                      <a:pt x="34769" y="20469"/>
                    </a:cubicBezTo>
                    <a:cubicBezTo>
                      <a:pt x="34974" y="20506"/>
                      <a:pt x="35167" y="20523"/>
                      <a:pt x="35366" y="20523"/>
                    </a:cubicBezTo>
                    <a:cubicBezTo>
                      <a:pt x="35413" y="20679"/>
                      <a:pt x="35446" y="20866"/>
                      <a:pt x="35381" y="21059"/>
                    </a:cubicBezTo>
                    <a:cubicBezTo>
                      <a:pt x="35393" y="21059"/>
                      <a:pt x="35403" y="21066"/>
                      <a:pt x="35413" y="21066"/>
                    </a:cubicBezTo>
                    <a:cubicBezTo>
                      <a:pt x="36021" y="21066"/>
                      <a:pt x="36601" y="20937"/>
                      <a:pt x="37166" y="20813"/>
                    </a:cubicBezTo>
                    <a:cubicBezTo>
                      <a:pt x="37353" y="20776"/>
                      <a:pt x="37536" y="20732"/>
                      <a:pt x="37724" y="20700"/>
                    </a:cubicBezTo>
                    <a:cubicBezTo>
                      <a:pt x="38492" y="20555"/>
                      <a:pt x="39029" y="19975"/>
                      <a:pt x="39029" y="19287"/>
                    </a:cubicBezTo>
                    <a:cubicBezTo>
                      <a:pt x="39035" y="17751"/>
                      <a:pt x="39926" y="16762"/>
                      <a:pt x="40958" y="15618"/>
                    </a:cubicBezTo>
                    <a:cubicBezTo>
                      <a:pt x="41076" y="15489"/>
                      <a:pt x="41188" y="15366"/>
                      <a:pt x="41302" y="15237"/>
                    </a:cubicBezTo>
                    <a:cubicBezTo>
                      <a:pt x="42366" y="14039"/>
                      <a:pt x="43300" y="13104"/>
                      <a:pt x="44853" y="12948"/>
                    </a:cubicBezTo>
                    <a:cubicBezTo>
                      <a:pt x="45782" y="12851"/>
                      <a:pt x="46384" y="12061"/>
                      <a:pt x="46454" y="10831"/>
                    </a:cubicBezTo>
                    <a:cubicBezTo>
                      <a:pt x="46464" y="10654"/>
                      <a:pt x="46384" y="10482"/>
                      <a:pt x="46239" y="10375"/>
                    </a:cubicBezTo>
                    <a:cubicBezTo>
                      <a:pt x="46142" y="10305"/>
                      <a:pt x="46035" y="10268"/>
                      <a:pt x="45922" y="10268"/>
                    </a:cubicBezTo>
                    <a:cubicBezTo>
                      <a:pt x="45857" y="10268"/>
                      <a:pt x="45793" y="10278"/>
                      <a:pt x="45733" y="10300"/>
                    </a:cubicBezTo>
                    <a:cubicBezTo>
                      <a:pt x="45470" y="10402"/>
                      <a:pt x="45218" y="10504"/>
                      <a:pt x="44971" y="10611"/>
                    </a:cubicBezTo>
                    <a:cubicBezTo>
                      <a:pt x="44799" y="10687"/>
                      <a:pt x="44627" y="10756"/>
                      <a:pt x="44466" y="10821"/>
                    </a:cubicBezTo>
                    <a:cubicBezTo>
                      <a:pt x="44761" y="10288"/>
                      <a:pt x="44944" y="9450"/>
                      <a:pt x="44837" y="9058"/>
                    </a:cubicBezTo>
                    <a:cubicBezTo>
                      <a:pt x="44766" y="8817"/>
                      <a:pt x="44605" y="8709"/>
                      <a:pt x="44515" y="8666"/>
                    </a:cubicBezTo>
                    <a:cubicBezTo>
                      <a:pt x="44203" y="8516"/>
                      <a:pt x="44154" y="8495"/>
                      <a:pt x="44272" y="8188"/>
                    </a:cubicBezTo>
                    <a:lnTo>
                      <a:pt x="44272" y="8188"/>
                    </a:lnTo>
                    <a:cubicBezTo>
                      <a:pt x="44644" y="8430"/>
                      <a:pt x="45063" y="8473"/>
                      <a:pt x="45411" y="8478"/>
                    </a:cubicBezTo>
                    <a:cubicBezTo>
                      <a:pt x="46346" y="8478"/>
                      <a:pt x="47319" y="7839"/>
                      <a:pt x="47952" y="6819"/>
                    </a:cubicBezTo>
                    <a:cubicBezTo>
                      <a:pt x="48544" y="5862"/>
                      <a:pt x="48666" y="4831"/>
                      <a:pt x="48280" y="4057"/>
                    </a:cubicBezTo>
                    <a:cubicBezTo>
                      <a:pt x="48022" y="3546"/>
                      <a:pt x="47694" y="3439"/>
                      <a:pt x="47458" y="3439"/>
                    </a:cubicBezTo>
                    <a:cubicBezTo>
                      <a:pt x="47211" y="3439"/>
                      <a:pt x="46856" y="3563"/>
                      <a:pt x="46588" y="4137"/>
                    </a:cubicBezTo>
                    <a:lnTo>
                      <a:pt x="46539" y="4234"/>
                    </a:lnTo>
                    <a:cubicBezTo>
                      <a:pt x="46405" y="3911"/>
                      <a:pt x="46120" y="3402"/>
                      <a:pt x="45514" y="3402"/>
                    </a:cubicBezTo>
                    <a:cubicBezTo>
                      <a:pt x="45218" y="3402"/>
                      <a:pt x="44955" y="3525"/>
                      <a:pt x="44697" y="3648"/>
                    </a:cubicBezTo>
                    <a:cubicBezTo>
                      <a:pt x="44697" y="3648"/>
                      <a:pt x="44278" y="3847"/>
                      <a:pt x="44144" y="3906"/>
                    </a:cubicBezTo>
                    <a:cubicBezTo>
                      <a:pt x="44342" y="3750"/>
                      <a:pt x="44520" y="3584"/>
                      <a:pt x="44691" y="3423"/>
                    </a:cubicBezTo>
                    <a:cubicBezTo>
                      <a:pt x="45218" y="2929"/>
                      <a:pt x="45669" y="2500"/>
                      <a:pt x="46346" y="2500"/>
                    </a:cubicBezTo>
                    <a:lnTo>
                      <a:pt x="46449" y="2500"/>
                    </a:lnTo>
                    <a:cubicBezTo>
                      <a:pt x="46846" y="2500"/>
                      <a:pt x="47201" y="2225"/>
                      <a:pt x="47308" y="1838"/>
                    </a:cubicBezTo>
                    <a:cubicBezTo>
                      <a:pt x="47416" y="1446"/>
                      <a:pt x="47255" y="1054"/>
                      <a:pt x="46894" y="839"/>
                    </a:cubicBezTo>
                    <a:cubicBezTo>
                      <a:pt x="46712" y="727"/>
                      <a:pt x="46529" y="581"/>
                      <a:pt x="46341" y="430"/>
                    </a:cubicBezTo>
                    <a:cubicBezTo>
                      <a:pt x="46164" y="286"/>
                      <a:pt x="45976" y="135"/>
                      <a:pt x="4576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1" name="Google Shape;13281;p109"/>
              <p:cNvSpPr/>
              <p:nvPr/>
            </p:nvSpPr>
            <p:spPr>
              <a:xfrm>
                <a:off x="4932657" y="2812891"/>
                <a:ext cx="244426" cy="424757"/>
              </a:xfrm>
              <a:custGeom>
                <a:avLst/>
                <a:gdLst/>
                <a:ahLst/>
                <a:cxnLst/>
                <a:rect l="l" t="t" r="r" b="b"/>
                <a:pathLst>
                  <a:path w="19609" h="34076" extrusionOk="0">
                    <a:moveTo>
                      <a:pt x="18061" y="0"/>
                    </a:moveTo>
                    <a:cubicBezTo>
                      <a:pt x="15413" y="209"/>
                      <a:pt x="12764" y="403"/>
                      <a:pt x="10110" y="591"/>
                    </a:cubicBezTo>
                    <a:cubicBezTo>
                      <a:pt x="9570" y="630"/>
                      <a:pt x="8963" y="736"/>
                      <a:pt x="8414" y="736"/>
                    </a:cubicBezTo>
                    <a:cubicBezTo>
                      <a:pt x="8056" y="736"/>
                      <a:pt x="7724" y="691"/>
                      <a:pt x="7451" y="553"/>
                    </a:cubicBezTo>
                    <a:cubicBezTo>
                      <a:pt x="7236" y="586"/>
                      <a:pt x="7015" y="628"/>
                      <a:pt x="6801" y="693"/>
                    </a:cubicBezTo>
                    <a:cubicBezTo>
                      <a:pt x="6623" y="742"/>
                      <a:pt x="6447" y="801"/>
                      <a:pt x="6274" y="876"/>
                    </a:cubicBezTo>
                    <a:cubicBezTo>
                      <a:pt x="5968" y="1322"/>
                      <a:pt x="5609" y="1746"/>
                      <a:pt x="5307" y="2192"/>
                    </a:cubicBezTo>
                    <a:cubicBezTo>
                      <a:pt x="4442" y="2837"/>
                      <a:pt x="4925" y="3794"/>
                      <a:pt x="4764" y="4605"/>
                    </a:cubicBezTo>
                    <a:cubicBezTo>
                      <a:pt x="4593" y="4776"/>
                      <a:pt x="4416" y="4947"/>
                      <a:pt x="4243" y="5120"/>
                    </a:cubicBezTo>
                    <a:cubicBezTo>
                      <a:pt x="3152" y="5308"/>
                      <a:pt x="3105" y="6221"/>
                      <a:pt x="2906" y="7037"/>
                    </a:cubicBezTo>
                    <a:cubicBezTo>
                      <a:pt x="2857" y="7613"/>
                      <a:pt x="2353" y="8086"/>
                      <a:pt x="2202" y="8634"/>
                    </a:cubicBezTo>
                    <a:cubicBezTo>
                      <a:pt x="2165" y="8751"/>
                      <a:pt x="2148" y="8875"/>
                      <a:pt x="2153" y="9004"/>
                    </a:cubicBezTo>
                    <a:cubicBezTo>
                      <a:pt x="2165" y="9170"/>
                      <a:pt x="2213" y="9348"/>
                      <a:pt x="2326" y="9536"/>
                    </a:cubicBezTo>
                    <a:cubicBezTo>
                      <a:pt x="2224" y="9660"/>
                      <a:pt x="2127" y="9782"/>
                      <a:pt x="2036" y="9906"/>
                    </a:cubicBezTo>
                    <a:cubicBezTo>
                      <a:pt x="1471" y="10412"/>
                      <a:pt x="484" y="10777"/>
                      <a:pt x="1558" y="11813"/>
                    </a:cubicBezTo>
                    <a:cubicBezTo>
                      <a:pt x="1627" y="12232"/>
                      <a:pt x="1563" y="12710"/>
                      <a:pt x="2095" y="12888"/>
                    </a:cubicBezTo>
                    <a:cubicBezTo>
                      <a:pt x="2095" y="13102"/>
                      <a:pt x="2106" y="13318"/>
                      <a:pt x="2084" y="13533"/>
                    </a:cubicBezTo>
                    <a:cubicBezTo>
                      <a:pt x="2036" y="14108"/>
                      <a:pt x="1875" y="14495"/>
                      <a:pt x="1600" y="14741"/>
                    </a:cubicBezTo>
                    <a:cubicBezTo>
                      <a:pt x="1617" y="14946"/>
                      <a:pt x="1638" y="15145"/>
                      <a:pt x="1676" y="15343"/>
                    </a:cubicBezTo>
                    <a:cubicBezTo>
                      <a:pt x="1687" y="15403"/>
                      <a:pt x="1697" y="15462"/>
                      <a:pt x="1708" y="15520"/>
                    </a:cubicBezTo>
                    <a:cubicBezTo>
                      <a:pt x="2379" y="16068"/>
                      <a:pt x="2428" y="17325"/>
                      <a:pt x="2654" y="18287"/>
                    </a:cubicBezTo>
                    <a:cubicBezTo>
                      <a:pt x="2675" y="18368"/>
                      <a:pt x="2798" y="18427"/>
                      <a:pt x="2889" y="18492"/>
                    </a:cubicBezTo>
                    <a:cubicBezTo>
                      <a:pt x="2842" y="18743"/>
                      <a:pt x="2830" y="18975"/>
                      <a:pt x="3159" y="19033"/>
                    </a:cubicBezTo>
                    <a:cubicBezTo>
                      <a:pt x="3132" y="19479"/>
                      <a:pt x="3410" y="19990"/>
                      <a:pt x="2917" y="20339"/>
                    </a:cubicBezTo>
                    <a:cubicBezTo>
                      <a:pt x="1939" y="20662"/>
                      <a:pt x="2224" y="21527"/>
                      <a:pt x="2100" y="22214"/>
                    </a:cubicBezTo>
                    <a:cubicBezTo>
                      <a:pt x="1515" y="22477"/>
                      <a:pt x="1359" y="22993"/>
                      <a:pt x="1295" y="23568"/>
                    </a:cubicBezTo>
                    <a:cubicBezTo>
                      <a:pt x="1295" y="23568"/>
                      <a:pt x="1296" y="23568"/>
                      <a:pt x="1297" y="23567"/>
                    </a:cubicBezTo>
                    <a:lnTo>
                      <a:pt x="1297" y="23567"/>
                    </a:lnTo>
                    <a:cubicBezTo>
                      <a:pt x="429" y="25027"/>
                      <a:pt x="90" y="26637"/>
                      <a:pt x="0" y="28311"/>
                    </a:cubicBezTo>
                    <a:lnTo>
                      <a:pt x="0" y="28360"/>
                    </a:lnTo>
                    <a:cubicBezTo>
                      <a:pt x="65" y="28554"/>
                      <a:pt x="177" y="28742"/>
                      <a:pt x="370" y="28871"/>
                    </a:cubicBezTo>
                    <a:cubicBezTo>
                      <a:pt x="557" y="28857"/>
                      <a:pt x="745" y="28852"/>
                      <a:pt x="933" y="28852"/>
                    </a:cubicBezTo>
                    <a:cubicBezTo>
                      <a:pt x="1245" y="28852"/>
                      <a:pt x="1559" y="28864"/>
                      <a:pt x="1871" y="28864"/>
                    </a:cubicBezTo>
                    <a:cubicBezTo>
                      <a:pt x="2595" y="28864"/>
                      <a:pt x="3311" y="28800"/>
                      <a:pt x="3975" y="28371"/>
                    </a:cubicBezTo>
                    <a:lnTo>
                      <a:pt x="6113" y="28365"/>
                    </a:lnTo>
                    <a:cubicBezTo>
                      <a:pt x="6284" y="28587"/>
                      <a:pt x="6481" y="28649"/>
                      <a:pt x="6686" y="28649"/>
                    </a:cubicBezTo>
                    <a:cubicBezTo>
                      <a:pt x="6933" y="28649"/>
                      <a:pt x="7192" y="28559"/>
                      <a:pt x="7429" y="28554"/>
                    </a:cubicBezTo>
                    <a:cubicBezTo>
                      <a:pt x="8595" y="28532"/>
                      <a:pt x="9755" y="28445"/>
                      <a:pt x="10916" y="28381"/>
                    </a:cubicBezTo>
                    <a:cubicBezTo>
                      <a:pt x="10929" y="28488"/>
                      <a:pt x="10994" y="28502"/>
                      <a:pt x="11066" y="28502"/>
                    </a:cubicBezTo>
                    <a:cubicBezTo>
                      <a:pt x="11091" y="28502"/>
                      <a:pt x="11117" y="28500"/>
                      <a:pt x="11142" y="28500"/>
                    </a:cubicBezTo>
                    <a:cubicBezTo>
                      <a:pt x="11161" y="28500"/>
                      <a:pt x="11179" y="28501"/>
                      <a:pt x="11195" y="28505"/>
                    </a:cubicBezTo>
                    <a:cubicBezTo>
                      <a:pt x="11088" y="28784"/>
                      <a:pt x="10631" y="28978"/>
                      <a:pt x="10653" y="29241"/>
                    </a:cubicBezTo>
                    <a:cubicBezTo>
                      <a:pt x="10658" y="29278"/>
                      <a:pt x="10669" y="29316"/>
                      <a:pt x="10695" y="29354"/>
                    </a:cubicBezTo>
                    <a:cubicBezTo>
                      <a:pt x="10836" y="29585"/>
                      <a:pt x="10868" y="29853"/>
                      <a:pt x="10868" y="30138"/>
                    </a:cubicBezTo>
                    <a:cubicBezTo>
                      <a:pt x="10868" y="30171"/>
                      <a:pt x="10863" y="30208"/>
                      <a:pt x="10863" y="30245"/>
                    </a:cubicBezTo>
                    <a:cubicBezTo>
                      <a:pt x="10856" y="30386"/>
                      <a:pt x="10846" y="30530"/>
                      <a:pt x="10836" y="30676"/>
                    </a:cubicBezTo>
                    <a:cubicBezTo>
                      <a:pt x="10830" y="30788"/>
                      <a:pt x="10819" y="30895"/>
                      <a:pt x="10819" y="31003"/>
                    </a:cubicBezTo>
                    <a:lnTo>
                      <a:pt x="10819" y="31105"/>
                    </a:lnTo>
                    <a:cubicBezTo>
                      <a:pt x="10836" y="31631"/>
                      <a:pt x="11012" y="32094"/>
                      <a:pt x="11835" y="32308"/>
                    </a:cubicBezTo>
                    <a:cubicBezTo>
                      <a:pt x="11910" y="32330"/>
                      <a:pt x="11932" y="32545"/>
                      <a:pt x="11952" y="32771"/>
                    </a:cubicBezTo>
                    <a:cubicBezTo>
                      <a:pt x="11964" y="32910"/>
                      <a:pt x="11974" y="33055"/>
                      <a:pt x="11991" y="33163"/>
                    </a:cubicBezTo>
                    <a:cubicBezTo>
                      <a:pt x="12152" y="33307"/>
                      <a:pt x="12302" y="33409"/>
                      <a:pt x="12452" y="33469"/>
                    </a:cubicBezTo>
                    <a:cubicBezTo>
                      <a:pt x="12371" y="33689"/>
                      <a:pt x="12227" y="33813"/>
                      <a:pt x="12071" y="33882"/>
                    </a:cubicBezTo>
                    <a:cubicBezTo>
                      <a:pt x="12269" y="33989"/>
                      <a:pt x="12500" y="34076"/>
                      <a:pt x="12764" y="34076"/>
                    </a:cubicBezTo>
                    <a:cubicBezTo>
                      <a:pt x="12931" y="34076"/>
                      <a:pt x="13097" y="34038"/>
                      <a:pt x="13269" y="33974"/>
                    </a:cubicBezTo>
                    <a:cubicBezTo>
                      <a:pt x="13457" y="33904"/>
                      <a:pt x="13655" y="33791"/>
                      <a:pt x="13860" y="33635"/>
                    </a:cubicBezTo>
                    <a:cubicBezTo>
                      <a:pt x="13918" y="33592"/>
                      <a:pt x="13983" y="33555"/>
                      <a:pt x="14042" y="33512"/>
                    </a:cubicBezTo>
                    <a:cubicBezTo>
                      <a:pt x="15187" y="32700"/>
                      <a:pt x="16422" y="32288"/>
                      <a:pt x="17717" y="32288"/>
                    </a:cubicBezTo>
                    <a:cubicBezTo>
                      <a:pt x="18024" y="32288"/>
                      <a:pt x="18334" y="32313"/>
                      <a:pt x="18646" y="32362"/>
                    </a:cubicBezTo>
                    <a:lnTo>
                      <a:pt x="18517" y="32217"/>
                    </a:lnTo>
                    <a:cubicBezTo>
                      <a:pt x="18405" y="32099"/>
                      <a:pt x="18361" y="31938"/>
                      <a:pt x="18383" y="31787"/>
                    </a:cubicBezTo>
                    <a:lnTo>
                      <a:pt x="18383" y="31787"/>
                    </a:lnTo>
                    <a:cubicBezTo>
                      <a:pt x="18560" y="31804"/>
                      <a:pt x="18733" y="31825"/>
                      <a:pt x="18909" y="31857"/>
                    </a:cubicBezTo>
                    <a:cubicBezTo>
                      <a:pt x="18958" y="31804"/>
                      <a:pt x="19011" y="31750"/>
                      <a:pt x="19076" y="31713"/>
                    </a:cubicBezTo>
                    <a:cubicBezTo>
                      <a:pt x="19055" y="31535"/>
                      <a:pt x="19033" y="31358"/>
                      <a:pt x="19011" y="31185"/>
                    </a:cubicBezTo>
                    <a:cubicBezTo>
                      <a:pt x="19033" y="31180"/>
                      <a:pt x="19055" y="31175"/>
                      <a:pt x="19076" y="31175"/>
                    </a:cubicBezTo>
                    <a:cubicBezTo>
                      <a:pt x="19162" y="31175"/>
                      <a:pt x="19248" y="31197"/>
                      <a:pt x="19323" y="31239"/>
                    </a:cubicBezTo>
                    <a:cubicBezTo>
                      <a:pt x="19490" y="31326"/>
                      <a:pt x="19598" y="31497"/>
                      <a:pt x="19603" y="31685"/>
                    </a:cubicBezTo>
                    <a:cubicBezTo>
                      <a:pt x="19603" y="31675"/>
                      <a:pt x="19608" y="31658"/>
                      <a:pt x="19603" y="31643"/>
                    </a:cubicBezTo>
                    <a:cubicBezTo>
                      <a:pt x="19591" y="31557"/>
                      <a:pt x="19586" y="31465"/>
                      <a:pt x="19576" y="31373"/>
                    </a:cubicBezTo>
                    <a:cubicBezTo>
                      <a:pt x="19474" y="31288"/>
                      <a:pt x="19398" y="31143"/>
                      <a:pt x="19372" y="30885"/>
                    </a:cubicBezTo>
                    <a:cubicBezTo>
                      <a:pt x="19264" y="29806"/>
                      <a:pt x="19125" y="28735"/>
                      <a:pt x="18979" y="27661"/>
                    </a:cubicBezTo>
                    <a:cubicBezTo>
                      <a:pt x="19033" y="27656"/>
                      <a:pt x="19087" y="27651"/>
                      <a:pt x="19147" y="27640"/>
                    </a:cubicBezTo>
                    <a:cubicBezTo>
                      <a:pt x="19130" y="27543"/>
                      <a:pt x="19120" y="27453"/>
                      <a:pt x="19108" y="27356"/>
                    </a:cubicBezTo>
                    <a:cubicBezTo>
                      <a:pt x="19060" y="27361"/>
                      <a:pt x="19006" y="27366"/>
                      <a:pt x="18953" y="27371"/>
                    </a:cubicBezTo>
                    <a:cubicBezTo>
                      <a:pt x="18947" y="27371"/>
                      <a:pt x="18947" y="27377"/>
                      <a:pt x="18942" y="27377"/>
                    </a:cubicBezTo>
                    <a:cubicBezTo>
                      <a:pt x="18765" y="26104"/>
                      <a:pt x="18572" y="24830"/>
                      <a:pt x="18383" y="23558"/>
                    </a:cubicBezTo>
                    <a:cubicBezTo>
                      <a:pt x="17932" y="20458"/>
                      <a:pt x="18190" y="17357"/>
                      <a:pt x="18334" y="14258"/>
                    </a:cubicBezTo>
                    <a:cubicBezTo>
                      <a:pt x="18421" y="13586"/>
                      <a:pt x="18453" y="12915"/>
                      <a:pt x="18453" y="12244"/>
                    </a:cubicBezTo>
                    <a:cubicBezTo>
                      <a:pt x="18453" y="11572"/>
                      <a:pt x="18421" y="10900"/>
                      <a:pt x="18388" y="10229"/>
                    </a:cubicBezTo>
                    <a:cubicBezTo>
                      <a:pt x="18388" y="7258"/>
                      <a:pt x="18410" y="4287"/>
                      <a:pt x="18383" y="1317"/>
                    </a:cubicBezTo>
                    <a:cubicBezTo>
                      <a:pt x="18378" y="967"/>
                      <a:pt x="18405" y="715"/>
                      <a:pt x="18544" y="543"/>
                    </a:cubicBezTo>
                    <a:cubicBezTo>
                      <a:pt x="18490" y="414"/>
                      <a:pt x="18416" y="290"/>
                      <a:pt x="18309" y="183"/>
                    </a:cubicBezTo>
                    <a:cubicBezTo>
                      <a:pt x="18281" y="156"/>
                      <a:pt x="18249" y="134"/>
                      <a:pt x="18222" y="113"/>
                    </a:cubicBezTo>
                    <a:cubicBezTo>
                      <a:pt x="18173" y="70"/>
                      <a:pt x="18115" y="38"/>
                      <a:pt x="1806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2" name="Google Shape;13282;p109"/>
              <p:cNvSpPr/>
              <p:nvPr/>
            </p:nvSpPr>
            <p:spPr>
              <a:xfrm>
                <a:off x="5466358" y="2348957"/>
                <a:ext cx="512474" cy="293925"/>
              </a:xfrm>
              <a:custGeom>
                <a:avLst/>
                <a:gdLst/>
                <a:ahLst/>
                <a:cxnLst/>
                <a:rect l="l" t="t" r="r" b="b"/>
                <a:pathLst>
                  <a:path w="41113" h="23580" extrusionOk="0">
                    <a:moveTo>
                      <a:pt x="37686" y="14398"/>
                    </a:moveTo>
                    <a:lnTo>
                      <a:pt x="37686" y="14398"/>
                    </a:lnTo>
                    <a:cubicBezTo>
                      <a:pt x="37648" y="14420"/>
                      <a:pt x="37611" y="14446"/>
                      <a:pt x="37574" y="14478"/>
                    </a:cubicBezTo>
                    <a:cubicBezTo>
                      <a:pt x="37547" y="14500"/>
                      <a:pt x="37530" y="14510"/>
                      <a:pt x="37525" y="14517"/>
                    </a:cubicBezTo>
                    <a:cubicBezTo>
                      <a:pt x="37514" y="14510"/>
                      <a:pt x="37503" y="14505"/>
                      <a:pt x="37487" y="14495"/>
                    </a:cubicBezTo>
                    <a:cubicBezTo>
                      <a:pt x="37509" y="14485"/>
                      <a:pt x="37643" y="14420"/>
                      <a:pt x="37686" y="14398"/>
                    </a:cubicBezTo>
                    <a:close/>
                    <a:moveTo>
                      <a:pt x="24218" y="0"/>
                    </a:moveTo>
                    <a:cubicBezTo>
                      <a:pt x="23944" y="855"/>
                      <a:pt x="23637" y="1704"/>
                      <a:pt x="23632" y="2616"/>
                    </a:cubicBezTo>
                    <a:cubicBezTo>
                      <a:pt x="23632" y="2745"/>
                      <a:pt x="23610" y="2859"/>
                      <a:pt x="23568" y="2961"/>
                    </a:cubicBezTo>
                    <a:cubicBezTo>
                      <a:pt x="23449" y="3261"/>
                      <a:pt x="23171" y="3449"/>
                      <a:pt x="22908" y="3648"/>
                    </a:cubicBezTo>
                    <a:cubicBezTo>
                      <a:pt x="22843" y="3858"/>
                      <a:pt x="22826" y="4094"/>
                      <a:pt x="22574" y="4186"/>
                    </a:cubicBezTo>
                    <a:cubicBezTo>
                      <a:pt x="22553" y="4736"/>
                      <a:pt x="22365" y="4877"/>
                      <a:pt x="22119" y="4877"/>
                    </a:cubicBezTo>
                    <a:cubicBezTo>
                      <a:pt x="21861" y="4877"/>
                      <a:pt x="21538" y="4722"/>
                      <a:pt x="21280" y="4722"/>
                    </a:cubicBezTo>
                    <a:cubicBezTo>
                      <a:pt x="21265" y="4722"/>
                      <a:pt x="21251" y="4722"/>
                      <a:pt x="21237" y="4723"/>
                    </a:cubicBezTo>
                    <a:cubicBezTo>
                      <a:pt x="21021" y="5550"/>
                      <a:pt x="20877" y="6404"/>
                      <a:pt x="20575" y="7200"/>
                    </a:cubicBezTo>
                    <a:cubicBezTo>
                      <a:pt x="20412" y="7627"/>
                      <a:pt x="20199" y="7834"/>
                      <a:pt x="19968" y="7834"/>
                    </a:cubicBezTo>
                    <a:cubicBezTo>
                      <a:pt x="19773" y="7834"/>
                      <a:pt x="19566" y="7686"/>
                      <a:pt x="19367" y="7399"/>
                    </a:cubicBezTo>
                    <a:cubicBezTo>
                      <a:pt x="19290" y="7444"/>
                      <a:pt x="19223" y="7463"/>
                      <a:pt x="19165" y="7463"/>
                    </a:cubicBezTo>
                    <a:cubicBezTo>
                      <a:pt x="18990" y="7463"/>
                      <a:pt x="18892" y="7289"/>
                      <a:pt x="18787" y="7136"/>
                    </a:cubicBezTo>
                    <a:cubicBezTo>
                      <a:pt x="18690" y="7081"/>
                      <a:pt x="18599" y="7027"/>
                      <a:pt x="18502" y="6974"/>
                    </a:cubicBezTo>
                    <a:cubicBezTo>
                      <a:pt x="17793" y="7892"/>
                      <a:pt x="17862" y="9063"/>
                      <a:pt x="17503" y="10095"/>
                    </a:cubicBezTo>
                    <a:cubicBezTo>
                      <a:pt x="17347" y="10535"/>
                      <a:pt x="17352" y="11041"/>
                      <a:pt x="16970" y="11384"/>
                    </a:cubicBezTo>
                    <a:cubicBezTo>
                      <a:pt x="16940" y="11523"/>
                      <a:pt x="16921" y="11672"/>
                      <a:pt x="16751" y="11672"/>
                    </a:cubicBezTo>
                    <a:cubicBezTo>
                      <a:pt x="16738" y="11672"/>
                      <a:pt x="16723" y="11671"/>
                      <a:pt x="16707" y="11669"/>
                    </a:cubicBezTo>
                    <a:lnTo>
                      <a:pt x="16707" y="11669"/>
                    </a:lnTo>
                    <a:cubicBezTo>
                      <a:pt x="16739" y="12132"/>
                      <a:pt x="16525" y="12469"/>
                      <a:pt x="16159" y="12727"/>
                    </a:cubicBezTo>
                    <a:cubicBezTo>
                      <a:pt x="15939" y="13260"/>
                      <a:pt x="16605" y="13791"/>
                      <a:pt x="16171" y="14317"/>
                    </a:cubicBezTo>
                    <a:cubicBezTo>
                      <a:pt x="16256" y="14597"/>
                      <a:pt x="16127" y="14763"/>
                      <a:pt x="15886" y="14871"/>
                    </a:cubicBezTo>
                    <a:lnTo>
                      <a:pt x="15901" y="14850"/>
                    </a:lnTo>
                    <a:lnTo>
                      <a:pt x="15901" y="14850"/>
                    </a:lnTo>
                    <a:cubicBezTo>
                      <a:pt x="15810" y="14946"/>
                      <a:pt x="15720" y="15043"/>
                      <a:pt x="15623" y="15135"/>
                    </a:cubicBezTo>
                    <a:cubicBezTo>
                      <a:pt x="15606" y="15187"/>
                      <a:pt x="15574" y="15236"/>
                      <a:pt x="15531" y="15274"/>
                    </a:cubicBezTo>
                    <a:cubicBezTo>
                      <a:pt x="14607" y="15703"/>
                      <a:pt x="13516" y="15817"/>
                      <a:pt x="12909" y="16843"/>
                    </a:cubicBezTo>
                    <a:cubicBezTo>
                      <a:pt x="12883" y="16885"/>
                      <a:pt x="12851" y="16923"/>
                      <a:pt x="12819" y="16960"/>
                    </a:cubicBezTo>
                    <a:cubicBezTo>
                      <a:pt x="12571" y="17208"/>
                      <a:pt x="12109" y="17272"/>
                      <a:pt x="11711" y="17294"/>
                    </a:cubicBezTo>
                    <a:cubicBezTo>
                      <a:pt x="11568" y="17429"/>
                      <a:pt x="11454" y="17481"/>
                      <a:pt x="11358" y="17481"/>
                    </a:cubicBezTo>
                    <a:cubicBezTo>
                      <a:pt x="11128" y="17481"/>
                      <a:pt x="11000" y="17184"/>
                      <a:pt x="10830" y="17009"/>
                    </a:cubicBezTo>
                    <a:cubicBezTo>
                      <a:pt x="10649" y="17179"/>
                      <a:pt x="10473" y="17351"/>
                      <a:pt x="10298" y="17521"/>
                    </a:cubicBezTo>
                    <a:lnTo>
                      <a:pt x="10298" y="17521"/>
                    </a:lnTo>
                    <a:cubicBezTo>
                      <a:pt x="10298" y="17520"/>
                      <a:pt x="10298" y="17520"/>
                      <a:pt x="10298" y="17520"/>
                    </a:cubicBezTo>
                    <a:lnTo>
                      <a:pt x="10298" y="17520"/>
                    </a:lnTo>
                    <a:lnTo>
                      <a:pt x="10277" y="17540"/>
                    </a:lnTo>
                    <a:cubicBezTo>
                      <a:pt x="10284" y="17534"/>
                      <a:pt x="10291" y="17527"/>
                      <a:pt x="10298" y="17521"/>
                    </a:cubicBezTo>
                    <a:lnTo>
                      <a:pt x="10298" y="17521"/>
                    </a:lnTo>
                    <a:cubicBezTo>
                      <a:pt x="10223" y="17724"/>
                      <a:pt x="10103" y="17840"/>
                      <a:pt x="9923" y="17840"/>
                    </a:cubicBezTo>
                    <a:cubicBezTo>
                      <a:pt x="9871" y="17840"/>
                      <a:pt x="9813" y="17831"/>
                      <a:pt x="9750" y="17810"/>
                    </a:cubicBezTo>
                    <a:cubicBezTo>
                      <a:pt x="9585" y="18004"/>
                      <a:pt x="9421" y="18087"/>
                      <a:pt x="9257" y="18087"/>
                    </a:cubicBezTo>
                    <a:cubicBezTo>
                      <a:pt x="9067" y="18087"/>
                      <a:pt x="8879" y="17977"/>
                      <a:pt x="8693" y="17805"/>
                    </a:cubicBezTo>
                    <a:cubicBezTo>
                      <a:pt x="8547" y="17772"/>
                      <a:pt x="8327" y="17810"/>
                      <a:pt x="8396" y="17552"/>
                    </a:cubicBezTo>
                    <a:lnTo>
                      <a:pt x="8396" y="17552"/>
                    </a:lnTo>
                    <a:cubicBezTo>
                      <a:pt x="8328" y="17584"/>
                      <a:pt x="8266" y="17598"/>
                      <a:pt x="8211" y="17598"/>
                    </a:cubicBezTo>
                    <a:cubicBezTo>
                      <a:pt x="8016" y="17598"/>
                      <a:pt x="7893" y="17426"/>
                      <a:pt x="7763" y="17267"/>
                    </a:cubicBezTo>
                    <a:cubicBezTo>
                      <a:pt x="7617" y="17116"/>
                      <a:pt x="7473" y="16967"/>
                      <a:pt x="7333" y="16816"/>
                    </a:cubicBezTo>
                    <a:lnTo>
                      <a:pt x="6801" y="16767"/>
                    </a:lnTo>
                    <a:cubicBezTo>
                      <a:pt x="6806" y="16746"/>
                      <a:pt x="6806" y="16724"/>
                      <a:pt x="6806" y="16709"/>
                    </a:cubicBezTo>
                    <a:cubicBezTo>
                      <a:pt x="6839" y="16573"/>
                      <a:pt x="6839" y="16493"/>
                      <a:pt x="6834" y="16456"/>
                    </a:cubicBezTo>
                    <a:cubicBezTo>
                      <a:pt x="6806" y="16451"/>
                      <a:pt x="6752" y="16439"/>
                      <a:pt x="6667" y="16439"/>
                    </a:cubicBezTo>
                    <a:cubicBezTo>
                      <a:pt x="6591" y="16439"/>
                      <a:pt x="6516" y="16419"/>
                      <a:pt x="6447" y="16386"/>
                    </a:cubicBezTo>
                    <a:cubicBezTo>
                      <a:pt x="6404" y="16568"/>
                      <a:pt x="6269" y="16751"/>
                      <a:pt x="6108" y="16891"/>
                    </a:cubicBezTo>
                    <a:cubicBezTo>
                      <a:pt x="5792" y="17154"/>
                      <a:pt x="5522" y="17466"/>
                      <a:pt x="5232" y="17756"/>
                    </a:cubicBezTo>
                    <a:cubicBezTo>
                      <a:pt x="5130" y="17788"/>
                      <a:pt x="5061" y="17874"/>
                      <a:pt x="4996" y="17976"/>
                    </a:cubicBezTo>
                    <a:cubicBezTo>
                      <a:pt x="4969" y="18003"/>
                      <a:pt x="4942" y="18030"/>
                      <a:pt x="4915" y="18051"/>
                    </a:cubicBezTo>
                    <a:cubicBezTo>
                      <a:pt x="4776" y="18170"/>
                      <a:pt x="4642" y="18282"/>
                      <a:pt x="4502" y="18400"/>
                    </a:cubicBezTo>
                    <a:cubicBezTo>
                      <a:pt x="4496" y="18406"/>
                      <a:pt x="4491" y="18406"/>
                      <a:pt x="4486" y="18411"/>
                    </a:cubicBezTo>
                    <a:cubicBezTo>
                      <a:pt x="3739" y="19045"/>
                      <a:pt x="2998" y="19717"/>
                      <a:pt x="2703" y="20662"/>
                    </a:cubicBezTo>
                    <a:lnTo>
                      <a:pt x="2703" y="20673"/>
                    </a:lnTo>
                    <a:cubicBezTo>
                      <a:pt x="2294" y="21108"/>
                      <a:pt x="1880" y="21517"/>
                      <a:pt x="1381" y="21860"/>
                    </a:cubicBezTo>
                    <a:cubicBezTo>
                      <a:pt x="972" y="22139"/>
                      <a:pt x="580" y="22397"/>
                      <a:pt x="280" y="22784"/>
                    </a:cubicBezTo>
                    <a:cubicBezTo>
                      <a:pt x="188" y="22827"/>
                      <a:pt x="97" y="22859"/>
                      <a:pt x="5" y="22898"/>
                    </a:cubicBezTo>
                    <a:cubicBezTo>
                      <a:pt x="0" y="22983"/>
                      <a:pt x="16" y="23069"/>
                      <a:pt x="59" y="23161"/>
                    </a:cubicBezTo>
                    <a:cubicBezTo>
                      <a:pt x="97" y="23252"/>
                      <a:pt x="151" y="23327"/>
                      <a:pt x="204" y="23396"/>
                    </a:cubicBezTo>
                    <a:cubicBezTo>
                      <a:pt x="268" y="23471"/>
                      <a:pt x="344" y="23531"/>
                      <a:pt x="419" y="23580"/>
                    </a:cubicBezTo>
                    <a:cubicBezTo>
                      <a:pt x="2509" y="23246"/>
                      <a:pt x="4593" y="22923"/>
                      <a:pt x="6710" y="22827"/>
                    </a:cubicBezTo>
                    <a:cubicBezTo>
                      <a:pt x="6929" y="22819"/>
                      <a:pt x="7208" y="22660"/>
                      <a:pt x="7442" y="22660"/>
                    </a:cubicBezTo>
                    <a:cubicBezTo>
                      <a:pt x="7528" y="22660"/>
                      <a:pt x="7608" y="22682"/>
                      <a:pt x="7677" y="22742"/>
                    </a:cubicBezTo>
                    <a:cubicBezTo>
                      <a:pt x="7880" y="22709"/>
                      <a:pt x="8091" y="22677"/>
                      <a:pt x="8294" y="22645"/>
                    </a:cubicBezTo>
                    <a:cubicBezTo>
                      <a:pt x="8450" y="22397"/>
                      <a:pt x="8725" y="22253"/>
                      <a:pt x="9149" y="22241"/>
                    </a:cubicBezTo>
                    <a:cubicBezTo>
                      <a:pt x="12877" y="22150"/>
                      <a:pt x="16519" y="21334"/>
                      <a:pt x="20210" y="20877"/>
                    </a:cubicBezTo>
                    <a:cubicBezTo>
                      <a:pt x="26426" y="20104"/>
                      <a:pt x="32518" y="18701"/>
                      <a:pt x="38599" y="17257"/>
                    </a:cubicBezTo>
                    <a:cubicBezTo>
                      <a:pt x="38793" y="17211"/>
                      <a:pt x="38970" y="17191"/>
                      <a:pt x="39133" y="17191"/>
                    </a:cubicBezTo>
                    <a:cubicBezTo>
                      <a:pt x="39340" y="17191"/>
                      <a:pt x="39524" y="17223"/>
                      <a:pt x="39695" y="17277"/>
                    </a:cubicBezTo>
                    <a:cubicBezTo>
                      <a:pt x="39749" y="17267"/>
                      <a:pt x="39808" y="17262"/>
                      <a:pt x="39862" y="17250"/>
                    </a:cubicBezTo>
                    <a:cubicBezTo>
                      <a:pt x="40056" y="17218"/>
                      <a:pt x="40286" y="17181"/>
                      <a:pt x="40501" y="17079"/>
                    </a:cubicBezTo>
                    <a:cubicBezTo>
                      <a:pt x="40657" y="17004"/>
                      <a:pt x="40807" y="16896"/>
                      <a:pt x="40920" y="16724"/>
                    </a:cubicBezTo>
                    <a:cubicBezTo>
                      <a:pt x="41081" y="16466"/>
                      <a:pt x="41113" y="16144"/>
                      <a:pt x="41006" y="15762"/>
                    </a:cubicBezTo>
                    <a:lnTo>
                      <a:pt x="40963" y="15601"/>
                    </a:lnTo>
                    <a:cubicBezTo>
                      <a:pt x="40818" y="15053"/>
                      <a:pt x="40544" y="14033"/>
                      <a:pt x="39352" y="14033"/>
                    </a:cubicBezTo>
                    <a:cubicBezTo>
                      <a:pt x="39276" y="14033"/>
                      <a:pt x="39191" y="14039"/>
                      <a:pt x="39109" y="14044"/>
                    </a:cubicBezTo>
                    <a:cubicBezTo>
                      <a:pt x="39040" y="14054"/>
                      <a:pt x="38970" y="14059"/>
                      <a:pt x="38900" y="14066"/>
                    </a:cubicBezTo>
                    <a:cubicBezTo>
                      <a:pt x="38573" y="14091"/>
                      <a:pt x="38212" y="14124"/>
                      <a:pt x="37864" y="14296"/>
                    </a:cubicBezTo>
                    <a:lnTo>
                      <a:pt x="37864" y="14296"/>
                    </a:lnTo>
                    <a:cubicBezTo>
                      <a:pt x="38057" y="14173"/>
                      <a:pt x="38229" y="14001"/>
                      <a:pt x="38251" y="13732"/>
                    </a:cubicBezTo>
                    <a:cubicBezTo>
                      <a:pt x="38271" y="13485"/>
                      <a:pt x="38196" y="13253"/>
                      <a:pt x="38040" y="13077"/>
                    </a:cubicBezTo>
                    <a:cubicBezTo>
                      <a:pt x="37847" y="12861"/>
                      <a:pt x="37557" y="12744"/>
                      <a:pt x="37192" y="12732"/>
                    </a:cubicBezTo>
                    <a:cubicBezTo>
                      <a:pt x="37148" y="12727"/>
                      <a:pt x="37106" y="12722"/>
                      <a:pt x="37063" y="12705"/>
                    </a:cubicBezTo>
                    <a:cubicBezTo>
                      <a:pt x="37170" y="12539"/>
                      <a:pt x="37224" y="12362"/>
                      <a:pt x="37257" y="12249"/>
                    </a:cubicBezTo>
                    <a:cubicBezTo>
                      <a:pt x="37262" y="12228"/>
                      <a:pt x="37267" y="12201"/>
                      <a:pt x="37277" y="12174"/>
                    </a:cubicBezTo>
                    <a:lnTo>
                      <a:pt x="37353" y="12174"/>
                    </a:lnTo>
                    <a:cubicBezTo>
                      <a:pt x="37981" y="12174"/>
                      <a:pt x="38186" y="11755"/>
                      <a:pt x="38256" y="11508"/>
                    </a:cubicBezTo>
                    <a:cubicBezTo>
                      <a:pt x="38298" y="11326"/>
                      <a:pt x="38234" y="11121"/>
                      <a:pt x="38110" y="10987"/>
                    </a:cubicBezTo>
                    <a:cubicBezTo>
                      <a:pt x="37380" y="10213"/>
                      <a:pt x="37380" y="10213"/>
                      <a:pt x="37438" y="8661"/>
                    </a:cubicBezTo>
                    <a:cubicBezTo>
                      <a:pt x="37455" y="8215"/>
                      <a:pt x="37289" y="7898"/>
                      <a:pt x="36912" y="7662"/>
                    </a:cubicBezTo>
                    <a:cubicBezTo>
                      <a:pt x="36697" y="7533"/>
                      <a:pt x="36478" y="7419"/>
                      <a:pt x="36252" y="7312"/>
                    </a:cubicBezTo>
                    <a:cubicBezTo>
                      <a:pt x="35988" y="7270"/>
                      <a:pt x="35725" y="7141"/>
                      <a:pt x="35504" y="7032"/>
                    </a:cubicBezTo>
                    <a:cubicBezTo>
                      <a:pt x="35253" y="6910"/>
                      <a:pt x="34989" y="6818"/>
                      <a:pt x="34726" y="6732"/>
                    </a:cubicBezTo>
                    <a:cubicBezTo>
                      <a:pt x="34646" y="6732"/>
                      <a:pt x="34564" y="6732"/>
                      <a:pt x="34484" y="6737"/>
                    </a:cubicBezTo>
                    <a:cubicBezTo>
                      <a:pt x="34334" y="6742"/>
                      <a:pt x="34183" y="6749"/>
                      <a:pt x="34033" y="6749"/>
                    </a:cubicBezTo>
                    <a:cubicBezTo>
                      <a:pt x="33448" y="6749"/>
                      <a:pt x="32781" y="6673"/>
                      <a:pt x="32191" y="6201"/>
                    </a:cubicBezTo>
                    <a:cubicBezTo>
                      <a:pt x="32169" y="6216"/>
                      <a:pt x="32152" y="6238"/>
                      <a:pt x="32142" y="6254"/>
                    </a:cubicBezTo>
                    <a:cubicBezTo>
                      <a:pt x="32131" y="6276"/>
                      <a:pt x="32120" y="6291"/>
                      <a:pt x="32110" y="6308"/>
                    </a:cubicBezTo>
                    <a:cubicBezTo>
                      <a:pt x="31954" y="6233"/>
                      <a:pt x="31792" y="6152"/>
                      <a:pt x="31636" y="6060"/>
                    </a:cubicBezTo>
                    <a:cubicBezTo>
                      <a:pt x="31643" y="6055"/>
                      <a:pt x="31648" y="6045"/>
                      <a:pt x="31653" y="6033"/>
                    </a:cubicBezTo>
                    <a:lnTo>
                      <a:pt x="31653" y="6033"/>
                    </a:lnTo>
                    <a:cubicBezTo>
                      <a:pt x="31252" y="6204"/>
                      <a:pt x="31003" y="6302"/>
                      <a:pt x="30846" y="6302"/>
                    </a:cubicBezTo>
                    <a:cubicBezTo>
                      <a:pt x="30619" y="6302"/>
                      <a:pt x="30590" y="6094"/>
                      <a:pt x="30584" y="5604"/>
                    </a:cubicBezTo>
                    <a:cubicBezTo>
                      <a:pt x="30579" y="5073"/>
                      <a:pt x="30540" y="4508"/>
                      <a:pt x="31105" y="4186"/>
                    </a:cubicBezTo>
                    <a:cubicBezTo>
                      <a:pt x="31030" y="3923"/>
                      <a:pt x="31083" y="3724"/>
                      <a:pt x="31373" y="3643"/>
                    </a:cubicBezTo>
                    <a:cubicBezTo>
                      <a:pt x="31331" y="3402"/>
                      <a:pt x="31385" y="3203"/>
                      <a:pt x="31636" y="3112"/>
                    </a:cubicBezTo>
                    <a:cubicBezTo>
                      <a:pt x="31631" y="2939"/>
                      <a:pt x="31626" y="2762"/>
                      <a:pt x="31616" y="2591"/>
                    </a:cubicBezTo>
                    <a:cubicBezTo>
                      <a:pt x="31433" y="2353"/>
                      <a:pt x="31212" y="2182"/>
                      <a:pt x="30976" y="2043"/>
                    </a:cubicBezTo>
                    <a:cubicBezTo>
                      <a:pt x="30262" y="1629"/>
                      <a:pt x="29380" y="1532"/>
                      <a:pt x="28698" y="1059"/>
                    </a:cubicBezTo>
                    <a:cubicBezTo>
                      <a:pt x="28284" y="860"/>
                      <a:pt x="28537" y="468"/>
                      <a:pt x="28440" y="178"/>
                    </a:cubicBezTo>
                    <a:cubicBezTo>
                      <a:pt x="28357" y="163"/>
                      <a:pt x="28282" y="156"/>
                      <a:pt x="28214" y="156"/>
                    </a:cubicBezTo>
                    <a:cubicBezTo>
                      <a:pt x="28060" y="156"/>
                      <a:pt x="27941" y="193"/>
                      <a:pt x="27844" y="263"/>
                    </a:cubicBezTo>
                    <a:cubicBezTo>
                      <a:pt x="27672" y="392"/>
                      <a:pt x="27575" y="624"/>
                      <a:pt x="27505" y="935"/>
                    </a:cubicBezTo>
                    <a:cubicBezTo>
                      <a:pt x="27437" y="1273"/>
                      <a:pt x="27286" y="1531"/>
                      <a:pt x="27051" y="1531"/>
                    </a:cubicBezTo>
                    <a:cubicBezTo>
                      <a:pt x="26919" y="1531"/>
                      <a:pt x="26761" y="1450"/>
                      <a:pt x="26576" y="1258"/>
                    </a:cubicBezTo>
                    <a:cubicBezTo>
                      <a:pt x="26512" y="1277"/>
                      <a:pt x="26454" y="1286"/>
                      <a:pt x="26400" y="1286"/>
                    </a:cubicBezTo>
                    <a:cubicBezTo>
                      <a:pt x="26226" y="1286"/>
                      <a:pt x="26103" y="1186"/>
                      <a:pt x="26034" y="989"/>
                    </a:cubicBezTo>
                    <a:cubicBezTo>
                      <a:pt x="25873" y="967"/>
                      <a:pt x="25722" y="940"/>
                      <a:pt x="25754" y="726"/>
                    </a:cubicBezTo>
                    <a:lnTo>
                      <a:pt x="25754" y="726"/>
                    </a:lnTo>
                    <a:cubicBezTo>
                      <a:pt x="25698" y="743"/>
                      <a:pt x="25645" y="751"/>
                      <a:pt x="25597" y="751"/>
                    </a:cubicBezTo>
                    <a:cubicBezTo>
                      <a:pt x="25425" y="751"/>
                      <a:pt x="25305" y="649"/>
                      <a:pt x="25234" y="452"/>
                    </a:cubicBezTo>
                    <a:cubicBezTo>
                      <a:pt x="25072" y="436"/>
                      <a:pt x="24922" y="409"/>
                      <a:pt x="24954" y="194"/>
                    </a:cubicBezTo>
                    <a:lnTo>
                      <a:pt x="24954" y="194"/>
                    </a:lnTo>
                    <a:cubicBezTo>
                      <a:pt x="24903" y="210"/>
                      <a:pt x="24855" y="217"/>
                      <a:pt x="24809" y="217"/>
                    </a:cubicBezTo>
                    <a:cubicBezTo>
                      <a:pt x="24594" y="217"/>
                      <a:pt x="24417" y="67"/>
                      <a:pt x="24218"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3" name="Google Shape;13283;p109"/>
              <p:cNvSpPr/>
              <p:nvPr/>
            </p:nvSpPr>
            <p:spPr>
              <a:xfrm>
                <a:off x="5687063" y="2290097"/>
                <a:ext cx="317695" cy="153905"/>
              </a:xfrm>
              <a:custGeom>
                <a:avLst/>
                <a:gdLst/>
                <a:ahLst/>
                <a:cxnLst/>
                <a:rect l="l" t="t" r="r" b="b"/>
                <a:pathLst>
                  <a:path w="25487" h="12347" extrusionOk="0">
                    <a:moveTo>
                      <a:pt x="18825" y="1"/>
                    </a:moveTo>
                    <a:cubicBezTo>
                      <a:pt x="18658" y="118"/>
                      <a:pt x="18417" y="76"/>
                      <a:pt x="18207" y="113"/>
                    </a:cubicBezTo>
                    <a:cubicBezTo>
                      <a:pt x="16628" y="420"/>
                      <a:pt x="14984" y="344"/>
                      <a:pt x="13447" y="898"/>
                    </a:cubicBezTo>
                    <a:cubicBezTo>
                      <a:pt x="12378" y="1124"/>
                      <a:pt x="11309" y="1360"/>
                      <a:pt x="10240" y="1564"/>
                    </a:cubicBezTo>
                    <a:cubicBezTo>
                      <a:pt x="9456" y="1714"/>
                      <a:pt x="8676" y="1876"/>
                      <a:pt x="7903" y="2047"/>
                    </a:cubicBezTo>
                    <a:cubicBezTo>
                      <a:pt x="7511" y="2133"/>
                      <a:pt x="7124" y="2220"/>
                      <a:pt x="6737" y="2305"/>
                    </a:cubicBezTo>
                    <a:cubicBezTo>
                      <a:pt x="4793" y="2736"/>
                      <a:pt x="2849" y="3143"/>
                      <a:pt x="855" y="3326"/>
                    </a:cubicBezTo>
                    <a:cubicBezTo>
                      <a:pt x="608" y="3363"/>
                      <a:pt x="355" y="3401"/>
                      <a:pt x="102" y="3438"/>
                    </a:cubicBezTo>
                    <a:cubicBezTo>
                      <a:pt x="65" y="3509"/>
                      <a:pt x="33" y="3579"/>
                      <a:pt x="0" y="3654"/>
                    </a:cubicBezTo>
                    <a:cubicBezTo>
                      <a:pt x="173" y="3772"/>
                      <a:pt x="302" y="3933"/>
                      <a:pt x="404" y="4110"/>
                    </a:cubicBezTo>
                    <a:cubicBezTo>
                      <a:pt x="167" y="4938"/>
                      <a:pt x="425" y="5980"/>
                      <a:pt x="1123" y="6485"/>
                    </a:cubicBezTo>
                    <a:cubicBezTo>
                      <a:pt x="1257" y="6316"/>
                      <a:pt x="1416" y="6207"/>
                      <a:pt x="1621" y="6207"/>
                    </a:cubicBezTo>
                    <a:cubicBezTo>
                      <a:pt x="1670" y="6207"/>
                      <a:pt x="1723" y="6213"/>
                      <a:pt x="1778" y="6227"/>
                    </a:cubicBezTo>
                    <a:cubicBezTo>
                      <a:pt x="2326" y="5674"/>
                      <a:pt x="2945" y="5169"/>
                      <a:pt x="3412" y="4546"/>
                    </a:cubicBezTo>
                    <a:cubicBezTo>
                      <a:pt x="3471" y="4465"/>
                      <a:pt x="3536" y="4390"/>
                      <a:pt x="3600" y="4320"/>
                    </a:cubicBezTo>
                    <a:cubicBezTo>
                      <a:pt x="3850" y="4068"/>
                      <a:pt x="4108" y="3951"/>
                      <a:pt x="4389" y="3951"/>
                    </a:cubicBezTo>
                    <a:cubicBezTo>
                      <a:pt x="4616" y="3951"/>
                      <a:pt x="4859" y="4028"/>
                      <a:pt x="5126" y="4169"/>
                    </a:cubicBezTo>
                    <a:cubicBezTo>
                      <a:pt x="5088" y="3954"/>
                      <a:pt x="5180" y="3842"/>
                      <a:pt x="5378" y="3815"/>
                    </a:cubicBezTo>
                    <a:cubicBezTo>
                      <a:pt x="5395" y="3647"/>
                      <a:pt x="5482" y="3556"/>
                      <a:pt x="5657" y="3547"/>
                    </a:cubicBezTo>
                    <a:lnTo>
                      <a:pt x="5657" y="3547"/>
                    </a:lnTo>
                    <a:cubicBezTo>
                      <a:pt x="5652" y="3552"/>
                      <a:pt x="5647" y="3557"/>
                      <a:pt x="5641" y="3562"/>
                    </a:cubicBezTo>
                    <a:lnTo>
                      <a:pt x="5668" y="3547"/>
                    </a:lnTo>
                    <a:lnTo>
                      <a:pt x="5668" y="3547"/>
                    </a:lnTo>
                    <a:cubicBezTo>
                      <a:pt x="5665" y="3547"/>
                      <a:pt x="5661" y="3547"/>
                      <a:pt x="5657" y="3547"/>
                    </a:cubicBezTo>
                    <a:lnTo>
                      <a:pt x="5657" y="3547"/>
                    </a:lnTo>
                    <a:cubicBezTo>
                      <a:pt x="6391" y="2852"/>
                      <a:pt x="7304" y="2778"/>
                      <a:pt x="8252" y="2751"/>
                    </a:cubicBezTo>
                    <a:cubicBezTo>
                      <a:pt x="8262" y="2751"/>
                      <a:pt x="8271" y="2751"/>
                      <a:pt x="8280" y="2751"/>
                    </a:cubicBezTo>
                    <a:cubicBezTo>
                      <a:pt x="8878" y="2751"/>
                      <a:pt x="8945" y="3075"/>
                      <a:pt x="8887" y="3535"/>
                    </a:cubicBezTo>
                    <a:cubicBezTo>
                      <a:pt x="8947" y="3516"/>
                      <a:pt x="9003" y="3506"/>
                      <a:pt x="9053" y="3506"/>
                    </a:cubicBezTo>
                    <a:cubicBezTo>
                      <a:pt x="9228" y="3506"/>
                      <a:pt x="9345" y="3617"/>
                      <a:pt x="9407" y="3825"/>
                    </a:cubicBezTo>
                    <a:cubicBezTo>
                      <a:pt x="9623" y="4046"/>
                      <a:pt x="9784" y="4288"/>
                      <a:pt x="9692" y="4615"/>
                    </a:cubicBezTo>
                    <a:cubicBezTo>
                      <a:pt x="9736" y="4623"/>
                      <a:pt x="9782" y="4626"/>
                      <a:pt x="9828" y="4626"/>
                    </a:cubicBezTo>
                    <a:cubicBezTo>
                      <a:pt x="9947" y="4626"/>
                      <a:pt x="10072" y="4607"/>
                      <a:pt x="10191" y="4599"/>
                    </a:cubicBezTo>
                    <a:lnTo>
                      <a:pt x="10191" y="4599"/>
                    </a:lnTo>
                    <a:cubicBezTo>
                      <a:pt x="10198" y="4663"/>
                      <a:pt x="10191" y="4728"/>
                      <a:pt x="10171" y="4787"/>
                    </a:cubicBezTo>
                    <a:cubicBezTo>
                      <a:pt x="10154" y="4841"/>
                      <a:pt x="10144" y="4911"/>
                      <a:pt x="10138" y="4985"/>
                    </a:cubicBezTo>
                    <a:cubicBezTo>
                      <a:pt x="10235" y="4915"/>
                      <a:pt x="10354" y="4878"/>
                      <a:pt x="10508" y="4878"/>
                    </a:cubicBezTo>
                    <a:cubicBezTo>
                      <a:pt x="10576" y="4878"/>
                      <a:pt x="10651" y="4885"/>
                      <a:pt x="10734" y="4900"/>
                    </a:cubicBezTo>
                    <a:cubicBezTo>
                      <a:pt x="10734" y="4895"/>
                      <a:pt x="10729" y="4884"/>
                      <a:pt x="10729" y="4878"/>
                    </a:cubicBezTo>
                    <a:lnTo>
                      <a:pt x="10729" y="4878"/>
                    </a:lnTo>
                    <a:lnTo>
                      <a:pt x="10756" y="4900"/>
                    </a:lnTo>
                    <a:lnTo>
                      <a:pt x="10734" y="4900"/>
                    </a:lnTo>
                    <a:cubicBezTo>
                      <a:pt x="10831" y="5190"/>
                      <a:pt x="10578" y="5582"/>
                      <a:pt x="10992" y="5781"/>
                    </a:cubicBezTo>
                    <a:cubicBezTo>
                      <a:pt x="11674" y="6254"/>
                      <a:pt x="12556" y="6351"/>
                      <a:pt x="13270" y="6765"/>
                    </a:cubicBezTo>
                    <a:cubicBezTo>
                      <a:pt x="13506" y="6904"/>
                      <a:pt x="13727" y="7075"/>
                      <a:pt x="13910" y="7313"/>
                    </a:cubicBezTo>
                    <a:cubicBezTo>
                      <a:pt x="13920" y="7484"/>
                      <a:pt x="13925" y="7661"/>
                      <a:pt x="13930" y="7834"/>
                    </a:cubicBezTo>
                    <a:cubicBezTo>
                      <a:pt x="13942" y="7828"/>
                      <a:pt x="13947" y="7828"/>
                      <a:pt x="13957" y="7822"/>
                    </a:cubicBezTo>
                    <a:lnTo>
                      <a:pt x="13957" y="7822"/>
                    </a:lnTo>
                    <a:lnTo>
                      <a:pt x="13947" y="7839"/>
                    </a:lnTo>
                    <a:cubicBezTo>
                      <a:pt x="13942" y="7844"/>
                      <a:pt x="13937" y="7854"/>
                      <a:pt x="13937" y="7854"/>
                    </a:cubicBezTo>
                    <a:cubicBezTo>
                      <a:pt x="13937" y="7849"/>
                      <a:pt x="13937" y="7839"/>
                      <a:pt x="13930" y="7834"/>
                    </a:cubicBezTo>
                    <a:cubicBezTo>
                      <a:pt x="13679" y="7925"/>
                      <a:pt x="13625" y="8124"/>
                      <a:pt x="13667" y="8365"/>
                    </a:cubicBezTo>
                    <a:cubicBezTo>
                      <a:pt x="13672" y="8365"/>
                      <a:pt x="13679" y="8360"/>
                      <a:pt x="13689" y="8360"/>
                    </a:cubicBezTo>
                    <a:lnTo>
                      <a:pt x="13667" y="8387"/>
                    </a:lnTo>
                    <a:lnTo>
                      <a:pt x="13667" y="8365"/>
                    </a:lnTo>
                    <a:cubicBezTo>
                      <a:pt x="13377" y="8446"/>
                      <a:pt x="13324" y="8645"/>
                      <a:pt x="13399" y="8908"/>
                    </a:cubicBezTo>
                    <a:cubicBezTo>
                      <a:pt x="13409" y="8902"/>
                      <a:pt x="13409" y="8897"/>
                      <a:pt x="13421" y="8892"/>
                    </a:cubicBezTo>
                    <a:lnTo>
                      <a:pt x="13421" y="8892"/>
                    </a:lnTo>
                    <a:lnTo>
                      <a:pt x="13409" y="8908"/>
                    </a:lnTo>
                    <a:cubicBezTo>
                      <a:pt x="13409" y="8913"/>
                      <a:pt x="13404" y="8918"/>
                      <a:pt x="13404" y="8918"/>
                    </a:cubicBezTo>
                    <a:cubicBezTo>
                      <a:pt x="13399" y="8918"/>
                      <a:pt x="13399" y="8913"/>
                      <a:pt x="13399" y="8908"/>
                    </a:cubicBezTo>
                    <a:cubicBezTo>
                      <a:pt x="12834" y="9230"/>
                      <a:pt x="12873" y="9795"/>
                      <a:pt x="12878" y="10326"/>
                    </a:cubicBezTo>
                    <a:cubicBezTo>
                      <a:pt x="12884" y="10816"/>
                      <a:pt x="12913" y="11024"/>
                      <a:pt x="13140" y="11024"/>
                    </a:cubicBezTo>
                    <a:cubicBezTo>
                      <a:pt x="13297" y="11024"/>
                      <a:pt x="13546" y="10926"/>
                      <a:pt x="13947" y="10755"/>
                    </a:cubicBezTo>
                    <a:lnTo>
                      <a:pt x="13947" y="10755"/>
                    </a:lnTo>
                    <a:cubicBezTo>
                      <a:pt x="13942" y="10767"/>
                      <a:pt x="13937" y="10777"/>
                      <a:pt x="13930" y="10782"/>
                    </a:cubicBezTo>
                    <a:cubicBezTo>
                      <a:pt x="14086" y="10874"/>
                      <a:pt x="14248" y="10955"/>
                      <a:pt x="14404" y="11030"/>
                    </a:cubicBezTo>
                    <a:cubicBezTo>
                      <a:pt x="14414" y="11013"/>
                      <a:pt x="14425" y="10998"/>
                      <a:pt x="14436" y="10976"/>
                    </a:cubicBezTo>
                    <a:cubicBezTo>
                      <a:pt x="14446" y="10960"/>
                      <a:pt x="14463" y="10938"/>
                      <a:pt x="14485" y="10923"/>
                    </a:cubicBezTo>
                    <a:cubicBezTo>
                      <a:pt x="15075" y="11395"/>
                      <a:pt x="15742" y="11471"/>
                      <a:pt x="16327" y="11471"/>
                    </a:cubicBezTo>
                    <a:cubicBezTo>
                      <a:pt x="16477" y="11471"/>
                      <a:pt x="16628" y="11464"/>
                      <a:pt x="16778" y="11459"/>
                    </a:cubicBezTo>
                    <a:cubicBezTo>
                      <a:pt x="16858" y="11454"/>
                      <a:pt x="16940" y="11454"/>
                      <a:pt x="17020" y="11454"/>
                    </a:cubicBezTo>
                    <a:cubicBezTo>
                      <a:pt x="17283" y="11540"/>
                      <a:pt x="17547" y="11632"/>
                      <a:pt x="17798" y="11754"/>
                    </a:cubicBezTo>
                    <a:cubicBezTo>
                      <a:pt x="18019" y="11863"/>
                      <a:pt x="18282" y="11992"/>
                      <a:pt x="18546" y="12034"/>
                    </a:cubicBezTo>
                    <a:cubicBezTo>
                      <a:pt x="18601" y="12042"/>
                      <a:pt x="18656" y="12047"/>
                      <a:pt x="18710" y="12047"/>
                    </a:cubicBezTo>
                    <a:cubicBezTo>
                      <a:pt x="18777" y="12047"/>
                      <a:pt x="18843" y="12039"/>
                      <a:pt x="18911" y="12019"/>
                    </a:cubicBezTo>
                    <a:cubicBezTo>
                      <a:pt x="19115" y="11965"/>
                      <a:pt x="19244" y="11787"/>
                      <a:pt x="19201" y="11583"/>
                    </a:cubicBezTo>
                    <a:cubicBezTo>
                      <a:pt x="19340" y="11303"/>
                      <a:pt x="18954" y="10777"/>
                      <a:pt x="18728" y="10626"/>
                    </a:cubicBezTo>
                    <a:cubicBezTo>
                      <a:pt x="18718" y="10621"/>
                      <a:pt x="18707" y="10616"/>
                      <a:pt x="18691" y="10606"/>
                    </a:cubicBezTo>
                    <a:cubicBezTo>
                      <a:pt x="18551" y="10423"/>
                      <a:pt x="18422" y="10234"/>
                      <a:pt x="18299" y="10052"/>
                    </a:cubicBezTo>
                    <a:cubicBezTo>
                      <a:pt x="18175" y="9869"/>
                      <a:pt x="18056" y="9691"/>
                      <a:pt x="17954" y="9515"/>
                    </a:cubicBezTo>
                    <a:cubicBezTo>
                      <a:pt x="16886" y="8784"/>
                      <a:pt x="17547" y="8124"/>
                      <a:pt x="18212" y="7457"/>
                    </a:cubicBezTo>
                    <a:cubicBezTo>
                      <a:pt x="18212" y="8124"/>
                      <a:pt x="18212" y="8784"/>
                      <a:pt x="18326" y="9461"/>
                    </a:cubicBezTo>
                    <a:cubicBezTo>
                      <a:pt x="18368" y="9563"/>
                      <a:pt x="18428" y="9671"/>
                      <a:pt x="18497" y="9768"/>
                    </a:cubicBezTo>
                    <a:cubicBezTo>
                      <a:pt x="18777" y="10160"/>
                      <a:pt x="19249" y="10460"/>
                      <a:pt x="19679" y="10460"/>
                    </a:cubicBezTo>
                    <a:cubicBezTo>
                      <a:pt x="19824" y="10460"/>
                      <a:pt x="19964" y="10428"/>
                      <a:pt x="20093" y="10363"/>
                    </a:cubicBezTo>
                    <a:cubicBezTo>
                      <a:pt x="20372" y="10219"/>
                      <a:pt x="20523" y="10197"/>
                      <a:pt x="20592" y="10197"/>
                    </a:cubicBezTo>
                    <a:cubicBezTo>
                      <a:pt x="20619" y="10197"/>
                      <a:pt x="20630" y="10202"/>
                      <a:pt x="20630" y="10202"/>
                    </a:cubicBezTo>
                    <a:cubicBezTo>
                      <a:pt x="20732" y="10278"/>
                      <a:pt x="20781" y="10772"/>
                      <a:pt x="20796" y="10960"/>
                    </a:cubicBezTo>
                    <a:lnTo>
                      <a:pt x="20808" y="11045"/>
                    </a:lnTo>
                    <a:cubicBezTo>
                      <a:pt x="20910" y="12121"/>
                      <a:pt x="21415" y="12346"/>
                      <a:pt x="21817" y="12346"/>
                    </a:cubicBezTo>
                    <a:cubicBezTo>
                      <a:pt x="21898" y="12346"/>
                      <a:pt x="21973" y="12341"/>
                      <a:pt x="22048" y="12319"/>
                    </a:cubicBezTo>
                    <a:cubicBezTo>
                      <a:pt x="22000" y="12168"/>
                      <a:pt x="21946" y="11997"/>
                      <a:pt x="21936" y="11803"/>
                    </a:cubicBezTo>
                    <a:cubicBezTo>
                      <a:pt x="22085" y="11771"/>
                      <a:pt x="22263" y="11685"/>
                      <a:pt x="22467" y="11567"/>
                    </a:cubicBezTo>
                    <a:cubicBezTo>
                      <a:pt x="22580" y="11245"/>
                      <a:pt x="22795" y="11057"/>
                      <a:pt x="23156" y="11057"/>
                    </a:cubicBezTo>
                    <a:lnTo>
                      <a:pt x="23161" y="11057"/>
                    </a:lnTo>
                    <a:cubicBezTo>
                      <a:pt x="23354" y="10992"/>
                      <a:pt x="23520" y="10911"/>
                      <a:pt x="23665" y="10826"/>
                    </a:cubicBezTo>
                    <a:cubicBezTo>
                      <a:pt x="23789" y="10976"/>
                      <a:pt x="23880" y="11126"/>
                      <a:pt x="23939" y="11283"/>
                    </a:cubicBezTo>
                    <a:cubicBezTo>
                      <a:pt x="24879" y="10702"/>
                      <a:pt x="25035" y="9730"/>
                      <a:pt x="25164" y="8918"/>
                    </a:cubicBezTo>
                    <a:cubicBezTo>
                      <a:pt x="25224" y="8521"/>
                      <a:pt x="25283" y="8144"/>
                      <a:pt x="25417" y="7806"/>
                    </a:cubicBezTo>
                    <a:cubicBezTo>
                      <a:pt x="25487" y="7623"/>
                      <a:pt x="25449" y="7415"/>
                      <a:pt x="25325" y="7269"/>
                    </a:cubicBezTo>
                    <a:cubicBezTo>
                      <a:pt x="25224" y="7145"/>
                      <a:pt x="25073" y="7081"/>
                      <a:pt x="24917" y="7081"/>
                    </a:cubicBezTo>
                    <a:cubicBezTo>
                      <a:pt x="24879" y="7081"/>
                      <a:pt x="24847" y="7081"/>
                      <a:pt x="24810" y="7092"/>
                    </a:cubicBezTo>
                    <a:cubicBezTo>
                      <a:pt x="24520" y="7152"/>
                      <a:pt x="24245" y="7199"/>
                      <a:pt x="23987" y="7248"/>
                    </a:cubicBezTo>
                    <a:cubicBezTo>
                      <a:pt x="23429" y="7345"/>
                      <a:pt x="22903" y="7435"/>
                      <a:pt x="22397" y="7608"/>
                    </a:cubicBezTo>
                    <a:cubicBezTo>
                      <a:pt x="22161" y="7688"/>
                      <a:pt x="21968" y="7732"/>
                      <a:pt x="21828" y="7732"/>
                    </a:cubicBezTo>
                    <a:cubicBezTo>
                      <a:pt x="21678" y="7732"/>
                      <a:pt x="21479" y="7732"/>
                      <a:pt x="21296" y="6958"/>
                    </a:cubicBezTo>
                    <a:cubicBezTo>
                      <a:pt x="21011" y="5727"/>
                      <a:pt x="20625" y="4529"/>
                      <a:pt x="20211" y="3256"/>
                    </a:cubicBezTo>
                    <a:cubicBezTo>
                      <a:pt x="20034" y="2703"/>
                      <a:pt x="19851" y="2139"/>
                      <a:pt x="19674" y="1553"/>
                    </a:cubicBezTo>
                    <a:cubicBezTo>
                      <a:pt x="19647" y="1478"/>
                      <a:pt x="19610" y="1419"/>
                      <a:pt x="19561" y="1365"/>
                    </a:cubicBezTo>
                    <a:cubicBezTo>
                      <a:pt x="19561" y="1306"/>
                      <a:pt x="19556" y="1246"/>
                      <a:pt x="19545" y="1177"/>
                    </a:cubicBezTo>
                    <a:cubicBezTo>
                      <a:pt x="19513" y="795"/>
                      <a:pt x="19405" y="527"/>
                      <a:pt x="19260" y="334"/>
                    </a:cubicBezTo>
                    <a:cubicBezTo>
                      <a:pt x="19137" y="172"/>
                      <a:pt x="18986" y="71"/>
                      <a:pt x="1882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4" name="Google Shape;13284;p109"/>
              <p:cNvSpPr/>
              <p:nvPr/>
            </p:nvSpPr>
            <p:spPr>
              <a:xfrm>
                <a:off x="6026971" y="2035437"/>
                <a:ext cx="117670" cy="119801"/>
              </a:xfrm>
              <a:custGeom>
                <a:avLst/>
                <a:gdLst/>
                <a:ahLst/>
                <a:cxnLst/>
                <a:rect l="l" t="t" r="r" b="b"/>
                <a:pathLst>
                  <a:path w="9440" h="9611" extrusionOk="0">
                    <a:moveTo>
                      <a:pt x="8049" y="0"/>
                    </a:moveTo>
                    <a:cubicBezTo>
                      <a:pt x="6936" y="167"/>
                      <a:pt x="5867" y="430"/>
                      <a:pt x="4820" y="769"/>
                    </a:cubicBezTo>
                    <a:cubicBezTo>
                      <a:pt x="4208" y="989"/>
                      <a:pt x="3590" y="1208"/>
                      <a:pt x="2971" y="1434"/>
                    </a:cubicBezTo>
                    <a:cubicBezTo>
                      <a:pt x="3026" y="1370"/>
                      <a:pt x="3090" y="1312"/>
                      <a:pt x="3133" y="1241"/>
                    </a:cubicBezTo>
                    <a:cubicBezTo>
                      <a:pt x="3154" y="1208"/>
                      <a:pt x="3144" y="1156"/>
                      <a:pt x="3149" y="1112"/>
                    </a:cubicBezTo>
                    <a:cubicBezTo>
                      <a:pt x="3092" y="1108"/>
                      <a:pt x="3035" y="1106"/>
                      <a:pt x="2979" y="1106"/>
                    </a:cubicBezTo>
                    <a:cubicBezTo>
                      <a:pt x="2102" y="1106"/>
                      <a:pt x="1311" y="1551"/>
                      <a:pt x="464" y="1687"/>
                    </a:cubicBezTo>
                    <a:cubicBezTo>
                      <a:pt x="296" y="1838"/>
                      <a:pt x="184" y="2021"/>
                      <a:pt x="114" y="2257"/>
                    </a:cubicBezTo>
                    <a:cubicBezTo>
                      <a:pt x="50" y="2450"/>
                      <a:pt x="18" y="2681"/>
                      <a:pt x="1" y="2949"/>
                    </a:cubicBezTo>
                    <a:cubicBezTo>
                      <a:pt x="157" y="3901"/>
                      <a:pt x="372" y="5056"/>
                      <a:pt x="511" y="5807"/>
                    </a:cubicBezTo>
                    <a:cubicBezTo>
                      <a:pt x="618" y="6393"/>
                      <a:pt x="861" y="6985"/>
                      <a:pt x="883" y="7565"/>
                    </a:cubicBezTo>
                    <a:cubicBezTo>
                      <a:pt x="888" y="7694"/>
                      <a:pt x="883" y="7823"/>
                      <a:pt x="861" y="7945"/>
                    </a:cubicBezTo>
                    <a:cubicBezTo>
                      <a:pt x="812" y="8267"/>
                      <a:pt x="667" y="8579"/>
                      <a:pt x="367" y="8891"/>
                    </a:cubicBezTo>
                    <a:cubicBezTo>
                      <a:pt x="360" y="8897"/>
                      <a:pt x="469" y="9015"/>
                      <a:pt x="528" y="9080"/>
                    </a:cubicBezTo>
                    <a:cubicBezTo>
                      <a:pt x="469" y="9273"/>
                      <a:pt x="420" y="9445"/>
                      <a:pt x="360" y="9584"/>
                    </a:cubicBezTo>
                    <a:cubicBezTo>
                      <a:pt x="415" y="9601"/>
                      <a:pt x="469" y="9611"/>
                      <a:pt x="528" y="9611"/>
                    </a:cubicBezTo>
                    <a:lnTo>
                      <a:pt x="533" y="9611"/>
                    </a:lnTo>
                    <a:cubicBezTo>
                      <a:pt x="673" y="9611"/>
                      <a:pt x="807" y="9595"/>
                      <a:pt x="930" y="9574"/>
                    </a:cubicBezTo>
                    <a:cubicBezTo>
                      <a:pt x="1360" y="9499"/>
                      <a:pt x="1721" y="9305"/>
                      <a:pt x="1999" y="8993"/>
                    </a:cubicBezTo>
                    <a:cubicBezTo>
                      <a:pt x="3338" y="7500"/>
                      <a:pt x="5067" y="6715"/>
                      <a:pt x="7253" y="6006"/>
                    </a:cubicBezTo>
                    <a:cubicBezTo>
                      <a:pt x="8301" y="5663"/>
                      <a:pt x="8914" y="5388"/>
                      <a:pt x="9219" y="5002"/>
                    </a:cubicBezTo>
                    <a:cubicBezTo>
                      <a:pt x="9333" y="4857"/>
                      <a:pt x="9403" y="4690"/>
                      <a:pt x="9440" y="4503"/>
                    </a:cubicBezTo>
                    <a:cubicBezTo>
                      <a:pt x="9252" y="3766"/>
                      <a:pt x="9053" y="2891"/>
                      <a:pt x="8817" y="2021"/>
                    </a:cubicBezTo>
                    <a:cubicBezTo>
                      <a:pt x="8666" y="1466"/>
                      <a:pt x="8414" y="876"/>
                      <a:pt x="8564" y="441"/>
                    </a:cubicBezTo>
                    <a:cubicBezTo>
                      <a:pt x="8446" y="263"/>
                      <a:pt x="8307" y="134"/>
                      <a:pt x="8156" y="54"/>
                    </a:cubicBezTo>
                    <a:cubicBezTo>
                      <a:pt x="8118" y="33"/>
                      <a:pt x="8081" y="16"/>
                      <a:pt x="8049"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5" name="Google Shape;13285;p109"/>
              <p:cNvSpPr/>
              <p:nvPr/>
            </p:nvSpPr>
            <p:spPr>
              <a:xfrm>
                <a:off x="5952917" y="2425043"/>
                <a:ext cx="35376" cy="76261"/>
              </a:xfrm>
              <a:custGeom>
                <a:avLst/>
                <a:gdLst/>
                <a:ahLst/>
                <a:cxnLst/>
                <a:rect l="l" t="t" r="r" b="b"/>
                <a:pathLst>
                  <a:path w="2838" h="6118" extrusionOk="0">
                    <a:moveTo>
                      <a:pt x="2337" y="0"/>
                    </a:moveTo>
                    <a:cubicBezTo>
                      <a:pt x="2192" y="85"/>
                      <a:pt x="2026" y="166"/>
                      <a:pt x="1833" y="231"/>
                    </a:cubicBezTo>
                    <a:lnTo>
                      <a:pt x="1828" y="231"/>
                    </a:lnTo>
                    <a:cubicBezTo>
                      <a:pt x="1467" y="231"/>
                      <a:pt x="1252" y="419"/>
                      <a:pt x="1139" y="741"/>
                    </a:cubicBezTo>
                    <a:cubicBezTo>
                      <a:pt x="1144" y="735"/>
                      <a:pt x="1151" y="735"/>
                      <a:pt x="1156" y="730"/>
                    </a:cubicBezTo>
                    <a:lnTo>
                      <a:pt x="1156" y="730"/>
                    </a:lnTo>
                    <a:lnTo>
                      <a:pt x="1151" y="735"/>
                    </a:lnTo>
                    <a:lnTo>
                      <a:pt x="1134" y="747"/>
                    </a:lnTo>
                    <a:lnTo>
                      <a:pt x="1139" y="741"/>
                    </a:lnTo>
                    <a:lnTo>
                      <a:pt x="1139" y="741"/>
                    </a:lnTo>
                    <a:cubicBezTo>
                      <a:pt x="935" y="859"/>
                      <a:pt x="757" y="945"/>
                      <a:pt x="608" y="977"/>
                    </a:cubicBezTo>
                    <a:cubicBezTo>
                      <a:pt x="618" y="1171"/>
                      <a:pt x="672" y="1342"/>
                      <a:pt x="720" y="1493"/>
                    </a:cubicBezTo>
                    <a:cubicBezTo>
                      <a:pt x="725" y="1503"/>
                      <a:pt x="725" y="1515"/>
                      <a:pt x="732" y="1525"/>
                    </a:cubicBezTo>
                    <a:cubicBezTo>
                      <a:pt x="839" y="1858"/>
                      <a:pt x="828" y="1885"/>
                      <a:pt x="737" y="1982"/>
                    </a:cubicBezTo>
                    <a:cubicBezTo>
                      <a:pt x="1" y="2772"/>
                      <a:pt x="38" y="3680"/>
                      <a:pt x="70" y="4560"/>
                    </a:cubicBezTo>
                    <a:cubicBezTo>
                      <a:pt x="87" y="4878"/>
                      <a:pt x="97" y="5210"/>
                      <a:pt x="80" y="5554"/>
                    </a:cubicBezTo>
                    <a:cubicBezTo>
                      <a:pt x="65" y="5790"/>
                      <a:pt x="209" y="6006"/>
                      <a:pt x="430" y="6086"/>
                    </a:cubicBezTo>
                    <a:cubicBezTo>
                      <a:pt x="489" y="6108"/>
                      <a:pt x="548" y="6118"/>
                      <a:pt x="613" y="6118"/>
                    </a:cubicBezTo>
                    <a:cubicBezTo>
                      <a:pt x="779" y="6118"/>
                      <a:pt x="940" y="6038"/>
                      <a:pt x="1042" y="5899"/>
                    </a:cubicBezTo>
                    <a:cubicBezTo>
                      <a:pt x="1892" y="4749"/>
                      <a:pt x="2337" y="3685"/>
                      <a:pt x="2401" y="2648"/>
                    </a:cubicBezTo>
                    <a:cubicBezTo>
                      <a:pt x="2413" y="2487"/>
                      <a:pt x="2472" y="2282"/>
                      <a:pt x="2537" y="2068"/>
                    </a:cubicBezTo>
                    <a:cubicBezTo>
                      <a:pt x="2666" y="1638"/>
                      <a:pt x="2837" y="1042"/>
                      <a:pt x="2611" y="457"/>
                    </a:cubicBezTo>
                    <a:cubicBezTo>
                      <a:pt x="2552" y="300"/>
                      <a:pt x="2461" y="150"/>
                      <a:pt x="233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6" name="Google Shape;13286;p109"/>
              <p:cNvSpPr/>
              <p:nvPr/>
            </p:nvSpPr>
            <p:spPr>
              <a:xfrm>
                <a:off x="2834124" y="1631907"/>
                <a:ext cx="552386" cy="458525"/>
              </a:xfrm>
              <a:custGeom>
                <a:avLst/>
                <a:gdLst/>
                <a:ahLst/>
                <a:cxnLst/>
                <a:rect l="l" t="t" r="r" b="b"/>
                <a:pathLst>
                  <a:path w="44315" h="36785" extrusionOk="0">
                    <a:moveTo>
                      <a:pt x="16427" y="6431"/>
                    </a:moveTo>
                    <a:cubicBezTo>
                      <a:pt x="16428" y="6431"/>
                      <a:pt x="16429" y="6431"/>
                      <a:pt x="16430" y="6431"/>
                    </a:cubicBezTo>
                    <a:lnTo>
                      <a:pt x="16430" y="6431"/>
                    </a:lnTo>
                    <a:cubicBezTo>
                      <a:pt x="16429" y="6431"/>
                      <a:pt x="16428" y="6431"/>
                      <a:pt x="16427" y="6431"/>
                    </a:cubicBezTo>
                    <a:close/>
                    <a:moveTo>
                      <a:pt x="10669" y="1"/>
                    </a:moveTo>
                    <a:cubicBezTo>
                      <a:pt x="10347" y="156"/>
                      <a:pt x="10025" y="478"/>
                      <a:pt x="9852" y="1118"/>
                    </a:cubicBezTo>
                    <a:cubicBezTo>
                      <a:pt x="9304" y="3170"/>
                      <a:pt x="8510" y="5190"/>
                      <a:pt x="7736" y="7140"/>
                    </a:cubicBezTo>
                    <a:cubicBezTo>
                      <a:pt x="7134" y="8665"/>
                      <a:pt x="6511" y="10245"/>
                      <a:pt x="6001" y="11841"/>
                    </a:cubicBezTo>
                    <a:cubicBezTo>
                      <a:pt x="5334" y="13941"/>
                      <a:pt x="4179" y="15843"/>
                      <a:pt x="3062" y="17685"/>
                    </a:cubicBezTo>
                    <a:cubicBezTo>
                      <a:pt x="2579" y="18476"/>
                      <a:pt x="2084" y="19292"/>
                      <a:pt x="1627" y="20114"/>
                    </a:cubicBezTo>
                    <a:lnTo>
                      <a:pt x="1605" y="20152"/>
                    </a:lnTo>
                    <a:cubicBezTo>
                      <a:pt x="982" y="21290"/>
                      <a:pt x="489" y="22188"/>
                      <a:pt x="918" y="23563"/>
                    </a:cubicBezTo>
                    <a:cubicBezTo>
                      <a:pt x="935" y="23606"/>
                      <a:pt x="854" y="23745"/>
                      <a:pt x="789" y="23859"/>
                    </a:cubicBezTo>
                    <a:cubicBezTo>
                      <a:pt x="703" y="24008"/>
                      <a:pt x="606" y="24176"/>
                      <a:pt x="558" y="24385"/>
                    </a:cubicBezTo>
                    <a:lnTo>
                      <a:pt x="499" y="24610"/>
                    </a:lnTo>
                    <a:cubicBezTo>
                      <a:pt x="231" y="25652"/>
                      <a:pt x="0" y="26555"/>
                      <a:pt x="494" y="27308"/>
                    </a:cubicBezTo>
                    <a:cubicBezTo>
                      <a:pt x="580" y="27442"/>
                      <a:pt x="687" y="27560"/>
                      <a:pt x="811" y="27667"/>
                    </a:cubicBezTo>
                    <a:cubicBezTo>
                      <a:pt x="967" y="27538"/>
                      <a:pt x="1166" y="27464"/>
                      <a:pt x="1402" y="27442"/>
                    </a:cubicBezTo>
                    <a:cubicBezTo>
                      <a:pt x="1714" y="27625"/>
                      <a:pt x="2143" y="27764"/>
                      <a:pt x="2740" y="27861"/>
                    </a:cubicBezTo>
                    <a:cubicBezTo>
                      <a:pt x="3519" y="27990"/>
                      <a:pt x="4270" y="28290"/>
                      <a:pt x="5039" y="28505"/>
                    </a:cubicBezTo>
                    <a:cubicBezTo>
                      <a:pt x="10432" y="30031"/>
                      <a:pt x="15837" y="31518"/>
                      <a:pt x="21262" y="32921"/>
                    </a:cubicBezTo>
                    <a:cubicBezTo>
                      <a:pt x="21381" y="33018"/>
                      <a:pt x="21478" y="33120"/>
                      <a:pt x="21552" y="33238"/>
                    </a:cubicBezTo>
                    <a:cubicBezTo>
                      <a:pt x="21649" y="33174"/>
                      <a:pt x="21768" y="33120"/>
                      <a:pt x="21902" y="33088"/>
                    </a:cubicBezTo>
                    <a:cubicBezTo>
                      <a:pt x="26270" y="34216"/>
                      <a:pt x="36687" y="36779"/>
                      <a:pt x="36724" y="36784"/>
                    </a:cubicBezTo>
                    <a:cubicBezTo>
                      <a:pt x="36714" y="36747"/>
                      <a:pt x="37299" y="31089"/>
                      <a:pt x="37852" y="28994"/>
                    </a:cubicBezTo>
                    <a:cubicBezTo>
                      <a:pt x="38217" y="27598"/>
                      <a:pt x="38229" y="26093"/>
                      <a:pt x="38873" y="24771"/>
                    </a:cubicBezTo>
                    <a:cubicBezTo>
                      <a:pt x="38921" y="24573"/>
                      <a:pt x="38996" y="24385"/>
                      <a:pt x="39131" y="24196"/>
                    </a:cubicBezTo>
                    <a:cubicBezTo>
                      <a:pt x="39206" y="24089"/>
                      <a:pt x="39318" y="24025"/>
                      <a:pt x="39432" y="23966"/>
                    </a:cubicBezTo>
                    <a:cubicBezTo>
                      <a:pt x="39560" y="23891"/>
                      <a:pt x="39625" y="23810"/>
                      <a:pt x="39662" y="23725"/>
                    </a:cubicBezTo>
                    <a:cubicBezTo>
                      <a:pt x="39625" y="23294"/>
                      <a:pt x="39506" y="22854"/>
                      <a:pt x="39893" y="22493"/>
                    </a:cubicBezTo>
                    <a:cubicBezTo>
                      <a:pt x="39893" y="22564"/>
                      <a:pt x="39898" y="22634"/>
                      <a:pt x="39905" y="22703"/>
                    </a:cubicBezTo>
                    <a:cubicBezTo>
                      <a:pt x="39942" y="22634"/>
                      <a:pt x="39980" y="22564"/>
                      <a:pt x="40012" y="22493"/>
                    </a:cubicBezTo>
                    <a:cubicBezTo>
                      <a:pt x="39980" y="22483"/>
                      <a:pt x="39947" y="22473"/>
                      <a:pt x="39920" y="22456"/>
                    </a:cubicBezTo>
                    <a:cubicBezTo>
                      <a:pt x="39856" y="22262"/>
                      <a:pt x="39796" y="22074"/>
                      <a:pt x="39737" y="21881"/>
                    </a:cubicBezTo>
                    <a:cubicBezTo>
                      <a:pt x="39705" y="21870"/>
                      <a:pt x="39679" y="21860"/>
                      <a:pt x="39647" y="21849"/>
                    </a:cubicBezTo>
                    <a:cubicBezTo>
                      <a:pt x="39453" y="21791"/>
                      <a:pt x="39147" y="21731"/>
                      <a:pt x="39018" y="21548"/>
                    </a:cubicBezTo>
                    <a:cubicBezTo>
                      <a:pt x="38926" y="21419"/>
                      <a:pt x="38899" y="21258"/>
                      <a:pt x="38911" y="21097"/>
                    </a:cubicBezTo>
                    <a:cubicBezTo>
                      <a:pt x="38765" y="20796"/>
                      <a:pt x="38884" y="20554"/>
                      <a:pt x="39104" y="20328"/>
                    </a:cubicBezTo>
                    <a:cubicBezTo>
                      <a:pt x="39136" y="20249"/>
                      <a:pt x="39169" y="20167"/>
                      <a:pt x="39196" y="20092"/>
                    </a:cubicBezTo>
                    <a:cubicBezTo>
                      <a:pt x="39404" y="19517"/>
                      <a:pt x="39603" y="18873"/>
                      <a:pt x="39958" y="18367"/>
                    </a:cubicBezTo>
                    <a:cubicBezTo>
                      <a:pt x="40146" y="18094"/>
                      <a:pt x="40371" y="17879"/>
                      <a:pt x="40640" y="17680"/>
                    </a:cubicBezTo>
                    <a:cubicBezTo>
                      <a:pt x="41150" y="17315"/>
                      <a:pt x="41510" y="16971"/>
                      <a:pt x="41817" y="16418"/>
                    </a:cubicBezTo>
                    <a:cubicBezTo>
                      <a:pt x="42097" y="15924"/>
                      <a:pt x="42354" y="15414"/>
                      <a:pt x="42692" y="14957"/>
                    </a:cubicBezTo>
                    <a:cubicBezTo>
                      <a:pt x="42982" y="14570"/>
                      <a:pt x="43321" y="14231"/>
                      <a:pt x="43612" y="13834"/>
                    </a:cubicBezTo>
                    <a:cubicBezTo>
                      <a:pt x="43605" y="13829"/>
                      <a:pt x="43600" y="13823"/>
                      <a:pt x="43600" y="13823"/>
                    </a:cubicBezTo>
                    <a:cubicBezTo>
                      <a:pt x="43647" y="13719"/>
                      <a:pt x="43688" y="13591"/>
                      <a:pt x="43787" y="13591"/>
                    </a:cubicBezTo>
                    <a:cubicBezTo>
                      <a:pt x="43791" y="13591"/>
                      <a:pt x="43795" y="13591"/>
                      <a:pt x="43799" y="13592"/>
                    </a:cubicBezTo>
                    <a:cubicBezTo>
                      <a:pt x="43826" y="13559"/>
                      <a:pt x="43858" y="13527"/>
                      <a:pt x="43885" y="13495"/>
                    </a:cubicBezTo>
                    <a:cubicBezTo>
                      <a:pt x="43869" y="13318"/>
                      <a:pt x="43992" y="13210"/>
                      <a:pt x="44175" y="13130"/>
                    </a:cubicBezTo>
                    <a:cubicBezTo>
                      <a:pt x="44175" y="13130"/>
                      <a:pt x="44175" y="13135"/>
                      <a:pt x="44180" y="13135"/>
                    </a:cubicBezTo>
                    <a:cubicBezTo>
                      <a:pt x="44229" y="13066"/>
                      <a:pt x="44277" y="12991"/>
                      <a:pt x="44314" y="12915"/>
                    </a:cubicBezTo>
                    <a:lnTo>
                      <a:pt x="44314" y="12915"/>
                    </a:lnTo>
                    <a:cubicBezTo>
                      <a:pt x="44277" y="12964"/>
                      <a:pt x="44239" y="13017"/>
                      <a:pt x="44192" y="13066"/>
                    </a:cubicBezTo>
                    <a:cubicBezTo>
                      <a:pt x="44197" y="12738"/>
                      <a:pt x="44197" y="12404"/>
                      <a:pt x="44202" y="12077"/>
                    </a:cubicBezTo>
                    <a:cubicBezTo>
                      <a:pt x="44024" y="11856"/>
                      <a:pt x="43756" y="11754"/>
                      <a:pt x="43483" y="11551"/>
                    </a:cubicBezTo>
                    <a:cubicBezTo>
                      <a:pt x="43450" y="11529"/>
                      <a:pt x="43423" y="11497"/>
                      <a:pt x="43396" y="11470"/>
                    </a:cubicBezTo>
                    <a:cubicBezTo>
                      <a:pt x="43079" y="11357"/>
                      <a:pt x="42923" y="11083"/>
                      <a:pt x="42875" y="10702"/>
                    </a:cubicBezTo>
                    <a:cubicBezTo>
                      <a:pt x="42784" y="10514"/>
                      <a:pt x="42697" y="10326"/>
                      <a:pt x="42601" y="10148"/>
                    </a:cubicBezTo>
                    <a:cubicBezTo>
                      <a:pt x="42596" y="10138"/>
                      <a:pt x="42590" y="10122"/>
                      <a:pt x="42585" y="10111"/>
                    </a:cubicBezTo>
                    <a:cubicBezTo>
                      <a:pt x="40087" y="9681"/>
                      <a:pt x="37674" y="8908"/>
                      <a:pt x="35214" y="8343"/>
                    </a:cubicBezTo>
                    <a:cubicBezTo>
                      <a:pt x="34636" y="8213"/>
                      <a:pt x="34052" y="7965"/>
                      <a:pt x="33455" y="7965"/>
                    </a:cubicBezTo>
                    <a:cubicBezTo>
                      <a:pt x="33115" y="7965"/>
                      <a:pt x="32771" y="8046"/>
                      <a:pt x="32420" y="8273"/>
                    </a:cubicBezTo>
                    <a:cubicBezTo>
                      <a:pt x="32346" y="8323"/>
                      <a:pt x="32248" y="8352"/>
                      <a:pt x="32144" y="8352"/>
                    </a:cubicBezTo>
                    <a:cubicBezTo>
                      <a:pt x="31958" y="8352"/>
                      <a:pt x="31754" y="8260"/>
                      <a:pt x="31636" y="8042"/>
                    </a:cubicBezTo>
                    <a:cubicBezTo>
                      <a:pt x="31594" y="8037"/>
                      <a:pt x="31551" y="8035"/>
                      <a:pt x="31507" y="8035"/>
                    </a:cubicBezTo>
                    <a:cubicBezTo>
                      <a:pt x="31376" y="8035"/>
                      <a:pt x="31240" y="8053"/>
                      <a:pt x="31109" y="8053"/>
                    </a:cubicBezTo>
                    <a:cubicBezTo>
                      <a:pt x="30907" y="8053"/>
                      <a:pt x="30716" y="8009"/>
                      <a:pt x="30573" y="7785"/>
                    </a:cubicBezTo>
                    <a:cubicBezTo>
                      <a:pt x="30230" y="7882"/>
                      <a:pt x="29887" y="7915"/>
                      <a:pt x="29544" y="7915"/>
                    </a:cubicBezTo>
                    <a:cubicBezTo>
                      <a:pt x="28993" y="7915"/>
                      <a:pt x="28442" y="7829"/>
                      <a:pt x="27892" y="7779"/>
                    </a:cubicBezTo>
                    <a:cubicBezTo>
                      <a:pt x="27554" y="8237"/>
                      <a:pt x="27183" y="8392"/>
                      <a:pt x="26796" y="8392"/>
                    </a:cubicBezTo>
                    <a:cubicBezTo>
                      <a:pt x="26382" y="8392"/>
                      <a:pt x="25950" y="8215"/>
                      <a:pt x="25517" y="8037"/>
                    </a:cubicBezTo>
                    <a:lnTo>
                      <a:pt x="25517" y="8053"/>
                    </a:lnTo>
                    <a:lnTo>
                      <a:pt x="25502" y="8037"/>
                    </a:lnTo>
                    <a:lnTo>
                      <a:pt x="25502" y="8037"/>
                    </a:lnTo>
                    <a:cubicBezTo>
                      <a:pt x="25507" y="8048"/>
                      <a:pt x="25517" y="8053"/>
                      <a:pt x="25517" y="8053"/>
                    </a:cubicBezTo>
                    <a:cubicBezTo>
                      <a:pt x="25254" y="7951"/>
                      <a:pt x="25066" y="7774"/>
                      <a:pt x="24964" y="7511"/>
                    </a:cubicBezTo>
                    <a:cubicBezTo>
                      <a:pt x="24674" y="7516"/>
                      <a:pt x="24389" y="7516"/>
                      <a:pt x="24099" y="7516"/>
                    </a:cubicBezTo>
                    <a:cubicBezTo>
                      <a:pt x="24072" y="7489"/>
                      <a:pt x="24040" y="7467"/>
                      <a:pt x="24014" y="7452"/>
                    </a:cubicBezTo>
                    <a:cubicBezTo>
                      <a:pt x="23954" y="7415"/>
                      <a:pt x="23890" y="7388"/>
                      <a:pt x="23826" y="7376"/>
                    </a:cubicBezTo>
                    <a:cubicBezTo>
                      <a:pt x="23793" y="7371"/>
                      <a:pt x="23761" y="7366"/>
                      <a:pt x="23729" y="7366"/>
                    </a:cubicBezTo>
                    <a:cubicBezTo>
                      <a:pt x="23713" y="7365"/>
                      <a:pt x="23698" y="7364"/>
                      <a:pt x="23682" y="7364"/>
                    </a:cubicBezTo>
                    <a:cubicBezTo>
                      <a:pt x="23457" y="7364"/>
                      <a:pt x="23220" y="7449"/>
                      <a:pt x="22997" y="7449"/>
                    </a:cubicBezTo>
                    <a:cubicBezTo>
                      <a:pt x="22843" y="7449"/>
                      <a:pt x="22696" y="7409"/>
                      <a:pt x="22563" y="7274"/>
                    </a:cubicBezTo>
                    <a:cubicBezTo>
                      <a:pt x="20554" y="6706"/>
                      <a:pt x="18450" y="6887"/>
                      <a:pt x="16430" y="6431"/>
                    </a:cubicBezTo>
                    <a:lnTo>
                      <a:pt x="16430" y="6431"/>
                    </a:lnTo>
                    <a:cubicBezTo>
                      <a:pt x="16433" y="6433"/>
                      <a:pt x="16434" y="6437"/>
                      <a:pt x="16439" y="6441"/>
                    </a:cubicBezTo>
                    <a:cubicBezTo>
                      <a:pt x="16372" y="6451"/>
                      <a:pt x="16308" y="6457"/>
                      <a:pt x="16247" y="6457"/>
                    </a:cubicBezTo>
                    <a:cubicBezTo>
                      <a:pt x="15857" y="6457"/>
                      <a:pt x="15572" y="6253"/>
                      <a:pt x="15358" y="5910"/>
                    </a:cubicBezTo>
                    <a:cubicBezTo>
                      <a:pt x="15182" y="5900"/>
                      <a:pt x="15090" y="5808"/>
                      <a:pt x="15085" y="5630"/>
                    </a:cubicBezTo>
                    <a:cubicBezTo>
                      <a:pt x="14526" y="4997"/>
                      <a:pt x="14800" y="4212"/>
                      <a:pt x="14870" y="3540"/>
                    </a:cubicBezTo>
                    <a:cubicBezTo>
                      <a:pt x="14929" y="2972"/>
                      <a:pt x="14719" y="2451"/>
                      <a:pt x="14816" y="1908"/>
                    </a:cubicBezTo>
                    <a:lnTo>
                      <a:pt x="14816" y="1908"/>
                    </a:lnTo>
                    <a:cubicBezTo>
                      <a:pt x="14723" y="1932"/>
                      <a:pt x="14634" y="1945"/>
                      <a:pt x="14550" y="1945"/>
                    </a:cubicBezTo>
                    <a:cubicBezTo>
                      <a:pt x="14339" y="1945"/>
                      <a:pt x="14160" y="1860"/>
                      <a:pt x="14021" y="1645"/>
                    </a:cubicBezTo>
                    <a:cubicBezTo>
                      <a:pt x="13979" y="1649"/>
                      <a:pt x="13937" y="1651"/>
                      <a:pt x="13897" y="1651"/>
                    </a:cubicBezTo>
                    <a:cubicBezTo>
                      <a:pt x="13210" y="1651"/>
                      <a:pt x="12840" y="1035"/>
                      <a:pt x="12313" y="736"/>
                    </a:cubicBezTo>
                    <a:cubicBezTo>
                      <a:pt x="11996" y="549"/>
                      <a:pt x="11706" y="441"/>
                      <a:pt x="11453" y="403"/>
                    </a:cubicBezTo>
                    <a:cubicBezTo>
                      <a:pt x="11211" y="264"/>
                      <a:pt x="10970" y="140"/>
                      <a:pt x="10722" y="27"/>
                    </a:cubicBezTo>
                    <a:cubicBezTo>
                      <a:pt x="10707" y="16"/>
                      <a:pt x="10690" y="6"/>
                      <a:pt x="1066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7" name="Google Shape;13287;p109"/>
              <p:cNvSpPr/>
              <p:nvPr/>
            </p:nvSpPr>
            <p:spPr>
              <a:xfrm>
                <a:off x="3038687" y="1711995"/>
                <a:ext cx="212" cy="137"/>
              </a:xfrm>
              <a:custGeom>
                <a:avLst/>
                <a:gdLst/>
                <a:ahLst/>
                <a:cxnLst/>
                <a:rect l="l" t="t" r="r" b="b"/>
                <a:pathLst>
                  <a:path w="17" h="11" extrusionOk="0">
                    <a:moveTo>
                      <a:pt x="1" y="1"/>
                    </a:moveTo>
                    <a:cubicBezTo>
                      <a:pt x="1" y="1"/>
                      <a:pt x="6" y="6"/>
                      <a:pt x="16" y="1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8" name="Google Shape;13288;p109"/>
              <p:cNvSpPr/>
              <p:nvPr/>
            </p:nvSpPr>
            <p:spPr>
              <a:xfrm>
                <a:off x="3457549" y="1534680"/>
                <a:ext cx="691546" cy="418288"/>
              </a:xfrm>
              <a:custGeom>
                <a:avLst/>
                <a:gdLst/>
                <a:ahLst/>
                <a:cxnLst/>
                <a:rect l="l" t="t" r="r" b="b"/>
                <a:pathLst>
                  <a:path w="55479" h="33557" extrusionOk="0">
                    <a:moveTo>
                      <a:pt x="920" y="1"/>
                    </a:moveTo>
                    <a:lnTo>
                      <a:pt x="920" y="16"/>
                    </a:lnTo>
                    <a:cubicBezTo>
                      <a:pt x="715" y="2014"/>
                      <a:pt x="0" y="3986"/>
                      <a:pt x="253" y="6006"/>
                    </a:cubicBezTo>
                    <a:cubicBezTo>
                      <a:pt x="425" y="6479"/>
                      <a:pt x="662" y="6956"/>
                      <a:pt x="774" y="7452"/>
                    </a:cubicBezTo>
                    <a:cubicBezTo>
                      <a:pt x="1215" y="7774"/>
                      <a:pt x="1145" y="8101"/>
                      <a:pt x="801" y="8429"/>
                    </a:cubicBezTo>
                    <a:cubicBezTo>
                      <a:pt x="747" y="8885"/>
                      <a:pt x="689" y="9326"/>
                      <a:pt x="940" y="9761"/>
                    </a:cubicBezTo>
                    <a:cubicBezTo>
                      <a:pt x="952" y="9772"/>
                      <a:pt x="962" y="9788"/>
                      <a:pt x="973" y="9805"/>
                    </a:cubicBezTo>
                    <a:cubicBezTo>
                      <a:pt x="1134" y="9922"/>
                      <a:pt x="1247" y="10073"/>
                      <a:pt x="1306" y="10256"/>
                    </a:cubicBezTo>
                    <a:cubicBezTo>
                      <a:pt x="1441" y="10400"/>
                      <a:pt x="1585" y="10534"/>
                      <a:pt x="1736" y="10670"/>
                    </a:cubicBezTo>
                    <a:cubicBezTo>
                      <a:pt x="2316" y="11169"/>
                      <a:pt x="2778" y="11647"/>
                      <a:pt x="3047" y="12378"/>
                    </a:cubicBezTo>
                    <a:cubicBezTo>
                      <a:pt x="3288" y="13028"/>
                      <a:pt x="3439" y="13758"/>
                      <a:pt x="3895" y="14285"/>
                    </a:cubicBezTo>
                    <a:cubicBezTo>
                      <a:pt x="3997" y="14441"/>
                      <a:pt x="4153" y="14558"/>
                      <a:pt x="4438" y="14747"/>
                    </a:cubicBezTo>
                    <a:cubicBezTo>
                      <a:pt x="4798" y="15004"/>
                      <a:pt x="5158" y="15240"/>
                      <a:pt x="5400" y="15547"/>
                    </a:cubicBezTo>
                    <a:cubicBezTo>
                      <a:pt x="5443" y="15569"/>
                      <a:pt x="5480" y="15590"/>
                      <a:pt x="5517" y="15612"/>
                    </a:cubicBezTo>
                    <a:cubicBezTo>
                      <a:pt x="5631" y="15671"/>
                      <a:pt x="5738" y="15741"/>
                      <a:pt x="5835" y="15810"/>
                    </a:cubicBezTo>
                    <a:cubicBezTo>
                      <a:pt x="5943" y="16078"/>
                      <a:pt x="5980" y="16363"/>
                      <a:pt x="5948" y="16681"/>
                    </a:cubicBezTo>
                    <a:cubicBezTo>
                      <a:pt x="5878" y="16745"/>
                      <a:pt x="5787" y="16809"/>
                      <a:pt x="5673" y="16874"/>
                    </a:cubicBezTo>
                    <a:cubicBezTo>
                      <a:pt x="5749" y="16638"/>
                      <a:pt x="5749" y="16450"/>
                      <a:pt x="5700" y="16299"/>
                    </a:cubicBezTo>
                    <a:lnTo>
                      <a:pt x="5700" y="16299"/>
                    </a:lnTo>
                    <a:cubicBezTo>
                      <a:pt x="5711" y="16401"/>
                      <a:pt x="5711" y="16504"/>
                      <a:pt x="5700" y="16621"/>
                    </a:cubicBezTo>
                    <a:cubicBezTo>
                      <a:pt x="5690" y="16740"/>
                      <a:pt x="5673" y="16852"/>
                      <a:pt x="5653" y="16971"/>
                    </a:cubicBezTo>
                    <a:cubicBezTo>
                      <a:pt x="5690" y="17142"/>
                      <a:pt x="5700" y="17298"/>
                      <a:pt x="5550" y="17379"/>
                    </a:cubicBezTo>
                    <a:cubicBezTo>
                      <a:pt x="5363" y="18061"/>
                      <a:pt x="5051" y="18716"/>
                      <a:pt x="4895" y="19398"/>
                    </a:cubicBezTo>
                    <a:cubicBezTo>
                      <a:pt x="4803" y="19792"/>
                      <a:pt x="4739" y="20189"/>
                      <a:pt x="4728" y="20591"/>
                    </a:cubicBezTo>
                    <a:cubicBezTo>
                      <a:pt x="4744" y="20662"/>
                      <a:pt x="4766" y="20726"/>
                      <a:pt x="4798" y="20796"/>
                    </a:cubicBezTo>
                    <a:cubicBezTo>
                      <a:pt x="4771" y="20752"/>
                      <a:pt x="4750" y="20715"/>
                      <a:pt x="4728" y="20672"/>
                    </a:cubicBezTo>
                    <a:lnTo>
                      <a:pt x="4728" y="20710"/>
                    </a:lnTo>
                    <a:cubicBezTo>
                      <a:pt x="4728" y="20855"/>
                      <a:pt x="4674" y="21005"/>
                      <a:pt x="4535" y="21075"/>
                    </a:cubicBezTo>
                    <a:cubicBezTo>
                      <a:pt x="4314" y="21188"/>
                      <a:pt x="3950" y="21446"/>
                      <a:pt x="3766" y="21741"/>
                    </a:cubicBezTo>
                    <a:lnTo>
                      <a:pt x="3766" y="22386"/>
                    </a:lnTo>
                    <a:cubicBezTo>
                      <a:pt x="3794" y="22418"/>
                      <a:pt x="3826" y="22450"/>
                      <a:pt x="3863" y="22482"/>
                    </a:cubicBezTo>
                    <a:cubicBezTo>
                      <a:pt x="4071" y="22657"/>
                      <a:pt x="4303" y="22717"/>
                      <a:pt x="4542" y="22717"/>
                    </a:cubicBezTo>
                    <a:cubicBezTo>
                      <a:pt x="4804" y="22717"/>
                      <a:pt x="5074" y="22644"/>
                      <a:pt x="5330" y="22569"/>
                    </a:cubicBezTo>
                    <a:cubicBezTo>
                      <a:pt x="5552" y="22507"/>
                      <a:pt x="5808" y="22434"/>
                      <a:pt x="6052" y="22434"/>
                    </a:cubicBezTo>
                    <a:cubicBezTo>
                      <a:pt x="6062" y="22434"/>
                      <a:pt x="6072" y="22435"/>
                      <a:pt x="6082" y="22435"/>
                    </a:cubicBezTo>
                    <a:cubicBezTo>
                      <a:pt x="6141" y="22370"/>
                      <a:pt x="6201" y="22311"/>
                      <a:pt x="6276" y="22230"/>
                    </a:cubicBezTo>
                    <a:cubicBezTo>
                      <a:pt x="6399" y="22289"/>
                      <a:pt x="6555" y="22311"/>
                      <a:pt x="6598" y="22391"/>
                    </a:cubicBezTo>
                    <a:cubicBezTo>
                      <a:pt x="6640" y="22467"/>
                      <a:pt x="6620" y="22557"/>
                      <a:pt x="6523" y="22569"/>
                    </a:cubicBezTo>
                    <a:cubicBezTo>
                      <a:pt x="6544" y="22584"/>
                      <a:pt x="6571" y="22596"/>
                      <a:pt x="6593" y="22611"/>
                    </a:cubicBezTo>
                    <a:cubicBezTo>
                      <a:pt x="7592" y="23466"/>
                      <a:pt x="7377" y="25110"/>
                      <a:pt x="7382" y="26281"/>
                    </a:cubicBezTo>
                    <a:cubicBezTo>
                      <a:pt x="7382" y="27533"/>
                      <a:pt x="7694" y="28810"/>
                      <a:pt x="8167" y="29971"/>
                    </a:cubicBezTo>
                    <a:cubicBezTo>
                      <a:pt x="8430" y="30610"/>
                      <a:pt x="8757" y="31352"/>
                      <a:pt x="9311" y="31798"/>
                    </a:cubicBezTo>
                    <a:cubicBezTo>
                      <a:pt x="9595" y="32027"/>
                      <a:pt x="9884" y="32102"/>
                      <a:pt x="10178" y="32102"/>
                    </a:cubicBezTo>
                    <a:cubicBezTo>
                      <a:pt x="10256" y="32102"/>
                      <a:pt x="10333" y="32097"/>
                      <a:pt x="10412" y="32088"/>
                    </a:cubicBezTo>
                    <a:cubicBezTo>
                      <a:pt x="10717" y="31828"/>
                      <a:pt x="11035" y="31750"/>
                      <a:pt x="11353" y="31750"/>
                    </a:cubicBezTo>
                    <a:cubicBezTo>
                      <a:pt x="11832" y="31750"/>
                      <a:pt x="12311" y="31927"/>
                      <a:pt x="12749" y="31927"/>
                    </a:cubicBezTo>
                    <a:cubicBezTo>
                      <a:pt x="12842" y="31927"/>
                      <a:pt x="12933" y="31919"/>
                      <a:pt x="13023" y="31900"/>
                    </a:cubicBezTo>
                    <a:lnTo>
                      <a:pt x="13023" y="31900"/>
                    </a:lnTo>
                    <a:cubicBezTo>
                      <a:pt x="13002" y="31916"/>
                      <a:pt x="12975" y="31927"/>
                      <a:pt x="12948" y="31944"/>
                    </a:cubicBezTo>
                    <a:cubicBezTo>
                      <a:pt x="13028" y="31944"/>
                      <a:pt x="13114" y="31944"/>
                      <a:pt x="13195" y="31937"/>
                    </a:cubicBezTo>
                    <a:lnTo>
                      <a:pt x="13233" y="31937"/>
                    </a:lnTo>
                    <a:cubicBezTo>
                      <a:pt x="13206" y="31922"/>
                      <a:pt x="13184" y="31905"/>
                      <a:pt x="13163" y="31884"/>
                    </a:cubicBezTo>
                    <a:lnTo>
                      <a:pt x="13163" y="31884"/>
                    </a:lnTo>
                    <a:cubicBezTo>
                      <a:pt x="13208" y="31888"/>
                      <a:pt x="13253" y="31889"/>
                      <a:pt x="13299" y="31889"/>
                    </a:cubicBezTo>
                    <a:cubicBezTo>
                      <a:pt x="13578" y="31889"/>
                      <a:pt x="13865" y="31836"/>
                      <a:pt x="14144" y="31836"/>
                    </a:cubicBezTo>
                    <a:cubicBezTo>
                      <a:pt x="14410" y="31836"/>
                      <a:pt x="14669" y="31884"/>
                      <a:pt x="14909" y="32072"/>
                    </a:cubicBezTo>
                    <a:cubicBezTo>
                      <a:pt x="15161" y="32122"/>
                      <a:pt x="15414" y="32163"/>
                      <a:pt x="15655" y="32163"/>
                    </a:cubicBezTo>
                    <a:cubicBezTo>
                      <a:pt x="16063" y="32163"/>
                      <a:pt x="16437" y="32047"/>
                      <a:pt x="16714" y="31659"/>
                    </a:cubicBezTo>
                    <a:cubicBezTo>
                      <a:pt x="16843" y="31476"/>
                      <a:pt x="16977" y="31374"/>
                      <a:pt x="17106" y="31331"/>
                    </a:cubicBezTo>
                    <a:cubicBezTo>
                      <a:pt x="17240" y="31207"/>
                      <a:pt x="17353" y="31143"/>
                      <a:pt x="17455" y="31126"/>
                    </a:cubicBezTo>
                    <a:cubicBezTo>
                      <a:pt x="17515" y="31138"/>
                      <a:pt x="17573" y="31153"/>
                      <a:pt x="17632" y="31170"/>
                    </a:cubicBezTo>
                    <a:cubicBezTo>
                      <a:pt x="17740" y="31245"/>
                      <a:pt x="17820" y="31406"/>
                      <a:pt x="17879" y="31653"/>
                    </a:cubicBezTo>
                    <a:cubicBezTo>
                      <a:pt x="18148" y="31927"/>
                      <a:pt x="18390" y="32298"/>
                      <a:pt x="18583" y="32566"/>
                    </a:cubicBezTo>
                    <a:cubicBezTo>
                      <a:pt x="18611" y="32604"/>
                      <a:pt x="18631" y="32641"/>
                      <a:pt x="18658" y="32673"/>
                    </a:cubicBezTo>
                    <a:cubicBezTo>
                      <a:pt x="19030" y="32078"/>
                      <a:pt x="18981" y="31379"/>
                      <a:pt x="19050" y="30707"/>
                    </a:cubicBezTo>
                    <a:cubicBezTo>
                      <a:pt x="19117" y="30050"/>
                      <a:pt x="19379" y="29722"/>
                      <a:pt x="19993" y="29722"/>
                    </a:cubicBezTo>
                    <a:cubicBezTo>
                      <a:pt x="20077" y="29722"/>
                      <a:pt x="20167" y="29728"/>
                      <a:pt x="20265" y="29740"/>
                    </a:cubicBezTo>
                    <a:cubicBezTo>
                      <a:pt x="24272" y="30246"/>
                      <a:pt x="28280" y="30707"/>
                      <a:pt x="32288" y="31185"/>
                    </a:cubicBezTo>
                    <a:cubicBezTo>
                      <a:pt x="36424" y="31679"/>
                      <a:pt x="40561" y="32185"/>
                      <a:pt x="44703" y="32668"/>
                    </a:cubicBezTo>
                    <a:cubicBezTo>
                      <a:pt x="47212" y="32963"/>
                      <a:pt x="49731" y="33211"/>
                      <a:pt x="52240" y="33533"/>
                    </a:cubicBezTo>
                    <a:cubicBezTo>
                      <a:pt x="52364" y="33548"/>
                      <a:pt x="52476" y="33557"/>
                      <a:pt x="52576" y="33557"/>
                    </a:cubicBezTo>
                    <a:cubicBezTo>
                      <a:pt x="52696" y="33557"/>
                      <a:pt x="52799" y="33544"/>
                      <a:pt x="52885" y="33511"/>
                    </a:cubicBezTo>
                    <a:cubicBezTo>
                      <a:pt x="52917" y="33528"/>
                      <a:pt x="52944" y="33538"/>
                      <a:pt x="52976" y="33555"/>
                    </a:cubicBezTo>
                    <a:cubicBezTo>
                      <a:pt x="52976" y="33523"/>
                      <a:pt x="52981" y="33491"/>
                      <a:pt x="52981" y="33459"/>
                    </a:cubicBezTo>
                    <a:cubicBezTo>
                      <a:pt x="53137" y="33355"/>
                      <a:pt x="53217" y="33146"/>
                      <a:pt x="53234" y="32782"/>
                    </a:cubicBezTo>
                    <a:cubicBezTo>
                      <a:pt x="53261" y="32276"/>
                      <a:pt x="53341" y="31771"/>
                      <a:pt x="53460" y="31272"/>
                    </a:cubicBezTo>
                    <a:cubicBezTo>
                      <a:pt x="53519" y="30848"/>
                      <a:pt x="53594" y="30422"/>
                      <a:pt x="53616" y="29993"/>
                    </a:cubicBezTo>
                    <a:cubicBezTo>
                      <a:pt x="53626" y="29762"/>
                      <a:pt x="53631" y="29536"/>
                      <a:pt x="53653" y="29311"/>
                    </a:cubicBezTo>
                    <a:lnTo>
                      <a:pt x="53653" y="29311"/>
                    </a:lnTo>
                    <a:cubicBezTo>
                      <a:pt x="53648" y="29316"/>
                      <a:pt x="53642" y="29326"/>
                      <a:pt x="53631" y="29333"/>
                    </a:cubicBezTo>
                    <a:cubicBezTo>
                      <a:pt x="53728" y="28714"/>
                      <a:pt x="53809" y="28161"/>
                      <a:pt x="53889" y="27635"/>
                    </a:cubicBezTo>
                    <a:lnTo>
                      <a:pt x="53889" y="27275"/>
                    </a:lnTo>
                    <a:cubicBezTo>
                      <a:pt x="53921" y="27226"/>
                      <a:pt x="53948" y="27183"/>
                      <a:pt x="53986" y="27141"/>
                    </a:cubicBezTo>
                    <a:cubicBezTo>
                      <a:pt x="53970" y="27114"/>
                      <a:pt x="53959" y="27087"/>
                      <a:pt x="53943" y="27060"/>
                    </a:cubicBezTo>
                    <a:cubicBezTo>
                      <a:pt x="53954" y="27049"/>
                      <a:pt x="53964" y="27038"/>
                      <a:pt x="53976" y="27033"/>
                    </a:cubicBezTo>
                    <a:cubicBezTo>
                      <a:pt x="54055" y="26506"/>
                      <a:pt x="54132" y="26013"/>
                      <a:pt x="54201" y="25512"/>
                    </a:cubicBezTo>
                    <a:cubicBezTo>
                      <a:pt x="54190" y="25195"/>
                      <a:pt x="54260" y="24890"/>
                      <a:pt x="54335" y="24578"/>
                    </a:cubicBezTo>
                    <a:cubicBezTo>
                      <a:pt x="54362" y="24465"/>
                      <a:pt x="54395" y="24352"/>
                      <a:pt x="54422" y="24233"/>
                    </a:cubicBezTo>
                    <a:cubicBezTo>
                      <a:pt x="54454" y="24104"/>
                      <a:pt x="54480" y="23970"/>
                      <a:pt x="54502" y="23836"/>
                    </a:cubicBezTo>
                    <a:cubicBezTo>
                      <a:pt x="54502" y="23821"/>
                      <a:pt x="54507" y="23804"/>
                      <a:pt x="54507" y="23789"/>
                    </a:cubicBezTo>
                    <a:cubicBezTo>
                      <a:pt x="54544" y="23536"/>
                      <a:pt x="54544" y="23278"/>
                      <a:pt x="54480" y="23015"/>
                    </a:cubicBezTo>
                    <a:cubicBezTo>
                      <a:pt x="54330" y="21134"/>
                      <a:pt x="54260" y="19264"/>
                      <a:pt x="55012" y="17476"/>
                    </a:cubicBezTo>
                    <a:lnTo>
                      <a:pt x="55012" y="16078"/>
                    </a:lnTo>
                    <a:cubicBezTo>
                      <a:pt x="54658" y="15864"/>
                      <a:pt x="54802" y="15520"/>
                      <a:pt x="54824" y="15235"/>
                    </a:cubicBezTo>
                    <a:cubicBezTo>
                      <a:pt x="55012" y="12711"/>
                      <a:pt x="55178" y="10186"/>
                      <a:pt x="55447" y="7666"/>
                    </a:cubicBezTo>
                    <a:cubicBezTo>
                      <a:pt x="55479" y="7343"/>
                      <a:pt x="55469" y="7124"/>
                      <a:pt x="55377" y="6973"/>
                    </a:cubicBezTo>
                    <a:cubicBezTo>
                      <a:pt x="53701" y="6877"/>
                      <a:pt x="52042" y="6785"/>
                      <a:pt x="50408" y="6737"/>
                    </a:cubicBezTo>
                    <a:cubicBezTo>
                      <a:pt x="41303" y="6473"/>
                      <a:pt x="31745" y="5082"/>
                      <a:pt x="22821" y="3304"/>
                    </a:cubicBezTo>
                    <a:cubicBezTo>
                      <a:pt x="20377" y="2820"/>
                      <a:pt x="17986" y="2111"/>
                      <a:pt x="15548" y="1601"/>
                    </a:cubicBezTo>
                    <a:lnTo>
                      <a:pt x="15548" y="1601"/>
                    </a:lnTo>
                    <a:cubicBezTo>
                      <a:pt x="15549" y="1601"/>
                      <a:pt x="15549" y="1601"/>
                      <a:pt x="15549" y="1601"/>
                    </a:cubicBezTo>
                    <a:cubicBezTo>
                      <a:pt x="15525" y="1601"/>
                      <a:pt x="12773" y="1212"/>
                      <a:pt x="13187" y="1212"/>
                    </a:cubicBezTo>
                    <a:cubicBezTo>
                      <a:pt x="13258" y="1212"/>
                      <a:pt x="13425" y="1224"/>
                      <a:pt x="13716" y="1251"/>
                    </a:cubicBezTo>
                    <a:cubicBezTo>
                      <a:pt x="12899" y="1171"/>
                      <a:pt x="12088" y="1096"/>
                      <a:pt x="11272" y="1037"/>
                    </a:cubicBezTo>
                    <a:cubicBezTo>
                      <a:pt x="7914" y="779"/>
                      <a:pt x="4304" y="698"/>
                      <a:pt x="92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9" name="Google Shape;13289;p109"/>
              <p:cNvSpPr/>
              <p:nvPr/>
            </p:nvSpPr>
            <p:spPr>
              <a:xfrm>
                <a:off x="4096056" y="2123091"/>
                <a:ext cx="554618" cy="281260"/>
              </a:xfrm>
              <a:custGeom>
                <a:avLst/>
                <a:gdLst/>
                <a:ahLst/>
                <a:cxnLst/>
                <a:rect l="l" t="t" r="r" b="b"/>
                <a:pathLst>
                  <a:path w="44494" h="22564" extrusionOk="0">
                    <a:moveTo>
                      <a:pt x="1425" y="0"/>
                    </a:moveTo>
                    <a:cubicBezTo>
                      <a:pt x="1418" y="38"/>
                      <a:pt x="1418" y="75"/>
                      <a:pt x="1413" y="107"/>
                    </a:cubicBezTo>
                    <a:cubicBezTo>
                      <a:pt x="1403" y="263"/>
                      <a:pt x="1393" y="424"/>
                      <a:pt x="1381" y="580"/>
                    </a:cubicBezTo>
                    <a:cubicBezTo>
                      <a:pt x="1199" y="720"/>
                      <a:pt x="1102" y="978"/>
                      <a:pt x="1070" y="1435"/>
                    </a:cubicBezTo>
                    <a:cubicBezTo>
                      <a:pt x="818" y="5335"/>
                      <a:pt x="484" y="9236"/>
                      <a:pt x="129" y="13129"/>
                    </a:cubicBezTo>
                    <a:cubicBezTo>
                      <a:pt x="114" y="13291"/>
                      <a:pt x="119" y="13420"/>
                      <a:pt x="129" y="13533"/>
                    </a:cubicBezTo>
                    <a:cubicBezTo>
                      <a:pt x="92" y="13613"/>
                      <a:pt x="49" y="13684"/>
                      <a:pt x="0" y="13753"/>
                    </a:cubicBezTo>
                    <a:cubicBezTo>
                      <a:pt x="71" y="13759"/>
                      <a:pt x="141" y="13764"/>
                      <a:pt x="205" y="13774"/>
                    </a:cubicBezTo>
                    <a:cubicBezTo>
                      <a:pt x="322" y="13979"/>
                      <a:pt x="560" y="14054"/>
                      <a:pt x="957" y="14081"/>
                    </a:cubicBezTo>
                    <a:cubicBezTo>
                      <a:pt x="3707" y="14280"/>
                      <a:pt x="6447" y="14586"/>
                      <a:pt x="9198" y="14748"/>
                    </a:cubicBezTo>
                    <a:cubicBezTo>
                      <a:pt x="10133" y="14800"/>
                      <a:pt x="10282" y="15182"/>
                      <a:pt x="10218" y="15972"/>
                    </a:cubicBezTo>
                    <a:cubicBezTo>
                      <a:pt x="10106" y="17433"/>
                      <a:pt x="10084" y="18906"/>
                      <a:pt x="9967" y="20366"/>
                    </a:cubicBezTo>
                    <a:cubicBezTo>
                      <a:pt x="9934" y="20780"/>
                      <a:pt x="9960" y="21070"/>
                      <a:pt x="10121" y="21259"/>
                    </a:cubicBezTo>
                    <a:cubicBezTo>
                      <a:pt x="10116" y="21296"/>
                      <a:pt x="10116" y="21333"/>
                      <a:pt x="10111" y="21371"/>
                    </a:cubicBezTo>
                    <a:cubicBezTo>
                      <a:pt x="10143" y="21360"/>
                      <a:pt x="10175" y="21349"/>
                      <a:pt x="10208" y="21339"/>
                    </a:cubicBezTo>
                    <a:cubicBezTo>
                      <a:pt x="10369" y="21462"/>
                      <a:pt x="10622" y="21527"/>
                      <a:pt x="11008" y="21537"/>
                    </a:cubicBezTo>
                    <a:cubicBezTo>
                      <a:pt x="21720" y="21844"/>
                      <a:pt x="32438" y="22204"/>
                      <a:pt x="43150" y="22553"/>
                    </a:cubicBezTo>
                    <a:cubicBezTo>
                      <a:pt x="43282" y="22558"/>
                      <a:pt x="43414" y="22563"/>
                      <a:pt x="43539" y="22563"/>
                    </a:cubicBezTo>
                    <a:cubicBezTo>
                      <a:pt x="43847" y="22563"/>
                      <a:pt x="44118" y="22530"/>
                      <a:pt x="44278" y="22370"/>
                    </a:cubicBezTo>
                    <a:cubicBezTo>
                      <a:pt x="44434" y="22219"/>
                      <a:pt x="44494" y="21961"/>
                      <a:pt x="44392" y="21505"/>
                    </a:cubicBezTo>
                    <a:cubicBezTo>
                      <a:pt x="44236" y="21484"/>
                      <a:pt x="44149" y="21388"/>
                      <a:pt x="44122" y="21237"/>
                    </a:cubicBezTo>
                    <a:cubicBezTo>
                      <a:pt x="43891" y="21130"/>
                      <a:pt x="43779" y="20962"/>
                      <a:pt x="43849" y="20699"/>
                    </a:cubicBezTo>
                    <a:cubicBezTo>
                      <a:pt x="43289" y="20441"/>
                      <a:pt x="43440" y="19749"/>
                      <a:pt x="43064" y="19372"/>
                    </a:cubicBezTo>
                    <a:cubicBezTo>
                      <a:pt x="42870" y="19313"/>
                      <a:pt x="42741" y="19211"/>
                      <a:pt x="42656" y="19082"/>
                    </a:cubicBezTo>
                    <a:cubicBezTo>
                      <a:pt x="42607" y="19007"/>
                      <a:pt x="42575" y="18921"/>
                      <a:pt x="42554" y="18824"/>
                    </a:cubicBezTo>
                    <a:cubicBezTo>
                      <a:pt x="42543" y="18802"/>
                      <a:pt x="42527" y="18782"/>
                      <a:pt x="42516" y="18755"/>
                    </a:cubicBezTo>
                    <a:cubicBezTo>
                      <a:pt x="42468" y="18636"/>
                      <a:pt x="42431" y="18512"/>
                      <a:pt x="42387" y="18390"/>
                    </a:cubicBezTo>
                    <a:cubicBezTo>
                      <a:pt x="42103" y="18046"/>
                      <a:pt x="42017" y="17674"/>
                      <a:pt x="42032" y="17294"/>
                    </a:cubicBezTo>
                    <a:cubicBezTo>
                      <a:pt x="41781" y="16364"/>
                      <a:pt x="41603" y="15413"/>
                      <a:pt x="41426" y="14463"/>
                    </a:cubicBezTo>
                    <a:cubicBezTo>
                      <a:pt x="41055" y="14446"/>
                      <a:pt x="41179" y="14081"/>
                      <a:pt x="41265" y="13898"/>
                    </a:cubicBezTo>
                    <a:cubicBezTo>
                      <a:pt x="41281" y="13871"/>
                      <a:pt x="41286" y="13845"/>
                      <a:pt x="41297" y="13823"/>
                    </a:cubicBezTo>
                    <a:cubicBezTo>
                      <a:pt x="41157" y="13146"/>
                      <a:pt x="40996" y="12480"/>
                      <a:pt x="40787" y="11835"/>
                    </a:cubicBezTo>
                    <a:cubicBezTo>
                      <a:pt x="40717" y="11792"/>
                      <a:pt x="40668" y="11723"/>
                      <a:pt x="40658" y="11615"/>
                    </a:cubicBezTo>
                    <a:cubicBezTo>
                      <a:pt x="40410" y="11384"/>
                      <a:pt x="40395" y="11116"/>
                      <a:pt x="40421" y="10836"/>
                    </a:cubicBezTo>
                    <a:cubicBezTo>
                      <a:pt x="40217" y="10342"/>
                      <a:pt x="40013" y="9853"/>
                      <a:pt x="39815" y="9370"/>
                    </a:cubicBezTo>
                    <a:cubicBezTo>
                      <a:pt x="39416" y="8859"/>
                      <a:pt x="39153" y="8306"/>
                      <a:pt x="39163" y="7661"/>
                    </a:cubicBezTo>
                    <a:cubicBezTo>
                      <a:pt x="38826" y="6700"/>
                      <a:pt x="38557" y="5716"/>
                      <a:pt x="38407" y="4674"/>
                    </a:cubicBezTo>
                    <a:cubicBezTo>
                      <a:pt x="38396" y="4583"/>
                      <a:pt x="38364" y="4394"/>
                      <a:pt x="38364" y="4394"/>
                    </a:cubicBezTo>
                    <a:cubicBezTo>
                      <a:pt x="38364" y="4394"/>
                      <a:pt x="38390" y="4126"/>
                      <a:pt x="38332" y="4126"/>
                    </a:cubicBezTo>
                    <a:cubicBezTo>
                      <a:pt x="38328" y="4098"/>
                      <a:pt x="38309" y="4089"/>
                      <a:pt x="38285" y="4089"/>
                    </a:cubicBezTo>
                    <a:cubicBezTo>
                      <a:pt x="38233" y="4089"/>
                      <a:pt x="38159" y="4131"/>
                      <a:pt x="38159" y="4131"/>
                    </a:cubicBezTo>
                    <a:cubicBezTo>
                      <a:pt x="38159" y="4131"/>
                      <a:pt x="37884" y="4139"/>
                      <a:pt x="37540" y="4139"/>
                    </a:cubicBezTo>
                    <a:cubicBezTo>
                      <a:pt x="37196" y="4139"/>
                      <a:pt x="36784" y="4131"/>
                      <a:pt x="36510" y="4099"/>
                    </a:cubicBezTo>
                    <a:cubicBezTo>
                      <a:pt x="36108" y="3782"/>
                      <a:pt x="35640" y="3578"/>
                      <a:pt x="35151" y="3492"/>
                    </a:cubicBezTo>
                    <a:cubicBezTo>
                      <a:pt x="34980" y="3365"/>
                      <a:pt x="34808" y="3295"/>
                      <a:pt x="34636" y="3295"/>
                    </a:cubicBezTo>
                    <a:cubicBezTo>
                      <a:pt x="34475" y="3295"/>
                      <a:pt x="34313" y="3357"/>
                      <a:pt x="34152" y="3492"/>
                    </a:cubicBezTo>
                    <a:cubicBezTo>
                      <a:pt x="34135" y="3492"/>
                      <a:pt x="34114" y="3498"/>
                      <a:pt x="34098" y="3498"/>
                    </a:cubicBezTo>
                    <a:cubicBezTo>
                      <a:pt x="33991" y="3519"/>
                      <a:pt x="33884" y="3546"/>
                      <a:pt x="33775" y="3583"/>
                    </a:cubicBezTo>
                    <a:cubicBezTo>
                      <a:pt x="33716" y="3583"/>
                      <a:pt x="33668" y="3600"/>
                      <a:pt x="33626" y="3632"/>
                    </a:cubicBezTo>
                    <a:cubicBezTo>
                      <a:pt x="33282" y="3750"/>
                      <a:pt x="32949" y="3890"/>
                      <a:pt x="32572" y="3900"/>
                    </a:cubicBezTo>
                    <a:cubicBezTo>
                      <a:pt x="32558" y="3902"/>
                      <a:pt x="32543" y="3903"/>
                      <a:pt x="32529" y="3903"/>
                    </a:cubicBezTo>
                    <a:cubicBezTo>
                      <a:pt x="32491" y="3903"/>
                      <a:pt x="32454" y="3898"/>
                      <a:pt x="32422" y="3890"/>
                    </a:cubicBezTo>
                    <a:cubicBezTo>
                      <a:pt x="32255" y="3793"/>
                      <a:pt x="32111" y="3665"/>
                      <a:pt x="31965" y="3514"/>
                    </a:cubicBezTo>
                    <a:cubicBezTo>
                      <a:pt x="31836" y="3273"/>
                      <a:pt x="31745" y="2982"/>
                      <a:pt x="31519" y="2832"/>
                    </a:cubicBezTo>
                    <a:cubicBezTo>
                      <a:pt x="31331" y="2706"/>
                      <a:pt x="31143" y="2662"/>
                      <a:pt x="30945" y="2662"/>
                    </a:cubicBezTo>
                    <a:cubicBezTo>
                      <a:pt x="30854" y="2662"/>
                      <a:pt x="30761" y="2671"/>
                      <a:pt x="30665" y="2686"/>
                    </a:cubicBezTo>
                    <a:cubicBezTo>
                      <a:pt x="30628" y="2681"/>
                      <a:pt x="30592" y="2679"/>
                      <a:pt x="30555" y="2679"/>
                    </a:cubicBezTo>
                    <a:cubicBezTo>
                      <a:pt x="30309" y="2679"/>
                      <a:pt x="30070" y="2778"/>
                      <a:pt x="29827" y="2854"/>
                    </a:cubicBezTo>
                    <a:cubicBezTo>
                      <a:pt x="29661" y="2837"/>
                      <a:pt x="29510" y="2757"/>
                      <a:pt x="29429" y="2525"/>
                    </a:cubicBezTo>
                    <a:cubicBezTo>
                      <a:pt x="29344" y="2306"/>
                      <a:pt x="29312" y="2133"/>
                      <a:pt x="29166" y="1934"/>
                    </a:cubicBezTo>
                    <a:cubicBezTo>
                      <a:pt x="28957" y="1644"/>
                      <a:pt x="28543" y="1629"/>
                      <a:pt x="28221" y="1612"/>
                    </a:cubicBezTo>
                    <a:cubicBezTo>
                      <a:pt x="27522" y="1569"/>
                      <a:pt x="26825" y="1413"/>
                      <a:pt x="26126" y="1317"/>
                    </a:cubicBezTo>
                    <a:lnTo>
                      <a:pt x="24046" y="1210"/>
                    </a:lnTo>
                    <a:cubicBezTo>
                      <a:pt x="23415" y="1218"/>
                      <a:pt x="22779" y="1240"/>
                      <a:pt x="22152" y="1240"/>
                    </a:cubicBezTo>
                    <a:cubicBezTo>
                      <a:pt x="21995" y="1240"/>
                      <a:pt x="21838" y="1239"/>
                      <a:pt x="21683" y="1235"/>
                    </a:cubicBezTo>
                    <a:cubicBezTo>
                      <a:pt x="20195" y="1210"/>
                      <a:pt x="18712" y="1042"/>
                      <a:pt x="17224" y="1021"/>
                    </a:cubicBezTo>
                    <a:cubicBezTo>
                      <a:pt x="17202" y="1021"/>
                      <a:pt x="17187" y="1016"/>
                      <a:pt x="17165" y="1016"/>
                    </a:cubicBezTo>
                    <a:cubicBezTo>
                      <a:pt x="15279" y="913"/>
                      <a:pt x="13388" y="811"/>
                      <a:pt x="11497" y="709"/>
                    </a:cubicBezTo>
                    <a:lnTo>
                      <a:pt x="11497" y="720"/>
                    </a:lnTo>
                    <a:cubicBezTo>
                      <a:pt x="10584" y="645"/>
                      <a:pt x="9670" y="559"/>
                      <a:pt x="8762" y="526"/>
                    </a:cubicBezTo>
                    <a:cubicBezTo>
                      <a:pt x="8564" y="473"/>
                      <a:pt x="8387" y="473"/>
                      <a:pt x="8209" y="468"/>
                    </a:cubicBezTo>
                    <a:cubicBezTo>
                      <a:pt x="6216" y="360"/>
                      <a:pt x="4217" y="204"/>
                      <a:pt x="2219" y="183"/>
                    </a:cubicBezTo>
                    <a:cubicBezTo>
                      <a:pt x="1827" y="178"/>
                      <a:pt x="1580" y="124"/>
                      <a:pt x="1425"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0" name="Google Shape;13290;p109"/>
              <p:cNvSpPr/>
              <p:nvPr/>
            </p:nvSpPr>
            <p:spPr>
              <a:xfrm>
                <a:off x="3288062" y="1518526"/>
                <a:ext cx="401535" cy="641748"/>
              </a:xfrm>
              <a:custGeom>
                <a:avLst/>
                <a:gdLst/>
                <a:ahLst/>
                <a:cxnLst/>
                <a:rect l="l" t="t" r="r" b="b"/>
                <a:pathLst>
                  <a:path w="32213" h="51484" extrusionOk="0">
                    <a:moveTo>
                      <a:pt x="10203" y="1"/>
                    </a:moveTo>
                    <a:cubicBezTo>
                      <a:pt x="10192" y="12"/>
                      <a:pt x="10181" y="23"/>
                      <a:pt x="10170" y="33"/>
                    </a:cubicBezTo>
                    <a:cubicBezTo>
                      <a:pt x="10197" y="335"/>
                      <a:pt x="10299" y="657"/>
                      <a:pt x="9928" y="829"/>
                    </a:cubicBezTo>
                    <a:cubicBezTo>
                      <a:pt x="9843" y="1129"/>
                      <a:pt x="9746" y="1436"/>
                      <a:pt x="9670" y="1736"/>
                    </a:cubicBezTo>
                    <a:cubicBezTo>
                      <a:pt x="9541" y="2242"/>
                      <a:pt x="9466" y="2757"/>
                      <a:pt x="9617" y="3300"/>
                    </a:cubicBezTo>
                    <a:cubicBezTo>
                      <a:pt x="8725" y="7329"/>
                      <a:pt x="7839" y="11364"/>
                      <a:pt x="6947" y="15393"/>
                    </a:cubicBezTo>
                    <a:cubicBezTo>
                      <a:pt x="6866" y="15752"/>
                      <a:pt x="6930" y="16204"/>
                      <a:pt x="6436" y="16338"/>
                    </a:cubicBezTo>
                    <a:lnTo>
                      <a:pt x="6436" y="17149"/>
                    </a:lnTo>
                    <a:cubicBezTo>
                      <a:pt x="6823" y="17498"/>
                      <a:pt x="6823" y="17848"/>
                      <a:pt x="6436" y="18202"/>
                    </a:cubicBezTo>
                    <a:cubicBezTo>
                      <a:pt x="6431" y="18503"/>
                      <a:pt x="6431" y="18809"/>
                      <a:pt x="6426" y="19110"/>
                    </a:cubicBezTo>
                    <a:cubicBezTo>
                      <a:pt x="6350" y="19169"/>
                      <a:pt x="6270" y="19212"/>
                      <a:pt x="6184" y="19244"/>
                    </a:cubicBezTo>
                    <a:cubicBezTo>
                      <a:pt x="6280" y="19422"/>
                      <a:pt x="6367" y="19610"/>
                      <a:pt x="6458" y="19798"/>
                    </a:cubicBezTo>
                    <a:cubicBezTo>
                      <a:pt x="6506" y="20179"/>
                      <a:pt x="6662" y="20453"/>
                      <a:pt x="6979" y="20566"/>
                    </a:cubicBezTo>
                    <a:cubicBezTo>
                      <a:pt x="7006" y="20593"/>
                      <a:pt x="7033" y="20625"/>
                      <a:pt x="7066" y="20647"/>
                    </a:cubicBezTo>
                    <a:cubicBezTo>
                      <a:pt x="7339" y="20850"/>
                      <a:pt x="7607" y="20952"/>
                      <a:pt x="7785" y="21173"/>
                    </a:cubicBezTo>
                    <a:cubicBezTo>
                      <a:pt x="7780" y="21500"/>
                      <a:pt x="7780" y="21834"/>
                      <a:pt x="7775" y="22162"/>
                    </a:cubicBezTo>
                    <a:cubicBezTo>
                      <a:pt x="7822" y="22113"/>
                      <a:pt x="7860" y="22060"/>
                      <a:pt x="7897" y="22011"/>
                    </a:cubicBezTo>
                    <a:lnTo>
                      <a:pt x="7897" y="22011"/>
                    </a:lnTo>
                    <a:cubicBezTo>
                      <a:pt x="7860" y="22087"/>
                      <a:pt x="7812" y="22162"/>
                      <a:pt x="7763" y="22231"/>
                    </a:cubicBezTo>
                    <a:cubicBezTo>
                      <a:pt x="7758" y="22231"/>
                      <a:pt x="7758" y="22226"/>
                      <a:pt x="7758" y="22226"/>
                    </a:cubicBezTo>
                    <a:cubicBezTo>
                      <a:pt x="7575" y="22306"/>
                      <a:pt x="7452" y="22414"/>
                      <a:pt x="7468" y="22591"/>
                    </a:cubicBezTo>
                    <a:cubicBezTo>
                      <a:pt x="7441" y="22623"/>
                      <a:pt x="7409" y="22655"/>
                      <a:pt x="7382" y="22688"/>
                    </a:cubicBezTo>
                    <a:cubicBezTo>
                      <a:pt x="7378" y="22687"/>
                      <a:pt x="7374" y="22687"/>
                      <a:pt x="7370" y="22687"/>
                    </a:cubicBezTo>
                    <a:cubicBezTo>
                      <a:pt x="7271" y="22687"/>
                      <a:pt x="7230" y="22815"/>
                      <a:pt x="7183" y="22919"/>
                    </a:cubicBezTo>
                    <a:cubicBezTo>
                      <a:pt x="7183" y="22919"/>
                      <a:pt x="7188" y="22925"/>
                      <a:pt x="7195" y="22930"/>
                    </a:cubicBezTo>
                    <a:cubicBezTo>
                      <a:pt x="6904" y="23327"/>
                      <a:pt x="6565" y="23666"/>
                      <a:pt x="6275" y="24053"/>
                    </a:cubicBezTo>
                    <a:cubicBezTo>
                      <a:pt x="5937" y="24510"/>
                      <a:pt x="5680" y="25020"/>
                      <a:pt x="5400" y="25514"/>
                    </a:cubicBezTo>
                    <a:cubicBezTo>
                      <a:pt x="5093" y="26067"/>
                      <a:pt x="4733" y="26411"/>
                      <a:pt x="4223" y="26776"/>
                    </a:cubicBezTo>
                    <a:cubicBezTo>
                      <a:pt x="3954" y="26975"/>
                      <a:pt x="3729" y="27190"/>
                      <a:pt x="3541" y="27463"/>
                    </a:cubicBezTo>
                    <a:cubicBezTo>
                      <a:pt x="3186" y="27969"/>
                      <a:pt x="2987" y="28613"/>
                      <a:pt x="2779" y="29188"/>
                    </a:cubicBezTo>
                    <a:cubicBezTo>
                      <a:pt x="2752" y="29263"/>
                      <a:pt x="2719" y="29345"/>
                      <a:pt x="2687" y="29424"/>
                    </a:cubicBezTo>
                    <a:cubicBezTo>
                      <a:pt x="2467" y="29650"/>
                      <a:pt x="2348" y="29892"/>
                      <a:pt x="2494" y="30193"/>
                    </a:cubicBezTo>
                    <a:cubicBezTo>
                      <a:pt x="2482" y="30354"/>
                      <a:pt x="2509" y="30515"/>
                      <a:pt x="2601" y="30644"/>
                    </a:cubicBezTo>
                    <a:cubicBezTo>
                      <a:pt x="2730" y="30827"/>
                      <a:pt x="3036" y="30887"/>
                      <a:pt x="3230" y="30945"/>
                    </a:cubicBezTo>
                    <a:cubicBezTo>
                      <a:pt x="3262" y="30956"/>
                      <a:pt x="3288" y="30966"/>
                      <a:pt x="3320" y="30977"/>
                    </a:cubicBezTo>
                    <a:cubicBezTo>
                      <a:pt x="3379" y="31170"/>
                      <a:pt x="3439" y="31358"/>
                      <a:pt x="3503" y="31552"/>
                    </a:cubicBezTo>
                    <a:cubicBezTo>
                      <a:pt x="3530" y="31569"/>
                      <a:pt x="3563" y="31579"/>
                      <a:pt x="3595" y="31589"/>
                    </a:cubicBezTo>
                    <a:cubicBezTo>
                      <a:pt x="3563" y="31660"/>
                      <a:pt x="3525" y="31730"/>
                      <a:pt x="3488" y="31799"/>
                    </a:cubicBezTo>
                    <a:cubicBezTo>
                      <a:pt x="3481" y="31730"/>
                      <a:pt x="3476" y="31660"/>
                      <a:pt x="3476" y="31589"/>
                    </a:cubicBezTo>
                    <a:cubicBezTo>
                      <a:pt x="3089" y="31950"/>
                      <a:pt x="3208" y="32390"/>
                      <a:pt x="3245" y="32821"/>
                    </a:cubicBezTo>
                    <a:cubicBezTo>
                      <a:pt x="3208" y="32906"/>
                      <a:pt x="3143" y="32987"/>
                      <a:pt x="3015" y="33062"/>
                    </a:cubicBezTo>
                    <a:cubicBezTo>
                      <a:pt x="2901" y="33121"/>
                      <a:pt x="2789" y="33185"/>
                      <a:pt x="2714" y="33292"/>
                    </a:cubicBezTo>
                    <a:cubicBezTo>
                      <a:pt x="2579" y="33481"/>
                      <a:pt x="2504" y="33669"/>
                      <a:pt x="2456" y="33867"/>
                    </a:cubicBezTo>
                    <a:cubicBezTo>
                      <a:pt x="1812" y="35189"/>
                      <a:pt x="1800" y="36694"/>
                      <a:pt x="1435" y="38090"/>
                    </a:cubicBezTo>
                    <a:cubicBezTo>
                      <a:pt x="882" y="40185"/>
                      <a:pt x="441" y="42318"/>
                      <a:pt x="65" y="44457"/>
                    </a:cubicBezTo>
                    <a:cubicBezTo>
                      <a:pt x="0" y="44822"/>
                      <a:pt x="307" y="45880"/>
                      <a:pt x="307" y="45880"/>
                    </a:cubicBezTo>
                    <a:cubicBezTo>
                      <a:pt x="307" y="45880"/>
                      <a:pt x="774" y="45880"/>
                      <a:pt x="1264" y="45972"/>
                    </a:cubicBezTo>
                    <a:cubicBezTo>
                      <a:pt x="5770" y="46830"/>
                      <a:pt x="10277" y="47695"/>
                      <a:pt x="14780" y="48576"/>
                    </a:cubicBezTo>
                    <a:cubicBezTo>
                      <a:pt x="14812" y="48608"/>
                      <a:pt x="14844" y="48641"/>
                      <a:pt x="14871" y="48679"/>
                    </a:cubicBezTo>
                    <a:cubicBezTo>
                      <a:pt x="14909" y="48652"/>
                      <a:pt x="14946" y="48635"/>
                      <a:pt x="14989" y="48615"/>
                    </a:cubicBezTo>
                    <a:cubicBezTo>
                      <a:pt x="17825" y="49173"/>
                      <a:pt x="20668" y="49731"/>
                      <a:pt x="23498" y="50301"/>
                    </a:cubicBezTo>
                    <a:cubicBezTo>
                      <a:pt x="24626" y="50527"/>
                      <a:pt x="25873" y="50408"/>
                      <a:pt x="26850" y="51209"/>
                    </a:cubicBezTo>
                    <a:lnTo>
                      <a:pt x="26850" y="51214"/>
                    </a:lnTo>
                    <a:lnTo>
                      <a:pt x="26883" y="51214"/>
                    </a:lnTo>
                    <a:cubicBezTo>
                      <a:pt x="26910" y="51214"/>
                      <a:pt x="26937" y="51219"/>
                      <a:pt x="26964" y="51219"/>
                    </a:cubicBezTo>
                    <a:cubicBezTo>
                      <a:pt x="27358" y="51265"/>
                      <a:pt x="27744" y="51436"/>
                      <a:pt x="28141" y="51436"/>
                    </a:cubicBezTo>
                    <a:cubicBezTo>
                      <a:pt x="28301" y="51436"/>
                      <a:pt x="28464" y="51408"/>
                      <a:pt x="28630" y="51333"/>
                    </a:cubicBezTo>
                    <a:cubicBezTo>
                      <a:pt x="28867" y="51416"/>
                      <a:pt x="29065" y="51455"/>
                      <a:pt x="29234" y="51455"/>
                    </a:cubicBezTo>
                    <a:cubicBezTo>
                      <a:pt x="29348" y="51455"/>
                      <a:pt x="29448" y="51437"/>
                      <a:pt x="29537" y="51402"/>
                    </a:cubicBezTo>
                    <a:cubicBezTo>
                      <a:pt x="29558" y="51429"/>
                      <a:pt x="29580" y="51456"/>
                      <a:pt x="29602" y="51483"/>
                    </a:cubicBezTo>
                    <a:cubicBezTo>
                      <a:pt x="29612" y="51445"/>
                      <a:pt x="29617" y="51402"/>
                      <a:pt x="29629" y="51360"/>
                    </a:cubicBezTo>
                    <a:cubicBezTo>
                      <a:pt x="29913" y="51187"/>
                      <a:pt x="30048" y="50790"/>
                      <a:pt x="30118" y="50226"/>
                    </a:cubicBezTo>
                    <a:cubicBezTo>
                      <a:pt x="30773" y="45181"/>
                      <a:pt x="31498" y="40148"/>
                      <a:pt x="32180" y="35109"/>
                    </a:cubicBezTo>
                    <a:cubicBezTo>
                      <a:pt x="32213" y="34877"/>
                      <a:pt x="32148" y="34631"/>
                      <a:pt x="32104" y="34383"/>
                    </a:cubicBezTo>
                    <a:cubicBezTo>
                      <a:pt x="32131" y="34212"/>
                      <a:pt x="32153" y="34034"/>
                      <a:pt x="32180" y="33862"/>
                    </a:cubicBezTo>
                    <a:cubicBezTo>
                      <a:pt x="31987" y="33594"/>
                      <a:pt x="31745" y="33223"/>
                      <a:pt x="31476" y="32949"/>
                    </a:cubicBezTo>
                    <a:cubicBezTo>
                      <a:pt x="31417" y="32702"/>
                      <a:pt x="31337" y="32541"/>
                      <a:pt x="31229" y="32466"/>
                    </a:cubicBezTo>
                    <a:cubicBezTo>
                      <a:pt x="31170" y="32449"/>
                      <a:pt x="31112" y="32434"/>
                      <a:pt x="31052" y="32422"/>
                    </a:cubicBezTo>
                    <a:cubicBezTo>
                      <a:pt x="30950" y="32439"/>
                      <a:pt x="30837" y="32503"/>
                      <a:pt x="30703" y="32627"/>
                    </a:cubicBezTo>
                    <a:cubicBezTo>
                      <a:pt x="30574" y="32670"/>
                      <a:pt x="30440" y="32772"/>
                      <a:pt x="30311" y="32955"/>
                    </a:cubicBezTo>
                    <a:cubicBezTo>
                      <a:pt x="30034" y="33343"/>
                      <a:pt x="29660" y="33459"/>
                      <a:pt x="29252" y="33459"/>
                    </a:cubicBezTo>
                    <a:cubicBezTo>
                      <a:pt x="29011" y="33459"/>
                      <a:pt x="28758" y="33418"/>
                      <a:pt x="28506" y="33368"/>
                    </a:cubicBezTo>
                    <a:cubicBezTo>
                      <a:pt x="28266" y="33180"/>
                      <a:pt x="28007" y="33132"/>
                      <a:pt x="27741" y="33132"/>
                    </a:cubicBezTo>
                    <a:cubicBezTo>
                      <a:pt x="27462" y="33132"/>
                      <a:pt x="27175" y="33185"/>
                      <a:pt x="26896" y="33185"/>
                    </a:cubicBezTo>
                    <a:cubicBezTo>
                      <a:pt x="26850" y="33185"/>
                      <a:pt x="26805" y="33184"/>
                      <a:pt x="26760" y="33180"/>
                    </a:cubicBezTo>
                    <a:lnTo>
                      <a:pt x="26760" y="33180"/>
                    </a:lnTo>
                    <a:cubicBezTo>
                      <a:pt x="26781" y="33201"/>
                      <a:pt x="26803" y="33218"/>
                      <a:pt x="26830" y="33233"/>
                    </a:cubicBezTo>
                    <a:lnTo>
                      <a:pt x="26792" y="33233"/>
                    </a:lnTo>
                    <a:cubicBezTo>
                      <a:pt x="26711" y="33240"/>
                      <a:pt x="26625" y="33240"/>
                      <a:pt x="26545" y="33240"/>
                    </a:cubicBezTo>
                    <a:cubicBezTo>
                      <a:pt x="26572" y="33223"/>
                      <a:pt x="26599" y="33212"/>
                      <a:pt x="26620" y="33196"/>
                    </a:cubicBezTo>
                    <a:lnTo>
                      <a:pt x="26620" y="33196"/>
                    </a:lnTo>
                    <a:cubicBezTo>
                      <a:pt x="26530" y="33215"/>
                      <a:pt x="26439" y="33223"/>
                      <a:pt x="26346" y="33223"/>
                    </a:cubicBezTo>
                    <a:cubicBezTo>
                      <a:pt x="25908" y="33223"/>
                      <a:pt x="25429" y="33046"/>
                      <a:pt x="24950" y="33046"/>
                    </a:cubicBezTo>
                    <a:cubicBezTo>
                      <a:pt x="24632" y="33046"/>
                      <a:pt x="24314" y="33124"/>
                      <a:pt x="24009" y="33384"/>
                    </a:cubicBezTo>
                    <a:cubicBezTo>
                      <a:pt x="23930" y="33393"/>
                      <a:pt x="23853" y="33398"/>
                      <a:pt x="23775" y="33398"/>
                    </a:cubicBezTo>
                    <a:cubicBezTo>
                      <a:pt x="23481" y="33398"/>
                      <a:pt x="23192" y="33323"/>
                      <a:pt x="22908" y="33094"/>
                    </a:cubicBezTo>
                    <a:cubicBezTo>
                      <a:pt x="22354" y="32648"/>
                      <a:pt x="22027" y="31906"/>
                      <a:pt x="21764" y="31267"/>
                    </a:cubicBezTo>
                    <a:cubicBezTo>
                      <a:pt x="21291" y="30106"/>
                      <a:pt x="20979" y="28829"/>
                      <a:pt x="20979" y="27577"/>
                    </a:cubicBezTo>
                    <a:cubicBezTo>
                      <a:pt x="20974" y="26406"/>
                      <a:pt x="21189" y="24762"/>
                      <a:pt x="20190" y="23907"/>
                    </a:cubicBezTo>
                    <a:cubicBezTo>
                      <a:pt x="20168" y="23892"/>
                      <a:pt x="20141" y="23880"/>
                      <a:pt x="20120" y="23865"/>
                    </a:cubicBezTo>
                    <a:cubicBezTo>
                      <a:pt x="20217" y="23853"/>
                      <a:pt x="20237" y="23763"/>
                      <a:pt x="20195" y="23687"/>
                    </a:cubicBezTo>
                    <a:cubicBezTo>
                      <a:pt x="20152" y="23607"/>
                      <a:pt x="19996" y="23585"/>
                      <a:pt x="19873" y="23526"/>
                    </a:cubicBezTo>
                    <a:cubicBezTo>
                      <a:pt x="19798" y="23607"/>
                      <a:pt x="19738" y="23666"/>
                      <a:pt x="19679" y="23731"/>
                    </a:cubicBezTo>
                    <a:cubicBezTo>
                      <a:pt x="19669" y="23731"/>
                      <a:pt x="19659" y="23730"/>
                      <a:pt x="19649" y="23730"/>
                    </a:cubicBezTo>
                    <a:cubicBezTo>
                      <a:pt x="19405" y="23730"/>
                      <a:pt x="19149" y="23803"/>
                      <a:pt x="18927" y="23865"/>
                    </a:cubicBezTo>
                    <a:cubicBezTo>
                      <a:pt x="18671" y="23940"/>
                      <a:pt x="18401" y="24013"/>
                      <a:pt x="18139" y="24013"/>
                    </a:cubicBezTo>
                    <a:cubicBezTo>
                      <a:pt x="17900" y="24013"/>
                      <a:pt x="17668" y="23953"/>
                      <a:pt x="17460" y="23778"/>
                    </a:cubicBezTo>
                    <a:cubicBezTo>
                      <a:pt x="17423" y="23746"/>
                      <a:pt x="17391" y="23714"/>
                      <a:pt x="17363" y="23682"/>
                    </a:cubicBezTo>
                    <a:lnTo>
                      <a:pt x="17363" y="23037"/>
                    </a:lnTo>
                    <a:cubicBezTo>
                      <a:pt x="17547" y="22742"/>
                      <a:pt x="17911" y="22484"/>
                      <a:pt x="18132" y="22371"/>
                    </a:cubicBezTo>
                    <a:cubicBezTo>
                      <a:pt x="18271" y="22301"/>
                      <a:pt x="18325" y="22151"/>
                      <a:pt x="18325" y="22006"/>
                    </a:cubicBezTo>
                    <a:lnTo>
                      <a:pt x="18325" y="21968"/>
                    </a:lnTo>
                    <a:cubicBezTo>
                      <a:pt x="18347" y="22011"/>
                      <a:pt x="18368" y="22048"/>
                      <a:pt x="18395" y="22092"/>
                    </a:cubicBezTo>
                    <a:cubicBezTo>
                      <a:pt x="18363" y="22022"/>
                      <a:pt x="18341" y="21958"/>
                      <a:pt x="18325" y="21887"/>
                    </a:cubicBezTo>
                    <a:cubicBezTo>
                      <a:pt x="18336" y="21485"/>
                      <a:pt x="18400" y="21088"/>
                      <a:pt x="18492" y="20694"/>
                    </a:cubicBezTo>
                    <a:cubicBezTo>
                      <a:pt x="18648" y="20012"/>
                      <a:pt x="18960" y="19357"/>
                      <a:pt x="19147" y="18675"/>
                    </a:cubicBezTo>
                    <a:cubicBezTo>
                      <a:pt x="19297" y="18594"/>
                      <a:pt x="19287" y="18438"/>
                      <a:pt x="19250" y="18267"/>
                    </a:cubicBezTo>
                    <a:cubicBezTo>
                      <a:pt x="19270" y="18148"/>
                      <a:pt x="19287" y="18036"/>
                      <a:pt x="19297" y="17917"/>
                    </a:cubicBezTo>
                    <a:cubicBezTo>
                      <a:pt x="19308" y="17800"/>
                      <a:pt x="19308" y="17697"/>
                      <a:pt x="19297" y="17595"/>
                    </a:cubicBezTo>
                    <a:lnTo>
                      <a:pt x="19297" y="17595"/>
                    </a:lnTo>
                    <a:cubicBezTo>
                      <a:pt x="19346" y="17746"/>
                      <a:pt x="19346" y="17934"/>
                      <a:pt x="19270" y="18170"/>
                    </a:cubicBezTo>
                    <a:cubicBezTo>
                      <a:pt x="19384" y="18105"/>
                      <a:pt x="19475" y="18041"/>
                      <a:pt x="19545" y="17977"/>
                    </a:cubicBezTo>
                    <a:cubicBezTo>
                      <a:pt x="19577" y="17659"/>
                      <a:pt x="19540" y="17374"/>
                      <a:pt x="19432" y="17106"/>
                    </a:cubicBezTo>
                    <a:cubicBezTo>
                      <a:pt x="19335" y="17037"/>
                      <a:pt x="19228" y="16967"/>
                      <a:pt x="19114" y="16908"/>
                    </a:cubicBezTo>
                    <a:cubicBezTo>
                      <a:pt x="19077" y="16886"/>
                      <a:pt x="19040" y="16865"/>
                      <a:pt x="18997" y="16843"/>
                    </a:cubicBezTo>
                    <a:cubicBezTo>
                      <a:pt x="18755" y="16536"/>
                      <a:pt x="18395" y="16300"/>
                      <a:pt x="18035" y="16043"/>
                    </a:cubicBezTo>
                    <a:cubicBezTo>
                      <a:pt x="17750" y="15854"/>
                      <a:pt x="17594" y="15737"/>
                      <a:pt x="17492" y="15581"/>
                    </a:cubicBezTo>
                    <a:cubicBezTo>
                      <a:pt x="17036" y="15054"/>
                      <a:pt x="16885" y="14324"/>
                      <a:pt x="16644" y="13674"/>
                    </a:cubicBezTo>
                    <a:cubicBezTo>
                      <a:pt x="16375" y="12943"/>
                      <a:pt x="15913" y="12465"/>
                      <a:pt x="15333" y="11966"/>
                    </a:cubicBezTo>
                    <a:cubicBezTo>
                      <a:pt x="15182" y="11830"/>
                      <a:pt x="15038" y="11696"/>
                      <a:pt x="14903" y="11552"/>
                    </a:cubicBezTo>
                    <a:cubicBezTo>
                      <a:pt x="14844" y="11369"/>
                      <a:pt x="14731" y="11218"/>
                      <a:pt x="14570" y="11101"/>
                    </a:cubicBezTo>
                    <a:cubicBezTo>
                      <a:pt x="14559" y="11084"/>
                      <a:pt x="14549" y="11068"/>
                      <a:pt x="14537" y="11057"/>
                    </a:cubicBezTo>
                    <a:cubicBezTo>
                      <a:pt x="14286" y="10622"/>
                      <a:pt x="14344" y="10181"/>
                      <a:pt x="14398" y="9725"/>
                    </a:cubicBezTo>
                    <a:cubicBezTo>
                      <a:pt x="14742" y="9397"/>
                      <a:pt x="14812" y="9070"/>
                      <a:pt x="14371" y="8748"/>
                    </a:cubicBezTo>
                    <a:cubicBezTo>
                      <a:pt x="14259" y="8252"/>
                      <a:pt x="14022" y="7775"/>
                      <a:pt x="13850" y="7302"/>
                    </a:cubicBezTo>
                    <a:cubicBezTo>
                      <a:pt x="13597" y="5282"/>
                      <a:pt x="14312" y="3310"/>
                      <a:pt x="14517" y="1312"/>
                    </a:cubicBezTo>
                    <a:lnTo>
                      <a:pt x="14517" y="1297"/>
                    </a:lnTo>
                    <a:cubicBezTo>
                      <a:pt x="13441" y="1076"/>
                      <a:pt x="12389" y="801"/>
                      <a:pt x="11378" y="431"/>
                    </a:cubicBezTo>
                    <a:cubicBezTo>
                      <a:pt x="10981" y="286"/>
                      <a:pt x="10595" y="141"/>
                      <a:pt x="1020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1" name="Google Shape;13291;p109"/>
              <p:cNvSpPr/>
              <p:nvPr/>
            </p:nvSpPr>
            <p:spPr>
              <a:xfrm>
                <a:off x="4702964" y="2697578"/>
                <a:ext cx="338774" cy="311151"/>
              </a:xfrm>
              <a:custGeom>
                <a:avLst/>
                <a:gdLst/>
                <a:ahLst/>
                <a:cxnLst/>
                <a:rect l="l" t="t" r="r" b="b"/>
                <a:pathLst>
                  <a:path w="27178" h="24962" extrusionOk="0">
                    <a:moveTo>
                      <a:pt x="24223" y="0"/>
                    </a:moveTo>
                    <a:cubicBezTo>
                      <a:pt x="21204" y="80"/>
                      <a:pt x="18169" y="28"/>
                      <a:pt x="15172" y="323"/>
                    </a:cubicBezTo>
                    <a:cubicBezTo>
                      <a:pt x="14015" y="435"/>
                      <a:pt x="12862" y="449"/>
                      <a:pt x="11711" y="449"/>
                    </a:cubicBezTo>
                    <a:cubicBezTo>
                      <a:pt x="11329" y="449"/>
                      <a:pt x="10948" y="448"/>
                      <a:pt x="10568" y="448"/>
                    </a:cubicBezTo>
                    <a:cubicBezTo>
                      <a:pt x="9896" y="448"/>
                      <a:pt x="9224" y="452"/>
                      <a:pt x="8552" y="479"/>
                    </a:cubicBezTo>
                    <a:cubicBezTo>
                      <a:pt x="7469" y="522"/>
                      <a:pt x="6384" y="535"/>
                      <a:pt x="5295" y="535"/>
                    </a:cubicBezTo>
                    <a:cubicBezTo>
                      <a:pt x="3668" y="535"/>
                      <a:pt x="2031" y="506"/>
                      <a:pt x="370" y="506"/>
                    </a:cubicBezTo>
                    <a:cubicBezTo>
                      <a:pt x="376" y="623"/>
                      <a:pt x="387" y="737"/>
                      <a:pt x="397" y="849"/>
                    </a:cubicBezTo>
                    <a:cubicBezTo>
                      <a:pt x="273" y="796"/>
                      <a:pt x="161" y="725"/>
                      <a:pt x="64" y="623"/>
                    </a:cubicBezTo>
                    <a:cubicBezTo>
                      <a:pt x="37" y="603"/>
                      <a:pt x="22" y="575"/>
                      <a:pt x="0" y="554"/>
                    </a:cubicBezTo>
                    <a:lnTo>
                      <a:pt x="0" y="554"/>
                    </a:lnTo>
                    <a:cubicBezTo>
                      <a:pt x="27" y="1010"/>
                      <a:pt x="64" y="1466"/>
                      <a:pt x="129" y="1924"/>
                    </a:cubicBezTo>
                    <a:cubicBezTo>
                      <a:pt x="129" y="1940"/>
                      <a:pt x="129" y="1950"/>
                      <a:pt x="134" y="1967"/>
                    </a:cubicBezTo>
                    <a:cubicBezTo>
                      <a:pt x="156" y="2123"/>
                      <a:pt x="177" y="2279"/>
                      <a:pt x="204" y="2440"/>
                    </a:cubicBezTo>
                    <a:cubicBezTo>
                      <a:pt x="290" y="3181"/>
                      <a:pt x="306" y="3928"/>
                      <a:pt x="441" y="4669"/>
                    </a:cubicBezTo>
                    <a:cubicBezTo>
                      <a:pt x="585" y="5480"/>
                      <a:pt x="854" y="6281"/>
                      <a:pt x="967" y="7102"/>
                    </a:cubicBezTo>
                    <a:lnTo>
                      <a:pt x="945" y="7102"/>
                    </a:lnTo>
                    <a:cubicBezTo>
                      <a:pt x="1096" y="9928"/>
                      <a:pt x="1096" y="12748"/>
                      <a:pt x="821" y="15569"/>
                    </a:cubicBezTo>
                    <a:cubicBezTo>
                      <a:pt x="821" y="15730"/>
                      <a:pt x="816" y="15891"/>
                      <a:pt x="811" y="16053"/>
                    </a:cubicBezTo>
                    <a:cubicBezTo>
                      <a:pt x="816" y="16122"/>
                      <a:pt x="811" y="16192"/>
                      <a:pt x="811" y="16256"/>
                    </a:cubicBezTo>
                    <a:cubicBezTo>
                      <a:pt x="806" y="16429"/>
                      <a:pt x="801" y="16606"/>
                      <a:pt x="796" y="16777"/>
                    </a:cubicBezTo>
                    <a:cubicBezTo>
                      <a:pt x="796" y="17702"/>
                      <a:pt x="774" y="18626"/>
                      <a:pt x="789" y="19549"/>
                    </a:cubicBezTo>
                    <a:cubicBezTo>
                      <a:pt x="796" y="19819"/>
                      <a:pt x="725" y="19963"/>
                      <a:pt x="575" y="20012"/>
                    </a:cubicBezTo>
                    <a:cubicBezTo>
                      <a:pt x="558" y="20007"/>
                      <a:pt x="543" y="19995"/>
                      <a:pt x="526" y="19990"/>
                    </a:cubicBezTo>
                    <a:lnTo>
                      <a:pt x="526" y="19990"/>
                    </a:lnTo>
                    <a:cubicBezTo>
                      <a:pt x="526" y="20033"/>
                      <a:pt x="531" y="20071"/>
                      <a:pt x="538" y="20104"/>
                    </a:cubicBezTo>
                    <a:lnTo>
                      <a:pt x="543" y="20168"/>
                    </a:lnTo>
                    <a:cubicBezTo>
                      <a:pt x="553" y="20297"/>
                      <a:pt x="612" y="20404"/>
                      <a:pt x="699" y="20490"/>
                    </a:cubicBezTo>
                    <a:cubicBezTo>
                      <a:pt x="723" y="20493"/>
                      <a:pt x="745" y="20494"/>
                      <a:pt x="768" y="20494"/>
                    </a:cubicBezTo>
                    <a:cubicBezTo>
                      <a:pt x="791" y="20494"/>
                      <a:pt x="814" y="20493"/>
                      <a:pt x="838" y="20490"/>
                    </a:cubicBezTo>
                    <a:cubicBezTo>
                      <a:pt x="924" y="20474"/>
                      <a:pt x="977" y="20447"/>
                      <a:pt x="1010" y="20409"/>
                    </a:cubicBezTo>
                    <a:cubicBezTo>
                      <a:pt x="1949" y="20441"/>
                      <a:pt x="2938" y="20619"/>
                      <a:pt x="3664" y="21237"/>
                    </a:cubicBezTo>
                    <a:cubicBezTo>
                      <a:pt x="3729" y="21425"/>
                      <a:pt x="3782" y="21644"/>
                      <a:pt x="3739" y="21827"/>
                    </a:cubicBezTo>
                    <a:cubicBezTo>
                      <a:pt x="3648" y="22209"/>
                      <a:pt x="3717" y="22623"/>
                      <a:pt x="3717" y="23025"/>
                    </a:cubicBezTo>
                    <a:cubicBezTo>
                      <a:pt x="3717" y="23456"/>
                      <a:pt x="3690" y="24396"/>
                      <a:pt x="3690" y="24830"/>
                    </a:cubicBezTo>
                    <a:cubicBezTo>
                      <a:pt x="3746" y="24934"/>
                      <a:pt x="3871" y="24962"/>
                      <a:pt x="3987" y="24962"/>
                    </a:cubicBezTo>
                    <a:cubicBezTo>
                      <a:pt x="4118" y="24962"/>
                      <a:pt x="4238" y="24927"/>
                      <a:pt x="4238" y="24927"/>
                    </a:cubicBezTo>
                    <a:lnTo>
                      <a:pt x="4314" y="24847"/>
                    </a:lnTo>
                    <a:cubicBezTo>
                      <a:pt x="4314" y="24847"/>
                      <a:pt x="4573" y="24781"/>
                      <a:pt x="4795" y="24781"/>
                    </a:cubicBezTo>
                    <a:cubicBezTo>
                      <a:pt x="4812" y="24781"/>
                      <a:pt x="4829" y="24782"/>
                      <a:pt x="4845" y="24783"/>
                    </a:cubicBezTo>
                    <a:cubicBezTo>
                      <a:pt x="5284" y="24804"/>
                      <a:pt x="5722" y="24811"/>
                      <a:pt x="6160" y="24811"/>
                    </a:cubicBezTo>
                    <a:cubicBezTo>
                      <a:pt x="6781" y="24811"/>
                      <a:pt x="7401" y="24798"/>
                      <a:pt x="8021" y="24798"/>
                    </a:cubicBezTo>
                    <a:cubicBezTo>
                      <a:pt x="8294" y="24803"/>
                      <a:pt x="8569" y="24815"/>
                      <a:pt x="8842" y="24820"/>
                    </a:cubicBezTo>
                    <a:cubicBezTo>
                      <a:pt x="9321" y="24771"/>
                      <a:pt x="9841" y="24745"/>
                      <a:pt x="10444" y="24745"/>
                    </a:cubicBezTo>
                    <a:cubicBezTo>
                      <a:pt x="10964" y="24745"/>
                      <a:pt x="11502" y="24761"/>
                      <a:pt x="12018" y="24783"/>
                    </a:cubicBezTo>
                    <a:cubicBezTo>
                      <a:pt x="12109" y="24783"/>
                      <a:pt x="12200" y="24788"/>
                      <a:pt x="12291" y="24788"/>
                    </a:cubicBezTo>
                    <a:cubicBezTo>
                      <a:pt x="12581" y="24761"/>
                      <a:pt x="12877" y="24734"/>
                      <a:pt x="13167" y="24686"/>
                    </a:cubicBezTo>
                    <a:cubicBezTo>
                      <a:pt x="14451" y="24642"/>
                      <a:pt x="15735" y="24584"/>
                      <a:pt x="17019" y="24562"/>
                    </a:cubicBezTo>
                    <a:cubicBezTo>
                      <a:pt x="17617" y="24552"/>
                      <a:pt x="18293" y="24437"/>
                      <a:pt x="18896" y="24437"/>
                    </a:cubicBezTo>
                    <a:cubicBezTo>
                      <a:pt x="19301" y="24437"/>
                      <a:pt x="19673" y="24489"/>
                      <a:pt x="19968" y="24659"/>
                    </a:cubicBezTo>
                    <a:cubicBezTo>
                      <a:pt x="20012" y="24637"/>
                      <a:pt x="20059" y="24621"/>
                      <a:pt x="20103" y="24594"/>
                    </a:cubicBezTo>
                    <a:cubicBezTo>
                      <a:pt x="20065" y="24396"/>
                      <a:pt x="20044" y="24197"/>
                      <a:pt x="20027" y="23992"/>
                    </a:cubicBezTo>
                    <a:cubicBezTo>
                      <a:pt x="20302" y="23746"/>
                      <a:pt x="20463" y="23359"/>
                      <a:pt x="20511" y="22784"/>
                    </a:cubicBezTo>
                    <a:cubicBezTo>
                      <a:pt x="20533" y="22569"/>
                      <a:pt x="20522" y="22353"/>
                      <a:pt x="20522" y="22139"/>
                    </a:cubicBezTo>
                    <a:cubicBezTo>
                      <a:pt x="19990" y="21961"/>
                      <a:pt x="20054" y="21483"/>
                      <a:pt x="19985" y="21064"/>
                    </a:cubicBezTo>
                    <a:cubicBezTo>
                      <a:pt x="18911" y="20028"/>
                      <a:pt x="19898" y="19663"/>
                      <a:pt x="20463" y="19157"/>
                    </a:cubicBezTo>
                    <a:cubicBezTo>
                      <a:pt x="20554" y="19033"/>
                      <a:pt x="20651" y="18911"/>
                      <a:pt x="20753" y="18787"/>
                    </a:cubicBezTo>
                    <a:cubicBezTo>
                      <a:pt x="20640" y="18599"/>
                      <a:pt x="20592" y="18421"/>
                      <a:pt x="20580" y="18255"/>
                    </a:cubicBezTo>
                    <a:cubicBezTo>
                      <a:pt x="20575" y="18126"/>
                      <a:pt x="20592" y="18002"/>
                      <a:pt x="20629" y="17885"/>
                    </a:cubicBezTo>
                    <a:cubicBezTo>
                      <a:pt x="20780" y="17337"/>
                      <a:pt x="21284" y="16864"/>
                      <a:pt x="21333" y="16288"/>
                    </a:cubicBezTo>
                    <a:cubicBezTo>
                      <a:pt x="21532" y="15472"/>
                      <a:pt x="21579" y="14559"/>
                      <a:pt x="22670" y="14371"/>
                    </a:cubicBezTo>
                    <a:cubicBezTo>
                      <a:pt x="22843" y="14198"/>
                      <a:pt x="23020" y="14027"/>
                      <a:pt x="23191" y="13856"/>
                    </a:cubicBezTo>
                    <a:cubicBezTo>
                      <a:pt x="23352" y="13045"/>
                      <a:pt x="22869" y="12088"/>
                      <a:pt x="23734" y="11443"/>
                    </a:cubicBezTo>
                    <a:cubicBezTo>
                      <a:pt x="24036" y="10997"/>
                      <a:pt x="24395" y="10573"/>
                      <a:pt x="24701" y="10127"/>
                    </a:cubicBezTo>
                    <a:cubicBezTo>
                      <a:pt x="24874" y="10052"/>
                      <a:pt x="25050" y="9993"/>
                      <a:pt x="25228" y="9944"/>
                    </a:cubicBezTo>
                    <a:cubicBezTo>
                      <a:pt x="25147" y="9832"/>
                      <a:pt x="25088" y="9703"/>
                      <a:pt x="25045" y="9557"/>
                    </a:cubicBezTo>
                    <a:cubicBezTo>
                      <a:pt x="25110" y="9434"/>
                      <a:pt x="25169" y="9311"/>
                      <a:pt x="25217" y="9182"/>
                    </a:cubicBezTo>
                    <a:cubicBezTo>
                      <a:pt x="25298" y="8639"/>
                      <a:pt x="25308" y="8101"/>
                      <a:pt x="25233" y="7543"/>
                    </a:cubicBezTo>
                    <a:cubicBezTo>
                      <a:pt x="25184" y="7188"/>
                      <a:pt x="25157" y="6920"/>
                      <a:pt x="25395" y="6635"/>
                    </a:cubicBezTo>
                    <a:cubicBezTo>
                      <a:pt x="25658" y="6318"/>
                      <a:pt x="25985" y="6184"/>
                      <a:pt x="26184" y="5775"/>
                    </a:cubicBezTo>
                    <a:cubicBezTo>
                      <a:pt x="26313" y="5507"/>
                      <a:pt x="26431" y="5227"/>
                      <a:pt x="26570" y="4964"/>
                    </a:cubicBezTo>
                    <a:cubicBezTo>
                      <a:pt x="26828" y="4481"/>
                      <a:pt x="27054" y="4013"/>
                      <a:pt x="27178" y="3504"/>
                    </a:cubicBezTo>
                    <a:cubicBezTo>
                      <a:pt x="27135" y="3385"/>
                      <a:pt x="27071" y="3310"/>
                      <a:pt x="26979" y="3256"/>
                    </a:cubicBezTo>
                    <a:cubicBezTo>
                      <a:pt x="26984" y="3219"/>
                      <a:pt x="26995" y="3175"/>
                      <a:pt x="27001" y="3137"/>
                    </a:cubicBezTo>
                    <a:lnTo>
                      <a:pt x="27001" y="3137"/>
                    </a:lnTo>
                    <a:cubicBezTo>
                      <a:pt x="26962" y="3164"/>
                      <a:pt x="26920" y="3186"/>
                      <a:pt x="26877" y="3213"/>
                    </a:cubicBezTo>
                    <a:cubicBezTo>
                      <a:pt x="26797" y="3188"/>
                      <a:pt x="26706" y="3177"/>
                      <a:pt x="26604" y="3177"/>
                    </a:cubicBezTo>
                    <a:cubicBezTo>
                      <a:pt x="26487" y="3177"/>
                      <a:pt x="26355" y="3192"/>
                      <a:pt x="26211" y="3219"/>
                    </a:cubicBezTo>
                    <a:cubicBezTo>
                      <a:pt x="25576" y="3331"/>
                      <a:pt x="24932" y="3363"/>
                      <a:pt x="24287" y="3407"/>
                    </a:cubicBezTo>
                    <a:cubicBezTo>
                      <a:pt x="24068" y="3315"/>
                      <a:pt x="23858" y="3192"/>
                      <a:pt x="23675" y="3041"/>
                    </a:cubicBezTo>
                    <a:cubicBezTo>
                      <a:pt x="23605" y="2981"/>
                      <a:pt x="23552" y="2901"/>
                      <a:pt x="23520" y="2820"/>
                    </a:cubicBezTo>
                    <a:cubicBezTo>
                      <a:pt x="23557" y="2684"/>
                      <a:pt x="23636" y="2592"/>
                      <a:pt x="23804" y="2592"/>
                    </a:cubicBezTo>
                    <a:cubicBezTo>
                      <a:pt x="23854" y="2592"/>
                      <a:pt x="23911" y="2600"/>
                      <a:pt x="23976" y="2616"/>
                    </a:cubicBezTo>
                    <a:cubicBezTo>
                      <a:pt x="23902" y="2401"/>
                      <a:pt x="23980" y="2339"/>
                      <a:pt x="24121" y="2339"/>
                    </a:cubicBezTo>
                    <a:cubicBezTo>
                      <a:pt x="24163" y="2339"/>
                      <a:pt x="24211" y="2345"/>
                      <a:pt x="24261" y="2353"/>
                    </a:cubicBezTo>
                    <a:cubicBezTo>
                      <a:pt x="24341" y="1902"/>
                      <a:pt x="24718" y="1746"/>
                      <a:pt x="25061" y="1563"/>
                    </a:cubicBezTo>
                    <a:cubicBezTo>
                      <a:pt x="25179" y="1086"/>
                      <a:pt x="24911" y="682"/>
                      <a:pt x="24798" y="253"/>
                    </a:cubicBezTo>
                    <a:cubicBezTo>
                      <a:pt x="24604" y="156"/>
                      <a:pt x="24411" y="0"/>
                      <a:pt x="242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2" name="Google Shape;13292;p109"/>
              <p:cNvSpPr/>
              <p:nvPr/>
            </p:nvSpPr>
            <p:spPr>
              <a:xfrm>
                <a:off x="5015150" y="2631401"/>
                <a:ext cx="551539" cy="190677"/>
              </a:xfrm>
              <a:custGeom>
                <a:avLst/>
                <a:gdLst/>
                <a:ahLst/>
                <a:cxnLst/>
                <a:rect l="l" t="t" r="r" b="b"/>
                <a:pathLst>
                  <a:path w="44247" h="15297" extrusionOk="0">
                    <a:moveTo>
                      <a:pt x="43640" y="1"/>
                    </a:moveTo>
                    <a:cubicBezTo>
                      <a:pt x="43406" y="1"/>
                      <a:pt x="43127" y="160"/>
                      <a:pt x="42908" y="168"/>
                    </a:cubicBezTo>
                    <a:cubicBezTo>
                      <a:pt x="40791" y="264"/>
                      <a:pt x="38707" y="587"/>
                      <a:pt x="36617" y="921"/>
                    </a:cubicBezTo>
                    <a:cubicBezTo>
                      <a:pt x="36542" y="872"/>
                      <a:pt x="36466" y="812"/>
                      <a:pt x="36402" y="737"/>
                    </a:cubicBezTo>
                    <a:cubicBezTo>
                      <a:pt x="36069" y="877"/>
                      <a:pt x="35730" y="1006"/>
                      <a:pt x="35387" y="1119"/>
                    </a:cubicBezTo>
                    <a:cubicBezTo>
                      <a:pt x="33989" y="1340"/>
                      <a:pt x="32593" y="1548"/>
                      <a:pt x="31185" y="1683"/>
                    </a:cubicBezTo>
                    <a:cubicBezTo>
                      <a:pt x="27919" y="1995"/>
                      <a:pt x="24653" y="2269"/>
                      <a:pt x="21381" y="2564"/>
                    </a:cubicBezTo>
                    <a:cubicBezTo>
                      <a:pt x="20054" y="2666"/>
                      <a:pt x="18728" y="2768"/>
                      <a:pt x="17401" y="2870"/>
                    </a:cubicBezTo>
                    <a:cubicBezTo>
                      <a:pt x="15901" y="3252"/>
                      <a:pt x="14359" y="3198"/>
                      <a:pt x="12845" y="3365"/>
                    </a:cubicBezTo>
                    <a:cubicBezTo>
                      <a:pt x="12648" y="3275"/>
                      <a:pt x="12471" y="3239"/>
                      <a:pt x="12305" y="3239"/>
                    </a:cubicBezTo>
                    <a:cubicBezTo>
                      <a:pt x="12280" y="3239"/>
                      <a:pt x="12256" y="3240"/>
                      <a:pt x="12232" y="3241"/>
                    </a:cubicBezTo>
                    <a:cubicBezTo>
                      <a:pt x="11674" y="3279"/>
                      <a:pt x="11239" y="3730"/>
                      <a:pt x="10756" y="4010"/>
                    </a:cubicBezTo>
                    <a:lnTo>
                      <a:pt x="10749" y="4010"/>
                    </a:lnTo>
                    <a:cubicBezTo>
                      <a:pt x="10541" y="4399"/>
                      <a:pt x="10242" y="4474"/>
                      <a:pt x="9922" y="4474"/>
                    </a:cubicBezTo>
                    <a:cubicBezTo>
                      <a:pt x="9723" y="4474"/>
                      <a:pt x="9516" y="4445"/>
                      <a:pt x="9318" y="4445"/>
                    </a:cubicBezTo>
                    <a:cubicBezTo>
                      <a:pt x="9242" y="4445"/>
                      <a:pt x="9167" y="4449"/>
                      <a:pt x="9095" y="4461"/>
                    </a:cubicBezTo>
                    <a:cubicBezTo>
                      <a:pt x="7409" y="4729"/>
                      <a:pt x="5656" y="4584"/>
                      <a:pt x="3992" y="5046"/>
                    </a:cubicBezTo>
                    <a:cubicBezTo>
                      <a:pt x="3928" y="5009"/>
                      <a:pt x="3858" y="4960"/>
                      <a:pt x="3799" y="4896"/>
                    </a:cubicBezTo>
                    <a:cubicBezTo>
                      <a:pt x="3787" y="4960"/>
                      <a:pt x="3782" y="5035"/>
                      <a:pt x="3777" y="5111"/>
                    </a:cubicBezTo>
                    <a:cubicBezTo>
                      <a:pt x="3600" y="5164"/>
                      <a:pt x="3422" y="5223"/>
                      <a:pt x="3251" y="5293"/>
                    </a:cubicBezTo>
                    <a:cubicBezTo>
                      <a:pt x="3229" y="5508"/>
                      <a:pt x="3213" y="5723"/>
                      <a:pt x="2981" y="5825"/>
                    </a:cubicBezTo>
                    <a:cubicBezTo>
                      <a:pt x="2879" y="6427"/>
                      <a:pt x="2788" y="7028"/>
                      <a:pt x="2676" y="7625"/>
                    </a:cubicBezTo>
                    <a:cubicBezTo>
                      <a:pt x="2665" y="7684"/>
                      <a:pt x="2643" y="7749"/>
                      <a:pt x="2633" y="7807"/>
                    </a:cubicBezTo>
                    <a:cubicBezTo>
                      <a:pt x="2450" y="8065"/>
                      <a:pt x="2219" y="8280"/>
                      <a:pt x="1956" y="8446"/>
                    </a:cubicBezTo>
                    <a:cubicBezTo>
                      <a:pt x="1950" y="8484"/>
                      <a:pt x="1939" y="8528"/>
                      <a:pt x="1934" y="8565"/>
                    </a:cubicBezTo>
                    <a:cubicBezTo>
                      <a:pt x="2026" y="8619"/>
                      <a:pt x="2090" y="8694"/>
                      <a:pt x="2133" y="8813"/>
                    </a:cubicBezTo>
                    <a:cubicBezTo>
                      <a:pt x="2009" y="9322"/>
                      <a:pt x="1783" y="9790"/>
                      <a:pt x="1525" y="10273"/>
                    </a:cubicBezTo>
                    <a:cubicBezTo>
                      <a:pt x="1386" y="10536"/>
                      <a:pt x="1268" y="10816"/>
                      <a:pt x="1139" y="11084"/>
                    </a:cubicBezTo>
                    <a:cubicBezTo>
                      <a:pt x="940" y="11493"/>
                      <a:pt x="613" y="11627"/>
                      <a:pt x="350" y="11944"/>
                    </a:cubicBezTo>
                    <a:cubicBezTo>
                      <a:pt x="112" y="12229"/>
                      <a:pt x="139" y="12497"/>
                      <a:pt x="188" y="12852"/>
                    </a:cubicBezTo>
                    <a:cubicBezTo>
                      <a:pt x="263" y="13410"/>
                      <a:pt x="253" y="13948"/>
                      <a:pt x="172" y="14491"/>
                    </a:cubicBezTo>
                    <a:cubicBezTo>
                      <a:pt x="124" y="14620"/>
                      <a:pt x="65" y="14743"/>
                      <a:pt x="0" y="14866"/>
                    </a:cubicBezTo>
                    <a:cubicBezTo>
                      <a:pt x="43" y="15012"/>
                      <a:pt x="102" y="15141"/>
                      <a:pt x="183" y="15253"/>
                    </a:cubicBezTo>
                    <a:cubicBezTo>
                      <a:pt x="397" y="15188"/>
                      <a:pt x="618" y="15146"/>
                      <a:pt x="833" y="15113"/>
                    </a:cubicBezTo>
                    <a:cubicBezTo>
                      <a:pt x="1106" y="15251"/>
                      <a:pt x="1438" y="15296"/>
                      <a:pt x="1796" y="15296"/>
                    </a:cubicBezTo>
                    <a:cubicBezTo>
                      <a:pt x="2345" y="15296"/>
                      <a:pt x="2952" y="15190"/>
                      <a:pt x="3492" y="15151"/>
                    </a:cubicBezTo>
                    <a:cubicBezTo>
                      <a:pt x="6146" y="14963"/>
                      <a:pt x="8795" y="14769"/>
                      <a:pt x="11443" y="14560"/>
                    </a:cubicBezTo>
                    <a:cubicBezTo>
                      <a:pt x="11497" y="14598"/>
                      <a:pt x="11555" y="14630"/>
                      <a:pt x="11604" y="14673"/>
                    </a:cubicBezTo>
                    <a:cubicBezTo>
                      <a:pt x="11658" y="14625"/>
                      <a:pt x="11711" y="14576"/>
                      <a:pt x="11781" y="14538"/>
                    </a:cubicBezTo>
                    <a:cubicBezTo>
                      <a:pt x="16305" y="14179"/>
                      <a:pt x="20823" y="13782"/>
                      <a:pt x="25336" y="13276"/>
                    </a:cubicBezTo>
                    <a:cubicBezTo>
                      <a:pt x="25427" y="13314"/>
                      <a:pt x="25519" y="13351"/>
                      <a:pt x="25588" y="13405"/>
                    </a:cubicBezTo>
                    <a:cubicBezTo>
                      <a:pt x="25648" y="13335"/>
                      <a:pt x="25706" y="13281"/>
                      <a:pt x="25776" y="13228"/>
                    </a:cubicBezTo>
                    <a:cubicBezTo>
                      <a:pt x="27076" y="13083"/>
                      <a:pt x="28376" y="12927"/>
                      <a:pt x="29677" y="12760"/>
                    </a:cubicBezTo>
                    <a:cubicBezTo>
                      <a:pt x="30074" y="12713"/>
                      <a:pt x="30359" y="12589"/>
                      <a:pt x="30590" y="12423"/>
                    </a:cubicBezTo>
                    <a:cubicBezTo>
                      <a:pt x="30751" y="12401"/>
                      <a:pt x="30907" y="12379"/>
                      <a:pt x="31068" y="12358"/>
                    </a:cubicBezTo>
                    <a:cubicBezTo>
                      <a:pt x="31014" y="12277"/>
                      <a:pt x="30971" y="12180"/>
                      <a:pt x="30934" y="12078"/>
                    </a:cubicBezTo>
                    <a:cubicBezTo>
                      <a:pt x="31100" y="11868"/>
                      <a:pt x="31234" y="11617"/>
                      <a:pt x="31373" y="11352"/>
                    </a:cubicBezTo>
                    <a:cubicBezTo>
                      <a:pt x="31599" y="11218"/>
                      <a:pt x="31777" y="11004"/>
                      <a:pt x="31986" y="10843"/>
                    </a:cubicBezTo>
                    <a:cubicBezTo>
                      <a:pt x="31991" y="10843"/>
                      <a:pt x="31991" y="10837"/>
                      <a:pt x="31997" y="10837"/>
                    </a:cubicBezTo>
                    <a:cubicBezTo>
                      <a:pt x="32013" y="10826"/>
                      <a:pt x="32023" y="10816"/>
                      <a:pt x="32040" y="10811"/>
                    </a:cubicBezTo>
                    <a:cubicBezTo>
                      <a:pt x="32072" y="10789"/>
                      <a:pt x="32099" y="10767"/>
                      <a:pt x="32137" y="10752"/>
                    </a:cubicBezTo>
                    <a:cubicBezTo>
                      <a:pt x="32164" y="10735"/>
                      <a:pt x="32196" y="10725"/>
                      <a:pt x="32223" y="10708"/>
                    </a:cubicBezTo>
                    <a:cubicBezTo>
                      <a:pt x="32244" y="10703"/>
                      <a:pt x="32266" y="10692"/>
                      <a:pt x="32288" y="10687"/>
                    </a:cubicBezTo>
                    <a:cubicBezTo>
                      <a:pt x="32340" y="10670"/>
                      <a:pt x="32395" y="10660"/>
                      <a:pt x="32454" y="10655"/>
                    </a:cubicBezTo>
                    <a:cubicBezTo>
                      <a:pt x="32464" y="10569"/>
                      <a:pt x="32475" y="10482"/>
                      <a:pt x="32486" y="10392"/>
                    </a:cubicBezTo>
                    <a:cubicBezTo>
                      <a:pt x="32432" y="10102"/>
                      <a:pt x="32164" y="9780"/>
                      <a:pt x="32588" y="9542"/>
                    </a:cubicBezTo>
                    <a:cubicBezTo>
                      <a:pt x="32620" y="8677"/>
                      <a:pt x="33367" y="8565"/>
                      <a:pt x="33947" y="8317"/>
                    </a:cubicBezTo>
                    <a:cubicBezTo>
                      <a:pt x="34549" y="8060"/>
                      <a:pt x="35189" y="7878"/>
                      <a:pt x="35806" y="7668"/>
                    </a:cubicBezTo>
                    <a:cubicBezTo>
                      <a:pt x="35891" y="7581"/>
                      <a:pt x="35972" y="7501"/>
                      <a:pt x="36059" y="7415"/>
                    </a:cubicBezTo>
                    <a:lnTo>
                      <a:pt x="36052" y="7415"/>
                    </a:lnTo>
                    <a:cubicBezTo>
                      <a:pt x="36157" y="7249"/>
                      <a:pt x="36273" y="7105"/>
                      <a:pt x="36459" y="7105"/>
                    </a:cubicBezTo>
                    <a:cubicBezTo>
                      <a:pt x="36502" y="7105"/>
                      <a:pt x="36549" y="7113"/>
                      <a:pt x="36600" y="7130"/>
                    </a:cubicBezTo>
                    <a:cubicBezTo>
                      <a:pt x="36786" y="6727"/>
                      <a:pt x="37106" y="6592"/>
                      <a:pt x="37496" y="6592"/>
                    </a:cubicBezTo>
                    <a:cubicBezTo>
                      <a:pt x="37548" y="6592"/>
                      <a:pt x="37600" y="6594"/>
                      <a:pt x="37654" y="6599"/>
                    </a:cubicBezTo>
                    <a:cubicBezTo>
                      <a:pt x="37584" y="6120"/>
                      <a:pt x="37928" y="5857"/>
                      <a:pt x="38191" y="5551"/>
                    </a:cubicBezTo>
                    <a:cubicBezTo>
                      <a:pt x="38255" y="5321"/>
                      <a:pt x="38400" y="5246"/>
                      <a:pt x="38582" y="5246"/>
                    </a:cubicBezTo>
                    <a:cubicBezTo>
                      <a:pt x="38631" y="5246"/>
                      <a:pt x="38682" y="5252"/>
                      <a:pt x="38734" y="5260"/>
                    </a:cubicBezTo>
                    <a:cubicBezTo>
                      <a:pt x="38970" y="4246"/>
                      <a:pt x="40039" y="4665"/>
                      <a:pt x="40597" y="4208"/>
                    </a:cubicBezTo>
                    <a:cubicBezTo>
                      <a:pt x="40683" y="4030"/>
                      <a:pt x="40784" y="3885"/>
                      <a:pt x="40961" y="3885"/>
                    </a:cubicBezTo>
                    <a:cubicBezTo>
                      <a:pt x="41008" y="3885"/>
                      <a:pt x="41061" y="3895"/>
                      <a:pt x="41119" y="3918"/>
                    </a:cubicBezTo>
                    <a:cubicBezTo>
                      <a:pt x="41055" y="3671"/>
                      <a:pt x="41254" y="3693"/>
                      <a:pt x="41403" y="3666"/>
                    </a:cubicBezTo>
                    <a:cubicBezTo>
                      <a:pt x="41720" y="3187"/>
                      <a:pt x="42397" y="3591"/>
                      <a:pt x="42731" y="3150"/>
                    </a:cubicBezTo>
                    <a:cubicBezTo>
                      <a:pt x="42747" y="2929"/>
                      <a:pt x="42741" y="2699"/>
                      <a:pt x="42999" y="2602"/>
                    </a:cubicBezTo>
                    <a:cubicBezTo>
                      <a:pt x="43010" y="2381"/>
                      <a:pt x="43010" y="2156"/>
                      <a:pt x="43273" y="2064"/>
                    </a:cubicBezTo>
                    <a:cubicBezTo>
                      <a:pt x="43349" y="1962"/>
                      <a:pt x="43402" y="1823"/>
                      <a:pt x="43498" y="1791"/>
                    </a:cubicBezTo>
                    <a:cubicBezTo>
                      <a:pt x="44246" y="1521"/>
                      <a:pt x="44187" y="894"/>
                      <a:pt x="44031" y="361"/>
                    </a:cubicBezTo>
                    <a:cubicBezTo>
                      <a:pt x="43993" y="222"/>
                      <a:pt x="43939" y="135"/>
                      <a:pt x="43875" y="83"/>
                    </a:cubicBezTo>
                    <a:cubicBezTo>
                      <a:pt x="43806" y="23"/>
                      <a:pt x="43726" y="1"/>
                      <a:pt x="4364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3" name="Google Shape;13293;p109"/>
              <p:cNvSpPr/>
              <p:nvPr/>
            </p:nvSpPr>
            <p:spPr>
              <a:xfrm>
                <a:off x="3649198" y="1905153"/>
                <a:ext cx="474792" cy="389382"/>
              </a:xfrm>
              <a:custGeom>
                <a:avLst/>
                <a:gdLst/>
                <a:ahLst/>
                <a:cxnLst/>
                <a:rect l="l" t="t" r="r" b="b"/>
                <a:pathLst>
                  <a:path w="38090" h="31238" extrusionOk="0">
                    <a:moveTo>
                      <a:pt x="4618" y="1"/>
                    </a:moveTo>
                    <a:cubicBezTo>
                      <a:pt x="4004" y="1"/>
                      <a:pt x="3742" y="329"/>
                      <a:pt x="3675" y="986"/>
                    </a:cubicBezTo>
                    <a:cubicBezTo>
                      <a:pt x="3606" y="1658"/>
                      <a:pt x="3655" y="2357"/>
                      <a:pt x="3283" y="2952"/>
                    </a:cubicBezTo>
                    <a:cubicBezTo>
                      <a:pt x="3256" y="2920"/>
                      <a:pt x="3236" y="2883"/>
                      <a:pt x="3208" y="2845"/>
                    </a:cubicBezTo>
                    <a:cubicBezTo>
                      <a:pt x="3181" y="3017"/>
                      <a:pt x="3159" y="3195"/>
                      <a:pt x="3132" y="3366"/>
                    </a:cubicBezTo>
                    <a:cubicBezTo>
                      <a:pt x="3176" y="3614"/>
                      <a:pt x="3241" y="3860"/>
                      <a:pt x="3208" y="4092"/>
                    </a:cubicBezTo>
                    <a:cubicBezTo>
                      <a:pt x="2526" y="9131"/>
                      <a:pt x="1801" y="14164"/>
                      <a:pt x="1146" y="19209"/>
                    </a:cubicBezTo>
                    <a:cubicBezTo>
                      <a:pt x="1076" y="19773"/>
                      <a:pt x="941" y="20170"/>
                      <a:pt x="657" y="20343"/>
                    </a:cubicBezTo>
                    <a:cubicBezTo>
                      <a:pt x="645" y="20385"/>
                      <a:pt x="640" y="20428"/>
                      <a:pt x="630" y="20466"/>
                    </a:cubicBezTo>
                    <a:cubicBezTo>
                      <a:pt x="839" y="20757"/>
                      <a:pt x="947" y="21062"/>
                      <a:pt x="984" y="21374"/>
                    </a:cubicBezTo>
                    <a:cubicBezTo>
                      <a:pt x="630" y="23013"/>
                      <a:pt x="238" y="24650"/>
                      <a:pt x="17" y="26316"/>
                    </a:cubicBezTo>
                    <a:cubicBezTo>
                      <a:pt x="12" y="26326"/>
                      <a:pt x="12" y="26343"/>
                      <a:pt x="6" y="26354"/>
                    </a:cubicBezTo>
                    <a:cubicBezTo>
                      <a:pt x="1" y="26601"/>
                      <a:pt x="77" y="26832"/>
                      <a:pt x="382" y="26978"/>
                    </a:cubicBezTo>
                    <a:cubicBezTo>
                      <a:pt x="640" y="27100"/>
                      <a:pt x="908" y="27181"/>
                      <a:pt x="1188" y="27224"/>
                    </a:cubicBezTo>
                    <a:cubicBezTo>
                      <a:pt x="1661" y="27293"/>
                      <a:pt x="2150" y="27300"/>
                      <a:pt x="2623" y="27385"/>
                    </a:cubicBezTo>
                    <a:cubicBezTo>
                      <a:pt x="2849" y="27429"/>
                      <a:pt x="3074" y="27477"/>
                      <a:pt x="3300" y="27526"/>
                    </a:cubicBezTo>
                    <a:cubicBezTo>
                      <a:pt x="5266" y="27836"/>
                      <a:pt x="7232" y="28153"/>
                      <a:pt x="9204" y="28454"/>
                    </a:cubicBezTo>
                    <a:cubicBezTo>
                      <a:pt x="9328" y="28476"/>
                      <a:pt x="9457" y="28493"/>
                      <a:pt x="9585" y="28508"/>
                    </a:cubicBezTo>
                    <a:cubicBezTo>
                      <a:pt x="9665" y="28572"/>
                      <a:pt x="9747" y="28642"/>
                      <a:pt x="9811" y="28728"/>
                    </a:cubicBezTo>
                    <a:cubicBezTo>
                      <a:pt x="9864" y="28674"/>
                      <a:pt x="9928" y="28621"/>
                      <a:pt x="9993" y="28578"/>
                    </a:cubicBezTo>
                    <a:cubicBezTo>
                      <a:pt x="10005" y="28572"/>
                      <a:pt x="10010" y="28567"/>
                      <a:pt x="10020" y="28562"/>
                    </a:cubicBezTo>
                    <a:cubicBezTo>
                      <a:pt x="10514" y="28621"/>
                      <a:pt x="11014" y="28669"/>
                      <a:pt x="11508" y="28723"/>
                    </a:cubicBezTo>
                    <a:cubicBezTo>
                      <a:pt x="11525" y="28723"/>
                      <a:pt x="11542" y="28723"/>
                      <a:pt x="11559" y="28723"/>
                    </a:cubicBezTo>
                    <a:cubicBezTo>
                      <a:pt x="12030" y="28723"/>
                      <a:pt x="12492" y="28791"/>
                      <a:pt x="12953" y="28868"/>
                    </a:cubicBezTo>
                    <a:cubicBezTo>
                      <a:pt x="15505" y="29158"/>
                      <a:pt x="18063" y="29448"/>
                      <a:pt x="20614" y="29738"/>
                    </a:cubicBezTo>
                    <a:lnTo>
                      <a:pt x="20957" y="29792"/>
                    </a:lnTo>
                    <a:cubicBezTo>
                      <a:pt x="22350" y="30023"/>
                      <a:pt x="23784" y="30259"/>
                      <a:pt x="25202" y="30367"/>
                    </a:cubicBezTo>
                    <a:cubicBezTo>
                      <a:pt x="25390" y="30383"/>
                      <a:pt x="25578" y="30388"/>
                      <a:pt x="25767" y="30399"/>
                    </a:cubicBezTo>
                    <a:lnTo>
                      <a:pt x="25767" y="30405"/>
                    </a:lnTo>
                    <a:cubicBezTo>
                      <a:pt x="26255" y="30459"/>
                      <a:pt x="26749" y="30512"/>
                      <a:pt x="27238" y="30571"/>
                    </a:cubicBezTo>
                    <a:cubicBezTo>
                      <a:pt x="27227" y="30549"/>
                      <a:pt x="27211" y="30534"/>
                      <a:pt x="27200" y="30512"/>
                    </a:cubicBezTo>
                    <a:lnTo>
                      <a:pt x="27200" y="30512"/>
                    </a:lnTo>
                    <a:cubicBezTo>
                      <a:pt x="28758" y="30668"/>
                      <a:pt x="30322" y="30791"/>
                      <a:pt x="31874" y="30985"/>
                    </a:cubicBezTo>
                    <a:cubicBezTo>
                      <a:pt x="32900" y="31065"/>
                      <a:pt x="33927" y="31151"/>
                      <a:pt x="34953" y="31232"/>
                    </a:cubicBezTo>
                    <a:cubicBezTo>
                      <a:pt x="35017" y="31216"/>
                      <a:pt x="35075" y="31188"/>
                      <a:pt x="35130" y="31161"/>
                    </a:cubicBezTo>
                    <a:cubicBezTo>
                      <a:pt x="35372" y="31188"/>
                      <a:pt x="35608" y="31210"/>
                      <a:pt x="35849" y="31237"/>
                    </a:cubicBezTo>
                    <a:cubicBezTo>
                      <a:pt x="35898" y="31168"/>
                      <a:pt x="35941" y="31097"/>
                      <a:pt x="35978" y="31017"/>
                    </a:cubicBezTo>
                    <a:cubicBezTo>
                      <a:pt x="35968" y="30904"/>
                      <a:pt x="35963" y="30775"/>
                      <a:pt x="35978" y="30613"/>
                    </a:cubicBezTo>
                    <a:cubicBezTo>
                      <a:pt x="36333" y="26720"/>
                      <a:pt x="36667" y="22819"/>
                      <a:pt x="36919" y="18919"/>
                    </a:cubicBezTo>
                    <a:cubicBezTo>
                      <a:pt x="36951" y="18462"/>
                      <a:pt x="37048" y="18204"/>
                      <a:pt x="37230" y="18064"/>
                    </a:cubicBezTo>
                    <a:cubicBezTo>
                      <a:pt x="37242" y="17908"/>
                      <a:pt x="37252" y="17747"/>
                      <a:pt x="37262" y="17591"/>
                    </a:cubicBezTo>
                    <a:cubicBezTo>
                      <a:pt x="37267" y="17559"/>
                      <a:pt x="37267" y="17522"/>
                      <a:pt x="37274" y="17484"/>
                    </a:cubicBezTo>
                    <a:cubicBezTo>
                      <a:pt x="37069" y="17323"/>
                      <a:pt x="37037" y="17023"/>
                      <a:pt x="37080" y="16522"/>
                    </a:cubicBezTo>
                    <a:cubicBezTo>
                      <a:pt x="37450" y="12627"/>
                      <a:pt x="37719" y="8722"/>
                      <a:pt x="38047" y="4822"/>
                    </a:cubicBezTo>
                    <a:cubicBezTo>
                      <a:pt x="38058" y="4666"/>
                      <a:pt x="38073" y="4511"/>
                      <a:pt x="38090" y="4355"/>
                    </a:cubicBezTo>
                    <a:cubicBezTo>
                      <a:pt x="37983" y="4113"/>
                      <a:pt x="37815" y="3946"/>
                      <a:pt x="37601" y="3834"/>
                    </a:cubicBezTo>
                    <a:cubicBezTo>
                      <a:pt x="37569" y="3817"/>
                      <a:pt x="37542" y="3807"/>
                      <a:pt x="37510" y="3790"/>
                    </a:cubicBezTo>
                    <a:cubicBezTo>
                      <a:pt x="37424" y="3823"/>
                      <a:pt x="37321" y="3836"/>
                      <a:pt x="37201" y="3836"/>
                    </a:cubicBezTo>
                    <a:cubicBezTo>
                      <a:pt x="37101" y="3836"/>
                      <a:pt x="36989" y="3827"/>
                      <a:pt x="36865" y="3812"/>
                    </a:cubicBezTo>
                    <a:cubicBezTo>
                      <a:pt x="34356" y="3490"/>
                      <a:pt x="31837" y="3242"/>
                      <a:pt x="29328" y="2947"/>
                    </a:cubicBezTo>
                    <a:cubicBezTo>
                      <a:pt x="25186" y="2464"/>
                      <a:pt x="21049" y="1958"/>
                      <a:pt x="16913" y="1464"/>
                    </a:cubicBezTo>
                    <a:cubicBezTo>
                      <a:pt x="12905" y="986"/>
                      <a:pt x="8897" y="525"/>
                      <a:pt x="4890" y="19"/>
                    </a:cubicBezTo>
                    <a:cubicBezTo>
                      <a:pt x="4792" y="7"/>
                      <a:pt x="4702" y="1"/>
                      <a:pt x="461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4" name="Google Shape;13294;p109"/>
              <p:cNvSpPr/>
              <p:nvPr/>
            </p:nvSpPr>
            <p:spPr>
              <a:xfrm>
                <a:off x="3645321" y="2237133"/>
                <a:ext cx="15145" cy="10396"/>
              </a:xfrm>
              <a:custGeom>
                <a:avLst/>
                <a:gdLst/>
                <a:ahLst/>
                <a:cxnLst/>
                <a:rect l="l" t="t" r="r" b="b"/>
                <a:pathLst>
                  <a:path w="1215" h="834" extrusionOk="0">
                    <a:moveTo>
                      <a:pt x="70" y="0"/>
                    </a:moveTo>
                    <a:cubicBezTo>
                      <a:pt x="43" y="22"/>
                      <a:pt x="22" y="43"/>
                      <a:pt x="1" y="70"/>
                    </a:cubicBezTo>
                    <a:cubicBezTo>
                      <a:pt x="33" y="129"/>
                      <a:pt x="70" y="183"/>
                      <a:pt x="108" y="236"/>
                    </a:cubicBezTo>
                    <a:cubicBezTo>
                      <a:pt x="118" y="253"/>
                      <a:pt x="130" y="268"/>
                      <a:pt x="145" y="280"/>
                    </a:cubicBezTo>
                    <a:cubicBezTo>
                      <a:pt x="172" y="317"/>
                      <a:pt x="199" y="350"/>
                      <a:pt x="227" y="382"/>
                    </a:cubicBezTo>
                    <a:cubicBezTo>
                      <a:pt x="242" y="392"/>
                      <a:pt x="252" y="409"/>
                      <a:pt x="269" y="425"/>
                    </a:cubicBezTo>
                    <a:cubicBezTo>
                      <a:pt x="301" y="452"/>
                      <a:pt x="334" y="479"/>
                      <a:pt x="366" y="506"/>
                    </a:cubicBezTo>
                    <a:cubicBezTo>
                      <a:pt x="376" y="516"/>
                      <a:pt x="388" y="526"/>
                      <a:pt x="398" y="532"/>
                    </a:cubicBezTo>
                    <a:cubicBezTo>
                      <a:pt x="446" y="570"/>
                      <a:pt x="490" y="596"/>
                      <a:pt x="537" y="623"/>
                    </a:cubicBezTo>
                    <a:cubicBezTo>
                      <a:pt x="542" y="628"/>
                      <a:pt x="549" y="628"/>
                      <a:pt x="549" y="635"/>
                    </a:cubicBezTo>
                    <a:cubicBezTo>
                      <a:pt x="591" y="655"/>
                      <a:pt x="639" y="677"/>
                      <a:pt x="683" y="699"/>
                    </a:cubicBezTo>
                    <a:cubicBezTo>
                      <a:pt x="698" y="704"/>
                      <a:pt x="715" y="709"/>
                      <a:pt x="725" y="715"/>
                    </a:cubicBezTo>
                    <a:cubicBezTo>
                      <a:pt x="763" y="731"/>
                      <a:pt x="807" y="742"/>
                      <a:pt x="844" y="752"/>
                    </a:cubicBezTo>
                    <a:cubicBezTo>
                      <a:pt x="854" y="757"/>
                      <a:pt x="871" y="764"/>
                      <a:pt x="881" y="769"/>
                    </a:cubicBezTo>
                    <a:cubicBezTo>
                      <a:pt x="929" y="779"/>
                      <a:pt x="978" y="789"/>
                      <a:pt x="1026" y="801"/>
                    </a:cubicBezTo>
                    <a:cubicBezTo>
                      <a:pt x="1032" y="801"/>
                      <a:pt x="1037" y="806"/>
                      <a:pt x="1043" y="806"/>
                    </a:cubicBezTo>
                    <a:cubicBezTo>
                      <a:pt x="1102" y="816"/>
                      <a:pt x="1155" y="828"/>
                      <a:pt x="1214" y="833"/>
                    </a:cubicBezTo>
                    <a:cubicBezTo>
                      <a:pt x="887" y="757"/>
                      <a:pt x="468" y="650"/>
                      <a:pt x="247" y="365"/>
                    </a:cubicBezTo>
                    <a:cubicBezTo>
                      <a:pt x="150" y="241"/>
                      <a:pt x="98" y="119"/>
                      <a:pt x="7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5" name="Google Shape;13295;p109"/>
              <p:cNvSpPr/>
              <p:nvPr/>
            </p:nvSpPr>
            <p:spPr>
              <a:xfrm>
                <a:off x="5147067" y="2217102"/>
                <a:ext cx="201110" cy="350366"/>
              </a:xfrm>
              <a:custGeom>
                <a:avLst/>
                <a:gdLst/>
                <a:ahLst/>
                <a:cxnLst/>
                <a:rect l="l" t="t" r="r" b="b"/>
                <a:pathLst>
                  <a:path w="16134" h="28108" extrusionOk="0">
                    <a:moveTo>
                      <a:pt x="14108" y="1"/>
                    </a:moveTo>
                    <a:cubicBezTo>
                      <a:pt x="14076" y="1"/>
                      <a:pt x="7344" y="1"/>
                      <a:pt x="4384" y="866"/>
                    </a:cubicBezTo>
                    <a:cubicBezTo>
                      <a:pt x="4266" y="834"/>
                      <a:pt x="4163" y="764"/>
                      <a:pt x="4088" y="662"/>
                    </a:cubicBezTo>
                    <a:cubicBezTo>
                      <a:pt x="4041" y="591"/>
                      <a:pt x="4009" y="511"/>
                      <a:pt x="3992" y="425"/>
                    </a:cubicBezTo>
                    <a:cubicBezTo>
                      <a:pt x="3315" y="640"/>
                      <a:pt x="2643" y="920"/>
                      <a:pt x="1988" y="1285"/>
                    </a:cubicBezTo>
                    <a:cubicBezTo>
                      <a:pt x="1859" y="1355"/>
                      <a:pt x="1708" y="1404"/>
                      <a:pt x="1612" y="1404"/>
                    </a:cubicBezTo>
                    <a:lnTo>
                      <a:pt x="1579" y="1404"/>
                    </a:lnTo>
                    <a:cubicBezTo>
                      <a:pt x="1430" y="1377"/>
                      <a:pt x="1295" y="1360"/>
                      <a:pt x="1166" y="1360"/>
                    </a:cubicBezTo>
                    <a:cubicBezTo>
                      <a:pt x="897" y="1360"/>
                      <a:pt x="672" y="1424"/>
                      <a:pt x="495" y="1548"/>
                    </a:cubicBezTo>
                    <a:cubicBezTo>
                      <a:pt x="553" y="1741"/>
                      <a:pt x="607" y="1940"/>
                      <a:pt x="661" y="2145"/>
                    </a:cubicBezTo>
                    <a:cubicBezTo>
                      <a:pt x="560" y="2349"/>
                      <a:pt x="585" y="2661"/>
                      <a:pt x="612" y="3004"/>
                    </a:cubicBezTo>
                    <a:cubicBezTo>
                      <a:pt x="919" y="6856"/>
                      <a:pt x="1101" y="10724"/>
                      <a:pt x="1527" y="14560"/>
                    </a:cubicBezTo>
                    <a:cubicBezTo>
                      <a:pt x="1730" y="16413"/>
                      <a:pt x="1574" y="18255"/>
                      <a:pt x="1730" y="20092"/>
                    </a:cubicBezTo>
                    <a:cubicBezTo>
                      <a:pt x="2107" y="20769"/>
                      <a:pt x="2461" y="21446"/>
                      <a:pt x="2154" y="22199"/>
                    </a:cubicBezTo>
                    <a:lnTo>
                      <a:pt x="2154" y="22226"/>
                    </a:lnTo>
                    <a:cubicBezTo>
                      <a:pt x="2042" y="23005"/>
                      <a:pt x="1585" y="23928"/>
                      <a:pt x="1145" y="24573"/>
                    </a:cubicBezTo>
                    <a:cubicBezTo>
                      <a:pt x="823" y="25041"/>
                      <a:pt x="527" y="25217"/>
                      <a:pt x="231" y="25701"/>
                    </a:cubicBezTo>
                    <a:cubicBezTo>
                      <a:pt x="248" y="26335"/>
                      <a:pt x="0" y="27260"/>
                      <a:pt x="178" y="27877"/>
                    </a:cubicBezTo>
                    <a:cubicBezTo>
                      <a:pt x="181" y="27891"/>
                      <a:pt x="203" y="27897"/>
                      <a:pt x="240" y="27897"/>
                    </a:cubicBezTo>
                    <a:cubicBezTo>
                      <a:pt x="497" y="27897"/>
                      <a:pt x="1502" y="27617"/>
                      <a:pt x="2542" y="27617"/>
                    </a:cubicBezTo>
                    <a:cubicBezTo>
                      <a:pt x="3205" y="27617"/>
                      <a:pt x="3882" y="27730"/>
                      <a:pt x="4389" y="28103"/>
                    </a:cubicBezTo>
                    <a:cubicBezTo>
                      <a:pt x="4424" y="28106"/>
                      <a:pt x="4457" y="28108"/>
                      <a:pt x="4489" y="28108"/>
                    </a:cubicBezTo>
                    <a:cubicBezTo>
                      <a:pt x="5113" y="28108"/>
                      <a:pt x="4955" y="27469"/>
                      <a:pt x="5190" y="27141"/>
                    </a:cubicBezTo>
                    <a:cubicBezTo>
                      <a:pt x="5424" y="26817"/>
                      <a:pt x="5682" y="26513"/>
                      <a:pt x="5944" y="26513"/>
                    </a:cubicBezTo>
                    <a:cubicBezTo>
                      <a:pt x="6139" y="26513"/>
                      <a:pt x="6336" y="26680"/>
                      <a:pt x="6528" y="27131"/>
                    </a:cubicBezTo>
                    <a:cubicBezTo>
                      <a:pt x="6765" y="27257"/>
                      <a:pt x="6959" y="27310"/>
                      <a:pt x="7120" y="27310"/>
                    </a:cubicBezTo>
                    <a:cubicBezTo>
                      <a:pt x="7703" y="27310"/>
                      <a:pt x="7865" y="26617"/>
                      <a:pt x="8096" y="26142"/>
                    </a:cubicBezTo>
                    <a:cubicBezTo>
                      <a:pt x="8281" y="25767"/>
                      <a:pt x="8426" y="25516"/>
                      <a:pt x="8645" y="25516"/>
                    </a:cubicBezTo>
                    <a:cubicBezTo>
                      <a:pt x="8788" y="25516"/>
                      <a:pt x="8964" y="25625"/>
                      <a:pt x="9203" y="25879"/>
                    </a:cubicBezTo>
                    <a:cubicBezTo>
                      <a:pt x="9486" y="26177"/>
                      <a:pt x="9776" y="26306"/>
                      <a:pt x="10040" y="26306"/>
                    </a:cubicBezTo>
                    <a:cubicBezTo>
                      <a:pt x="10453" y="26306"/>
                      <a:pt x="10804" y="25992"/>
                      <a:pt x="10971" y="25514"/>
                    </a:cubicBezTo>
                    <a:cubicBezTo>
                      <a:pt x="11383" y="24326"/>
                      <a:pt x="12303" y="23568"/>
                      <a:pt x="12980" y="22607"/>
                    </a:cubicBezTo>
                    <a:cubicBezTo>
                      <a:pt x="13178" y="22323"/>
                      <a:pt x="13501" y="22113"/>
                      <a:pt x="13474" y="21710"/>
                    </a:cubicBezTo>
                    <a:cubicBezTo>
                      <a:pt x="13463" y="21592"/>
                      <a:pt x="13468" y="21490"/>
                      <a:pt x="13479" y="21404"/>
                    </a:cubicBezTo>
                    <a:cubicBezTo>
                      <a:pt x="13506" y="21232"/>
                      <a:pt x="13565" y="21119"/>
                      <a:pt x="13657" y="21044"/>
                    </a:cubicBezTo>
                    <a:cubicBezTo>
                      <a:pt x="13667" y="21034"/>
                      <a:pt x="13684" y="21027"/>
                      <a:pt x="13699" y="21017"/>
                    </a:cubicBezTo>
                    <a:cubicBezTo>
                      <a:pt x="13704" y="21012"/>
                      <a:pt x="13716" y="21006"/>
                      <a:pt x="13726" y="21001"/>
                    </a:cubicBezTo>
                    <a:cubicBezTo>
                      <a:pt x="13823" y="20950"/>
                      <a:pt x="13942" y="20933"/>
                      <a:pt x="14072" y="20933"/>
                    </a:cubicBezTo>
                    <a:cubicBezTo>
                      <a:pt x="14244" y="20933"/>
                      <a:pt x="14435" y="20963"/>
                      <a:pt x="14618" y="20985"/>
                    </a:cubicBezTo>
                    <a:cubicBezTo>
                      <a:pt x="14863" y="20777"/>
                      <a:pt x="15104" y="20563"/>
                      <a:pt x="15350" y="20354"/>
                    </a:cubicBezTo>
                    <a:lnTo>
                      <a:pt x="15350" y="20354"/>
                    </a:lnTo>
                    <a:cubicBezTo>
                      <a:pt x="15346" y="20363"/>
                      <a:pt x="15342" y="20373"/>
                      <a:pt x="15338" y="20382"/>
                    </a:cubicBezTo>
                    <a:cubicBezTo>
                      <a:pt x="15338" y="20382"/>
                      <a:pt x="15343" y="20377"/>
                      <a:pt x="15348" y="20367"/>
                    </a:cubicBezTo>
                    <a:lnTo>
                      <a:pt x="15355" y="20350"/>
                    </a:lnTo>
                    <a:lnTo>
                      <a:pt x="15355" y="20350"/>
                    </a:lnTo>
                    <a:cubicBezTo>
                      <a:pt x="15353" y="20351"/>
                      <a:pt x="15352" y="20353"/>
                      <a:pt x="15350" y="20354"/>
                    </a:cubicBezTo>
                    <a:lnTo>
                      <a:pt x="15350" y="20354"/>
                    </a:lnTo>
                    <a:cubicBezTo>
                      <a:pt x="15461" y="20113"/>
                      <a:pt x="15638" y="20063"/>
                      <a:pt x="15835" y="20063"/>
                    </a:cubicBezTo>
                    <a:cubicBezTo>
                      <a:pt x="15932" y="20063"/>
                      <a:pt x="16033" y="20075"/>
                      <a:pt x="16133" y="20082"/>
                    </a:cubicBezTo>
                    <a:cubicBezTo>
                      <a:pt x="16052" y="19427"/>
                      <a:pt x="15967" y="18771"/>
                      <a:pt x="15886" y="18116"/>
                    </a:cubicBezTo>
                    <a:cubicBezTo>
                      <a:pt x="15886" y="18111"/>
                      <a:pt x="15886" y="18111"/>
                      <a:pt x="15891" y="18111"/>
                    </a:cubicBezTo>
                    <a:cubicBezTo>
                      <a:pt x="15923" y="18046"/>
                      <a:pt x="15896" y="17842"/>
                      <a:pt x="15843" y="17788"/>
                    </a:cubicBezTo>
                    <a:cubicBezTo>
                      <a:pt x="15821" y="17622"/>
                      <a:pt x="15806" y="17456"/>
                      <a:pt x="15784" y="17283"/>
                    </a:cubicBezTo>
                    <a:cubicBezTo>
                      <a:pt x="15392" y="16053"/>
                      <a:pt x="15193" y="14860"/>
                      <a:pt x="15214" y="13534"/>
                    </a:cubicBezTo>
                    <a:cubicBezTo>
                      <a:pt x="15219" y="13008"/>
                      <a:pt x="15231" y="12480"/>
                      <a:pt x="15231" y="11954"/>
                    </a:cubicBezTo>
                    <a:cubicBezTo>
                      <a:pt x="15010" y="10003"/>
                      <a:pt x="14790" y="8059"/>
                      <a:pt x="14569" y="6115"/>
                    </a:cubicBezTo>
                    <a:cubicBezTo>
                      <a:pt x="14634" y="6103"/>
                      <a:pt x="14704" y="6098"/>
                      <a:pt x="14768" y="6088"/>
                    </a:cubicBezTo>
                    <a:cubicBezTo>
                      <a:pt x="14720" y="5523"/>
                      <a:pt x="14678" y="4954"/>
                      <a:pt x="14634" y="4385"/>
                    </a:cubicBezTo>
                    <a:cubicBezTo>
                      <a:pt x="14581" y="3611"/>
                      <a:pt x="14457" y="2842"/>
                      <a:pt x="14349" y="2074"/>
                    </a:cubicBezTo>
                    <a:cubicBezTo>
                      <a:pt x="14323" y="2096"/>
                      <a:pt x="14301" y="2123"/>
                      <a:pt x="14274" y="2155"/>
                    </a:cubicBezTo>
                    <a:cubicBezTo>
                      <a:pt x="13994" y="1484"/>
                      <a:pt x="14043" y="839"/>
                      <a:pt x="14016" y="205"/>
                    </a:cubicBezTo>
                    <a:cubicBezTo>
                      <a:pt x="14043" y="130"/>
                      <a:pt x="14070" y="60"/>
                      <a:pt x="1410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6" name="Google Shape;13296;p109"/>
              <p:cNvSpPr/>
              <p:nvPr/>
            </p:nvSpPr>
            <p:spPr>
              <a:xfrm>
                <a:off x="4627763" y="2347561"/>
                <a:ext cx="452679" cy="392485"/>
              </a:xfrm>
              <a:custGeom>
                <a:avLst/>
                <a:gdLst/>
                <a:ahLst/>
                <a:cxnLst/>
                <a:rect l="l" t="t" r="r" b="b"/>
                <a:pathLst>
                  <a:path w="36316" h="31487" extrusionOk="0">
                    <a:moveTo>
                      <a:pt x="19715" y="1"/>
                    </a:moveTo>
                    <a:cubicBezTo>
                      <a:pt x="19612" y="1"/>
                      <a:pt x="19506" y="4"/>
                      <a:pt x="19399" y="11"/>
                    </a:cubicBezTo>
                    <a:cubicBezTo>
                      <a:pt x="18980" y="38"/>
                      <a:pt x="18561" y="48"/>
                      <a:pt x="18142" y="53"/>
                    </a:cubicBezTo>
                    <a:cubicBezTo>
                      <a:pt x="17723" y="60"/>
                      <a:pt x="17304" y="60"/>
                      <a:pt x="16885" y="70"/>
                    </a:cubicBezTo>
                    <a:cubicBezTo>
                      <a:pt x="13710" y="414"/>
                      <a:pt x="10519" y="397"/>
                      <a:pt x="7333" y="548"/>
                    </a:cubicBezTo>
                    <a:cubicBezTo>
                      <a:pt x="5292" y="645"/>
                      <a:pt x="3251" y="720"/>
                      <a:pt x="1208" y="806"/>
                    </a:cubicBezTo>
                    <a:cubicBezTo>
                      <a:pt x="1199" y="806"/>
                      <a:pt x="1189" y="807"/>
                      <a:pt x="1179" y="807"/>
                    </a:cubicBezTo>
                    <a:cubicBezTo>
                      <a:pt x="1024" y="807"/>
                      <a:pt x="832" y="768"/>
                      <a:pt x="668" y="768"/>
                    </a:cubicBezTo>
                    <a:cubicBezTo>
                      <a:pt x="515" y="768"/>
                      <a:pt x="386" y="802"/>
                      <a:pt x="333" y="930"/>
                    </a:cubicBezTo>
                    <a:lnTo>
                      <a:pt x="60" y="1064"/>
                    </a:lnTo>
                    <a:cubicBezTo>
                      <a:pt x="38" y="1069"/>
                      <a:pt x="21" y="1069"/>
                      <a:pt x="0" y="1074"/>
                    </a:cubicBezTo>
                    <a:cubicBezTo>
                      <a:pt x="43" y="1139"/>
                      <a:pt x="97" y="1198"/>
                      <a:pt x="167" y="1246"/>
                    </a:cubicBezTo>
                    <a:cubicBezTo>
                      <a:pt x="204" y="1327"/>
                      <a:pt x="241" y="1402"/>
                      <a:pt x="279" y="1478"/>
                    </a:cubicBezTo>
                    <a:cubicBezTo>
                      <a:pt x="323" y="1553"/>
                      <a:pt x="360" y="1627"/>
                      <a:pt x="403" y="1697"/>
                    </a:cubicBezTo>
                    <a:cubicBezTo>
                      <a:pt x="913" y="2847"/>
                      <a:pt x="913" y="4174"/>
                      <a:pt x="2235" y="5029"/>
                    </a:cubicBezTo>
                    <a:cubicBezTo>
                      <a:pt x="2369" y="5076"/>
                      <a:pt x="2482" y="5136"/>
                      <a:pt x="2579" y="5210"/>
                    </a:cubicBezTo>
                    <a:cubicBezTo>
                      <a:pt x="2676" y="5292"/>
                      <a:pt x="2761" y="5378"/>
                      <a:pt x="2832" y="5480"/>
                    </a:cubicBezTo>
                    <a:cubicBezTo>
                      <a:pt x="3196" y="6157"/>
                      <a:pt x="3385" y="7161"/>
                      <a:pt x="3750" y="8111"/>
                    </a:cubicBezTo>
                    <a:cubicBezTo>
                      <a:pt x="3792" y="8230"/>
                      <a:pt x="3841" y="8349"/>
                      <a:pt x="3895" y="8466"/>
                    </a:cubicBezTo>
                    <a:cubicBezTo>
                      <a:pt x="4233" y="9487"/>
                      <a:pt x="5560" y="10154"/>
                      <a:pt x="6023" y="11969"/>
                    </a:cubicBezTo>
                    <a:lnTo>
                      <a:pt x="6023" y="12393"/>
                    </a:lnTo>
                    <a:cubicBezTo>
                      <a:pt x="6006" y="16417"/>
                      <a:pt x="5996" y="20441"/>
                      <a:pt x="6033" y="24465"/>
                    </a:cubicBezTo>
                    <a:cubicBezTo>
                      <a:pt x="6033" y="24916"/>
                      <a:pt x="5941" y="25152"/>
                      <a:pt x="5738" y="25266"/>
                    </a:cubicBezTo>
                    <a:lnTo>
                      <a:pt x="5738" y="25733"/>
                    </a:lnTo>
                    <a:cubicBezTo>
                      <a:pt x="5969" y="25851"/>
                      <a:pt x="6048" y="26087"/>
                      <a:pt x="6028" y="26528"/>
                    </a:cubicBezTo>
                    <a:cubicBezTo>
                      <a:pt x="5990" y="27232"/>
                      <a:pt x="5996" y="27935"/>
                      <a:pt x="6033" y="28634"/>
                    </a:cubicBezTo>
                    <a:cubicBezTo>
                      <a:pt x="6055" y="28655"/>
                      <a:pt x="6070" y="28683"/>
                      <a:pt x="6097" y="28703"/>
                    </a:cubicBezTo>
                    <a:cubicBezTo>
                      <a:pt x="6194" y="28805"/>
                      <a:pt x="6313" y="28876"/>
                      <a:pt x="6430" y="28929"/>
                    </a:cubicBezTo>
                    <a:cubicBezTo>
                      <a:pt x="6420" y="28817"/>
                      <a:pt x="6409" y="28703"/>
                      <a:pt x="6403" y="28586"/>
                    </a:cubicBezTo>
                    <a:cubicBezTo>
                      <a:pt x="8064" y="28586"/>
                      <a:pt x="9701" y="28615"/>
                      <a:pt x="11328" y="28615"/>
                    </a:cubicBezTo>
                    <a:cubicBezTo>
                      <a:pt x="12417" y="28615"/>
                      <a:pt x="13502" y="28602"/>
                      <a:pt x="14585" y="28559"/>
                    </a:cubicBezTo>
                    <a:cubicBezTo>
                      <a:pt x="15257" y="28532"/>
                      <a:pt x="15929" y="28528"/>
                      <a:pt x="16601" y="28528"/>
                    </a:cubicBezTo>
                    <a:cubicBezTo>
                      <a:pt x="16981" y="28528"/>
                      <a:pt x="17362" y="28529"/>
                      <a:pt x="17744" y="28529"/>
                    </a:cubicBezTo>
                    <a:cubicBezTo>
                      <a:pt x="18895" y="28529"/>
                      <a:pt x="20048" y="28515"/>
                      <a:pt x="21205" y="28403"/>
                    </a:cubicBezTo>
                    <a:cubicBezTo>
                      <a:pt x="24202" y="28108"/>
                      <a:pt x="27237" y="28160"/>
                      <a:pt x="30256" y="28080"/>
                    </a:cubicBezTo>
                    <a:cubicBezTo>
                      <a:pt x="30444" y="28080"/>
                      <a:pt x="30637" y="28236"/>
                      <a:pt x="30831" y="28333"/>
                    </a:cubicBezTo>
                    <a:cubicBezTo>
                      <a:pt x="30944" y="28762"/>
                      <a:pt x="31212" y="29166"/>
                      <a:pt x="31094" y="29643"/>
                    </a:cubicBezTo>
                    <a:cubicBezTo>
                      <a:pt x="30751" y="29826"/>
                      <a:pt x="30374" y="29982"/>
                      <a:pt x="30294" y="30433"/>
                    </a:cubicBezTo>
                    <a:cubicBezTo>
                      <a:pt x="30244" y="30425"/>
                      <a:pt x="30196" y="30419"/>
                      <a:pt x="30154" y="30419"/>
                    </a:cubicBezTo>
                    <a:cubicBezTo>
                      <a:pt x="30013" y="30419"/>
                      <a:pt x="29935" y="30481"/>
                      <a:pt x="30009" y="30696"/>
                    </a:cubicBezTo>
                    <a:cubicBezTo>
                      <a:pt x="29944" y="30680"/>
                      <a:pt x="29887" y="30672"/>
                      <a:pt x="29837" y="30672"/>
                    </a:cubicBezTo>
                    <a:cubicBezTo>
                      <a:pt x="29669" y="30672"/>
                      <a:pt x="29590" y="30764"/>
                      <a:pt x="29553" y="30900"/>
                    </a:cubicBezTo>
                    <a:cubicBezTo>
                      <a:pt x="29585" y="30981"/>
                      <a:pt x="29638" y="31061"/>
                      <a:pt x="29708" y="31121"/>
                    </a:cubicBezTo>
                    <a:cubicBezTo>
                      <a:pt x="29891" y="31272"/>
                      <a:pt x="30101" y="31395"/>
                      <a:pt x="30320" y="31487"/>
                    </a:cubicBezTo>
                    <a:cubicBezTo>
                      <a:pt x="30965" y="31443"/>
                      <a:pt x="31609" y="31411"/>
                      <a:pt x="32244" y="31299"/>
                    </a:cubicBezTo>
                    <a:cubicBezTo>
                      <a:pt x="32388" y="31272"/>
                      <a:pt x="32520" y="31257"/>
                      <a:pt x="32637" y="31257"/>
                    </a:cubicBezTo>
                    <a:cubicBezTo>
                      <a:pt x="32739" y="31257"/>
                      <a:pt x="32830" y="31268"/>
                      <a:pt x="32910" y="31293"/>
                    </a:cubicBezTo>
                    <a:cubicBezTo>
                      <a:pt x="32953" y="31266"/>
                      <a:pt x="32995" y="31244"/>
                      <a:pt x="33034" y="31217"/>
                    </a:cubicBezTo>
                    <a:cubicBezTo>
                      <a:pt x="33297" y="31051"/>
                      <a:pt x="33528" y="30836"/>
                      <a:pt x="33711" y="30578"/>
                    </a:cubicBezTo>
                    <a:cubicBezTo>
                      <a:pt x="33721" y="30520"/>
                      <a:pt x="33743" y="30455"/>
                      <a:pt x="33754" y="30396"/>
                    </a:cubicBezTo>
                    <a:cubicBezTo>
                      <a:pt x="33866" y="29799"/>
                      <a:pt x="33957" y="29198"/>
                      <a:pt x="34059" y="28596"/>
                    </a:cubicBezTo>
                    <a:cubicBezTo>
                      <a:pt x="34291" y="28494"/>
                      <a:pt x="34307" y="28279"/>
                      <a:pt x="34329" y="28064"/>
                    </a:cubicBezTo>
                    <a:cubicBezTo>
                      <a:pt x="34500" y="27994"/>
                      <a:pt x="34678" y="27935"/>
                      <a:pt x="34855" y="27882"/>
                    </a:cubicBezTo>
                    <a:cubicBezTo>
                      <a:pt x="34860" y="27806"/>
                      <a:pt x="34865" y="27731"/>
                      <a:pt x="34877" y="27667"/>
                    </a:cubicBezTo>
                    <a:cubicBezTo>
                      <a:pt x="34758" y="27543"/>
                      <a:pt x="34656" y="27366"/>
                      <a:pt x="34602" y="27103"/>
                    </a:cubicBezTo>
                    <a:cubicBezTo>
                      <a:pt x="34714" y="27022"/>
                      <a:pt x="34868" y="26974"/>
                      <a:pt x="35082" y="26974"/>
                    </a:cubicBezTo>
                    <a:cubicBezTo>
                      <a:pt x="35095" y="26974"/>
                      <a:pt x="35109" y="26974"/>
                      <a:pt x="35123" y="26974"/>
                    </a:cubicBezTo>
                    <a:lnTo>
                      <a:pt x="35102" y="26995"/>
                    </a:lnTo>
                    <a:cubicBezTo>
                      <a:pt x="36315" y="26442"/>
                      <a:pt x="36129" y="25330"/>
                      <a:pt x="36171" y="24309"/>
                    </a:cubicBezTo>
                    <a:cubicBezTo>
                      <a:pt x="36099" y="24248"/>
                      <a:pt x="36008" y="24228"/>
                      <a:pt x="35908" y="24228"/>
                    </a:cubicBezTo>
                    <a:cubicBezTo>
                      <a:pt x="35822" y="24228"/>
                      <a:pt x="35728" y="24243"/>
                      <a:pt x="35633" y="24260"/>
                    </a:cubicBezTo>
                    <a:cubicBezTo>
                      <a:pt x="35628" y="24240"/>
                      <a:pt x="35628" y="24223"/>
                      <a:pt x="35623" y="24202"/>
                    </a:cubicBezTo>
                    <a:cubicBezTo>
                      <a:pt x="35569" y="24223"/>
                      <a:pt x="35510" y="24234"/>
                      <a:pt x="35452" y="24234"/>
                    </a:cubicBezTo>
                    <a:cubicBezTo>
                      <a:pt x="35425" y="24234"/>
                      <a:pt x="35392" y="24228"/>
                      <a:pt x="35365" y="24228"/>
                    </a:cubicBezTo>
                    <a:cubicBezTo>
                      <a:pt x="35209" y="24202"/>
                      <a:pt x="35075" y="24158"/>
                      <a:pt x="34951" y="24099"/>
                    </a:cubicBezTo>
                    <a:cubicBezTo>
                      <a:pt x="34914" y="24035"/>
                      <a:pt x="34887" y="23955"/>
                      <a:pt x="34871" y="23841"/>
                    </a:cubicBezTo>
                    <a:cubicBezTo>
                      <a:pt x="34817" y="23815"/>
                      <a:pt x="34768" y="23777"/>
                      <a:pt x="34726" y="23739"/>
                    </a:cubicBezTo>
                    <a:cubicBezTo>
                      <a:pt x="34409" y="23665"/>
                      <a:pt x="34339" y="23390"/>
                      <a:pt x="34242" y="23015"/>
                    </a:cubicBezTo>
                    <a:cubicBezTo>
                      <a:pt x="34011" y="22358"/>
                      <a:pt x="34006" y="21483"/>
                      <a:pt x="33915" y="20726"/>
                    </a:cubicBezTo>
                    <a:cubicBezTo>
                      <a:pt x="33684" y="20334"/>
                      <a:pt x="33538" y="19920"/>
                      <a:pt x="33523" y="19464"/>
                    </a:cubicBezTo>
                    <a:cubicBezTo>
                      <a:pt x="33469" y="19388"/>
                      <a:pt x="33409" y="19318"/>
                      <a:pt x="33350" y="19259"/>
                    </a:cubicBezTo>
                    <a:cubicBezTo>
                      <a:pt x="33184" y="19259"/>
                      <a:pt x="33066" y="19167"/>
                      <a:pt x="32990" y="18986"/>
                    </a:cubicBezTo>
                    <a:cubicBezTo>
                      <a:pt x="32995" y="18986"/>
                      <a:pt x="33002" y="18980"/>
                      <a:pt x="33012" y="18980"/>
                    </a:cubicBezTo>
                    <a:cubicBezTo>
                      <a:pt x="32990" y="18964"/>
                      <a:pt x="32970" y="18953"/>
                      <a:pt x="32953" y="18942"/>
                    </a:cubicBezTo>
                    <a:lnTo>
                      <a:pt x="32953" y="18942"/>
                    </a:lnTo>
                    <a:cubicBezTo>
                      <a:pt x="32953" y="18948"/>
                      <a:pt x="32953" y="18958"/>
                      <a:pt x="32958" y="18964"/>
                    </a:cubicBezTo>
                    <a:cubicBezTo>
                      <a:pt x="32690" y="18921"/>
                      <a:pt x="32464" y="18813"/>
                      <a:pt x="32298" y="18614"/>
                    </a:cubicBezTo>
                    <a:cubicBezTo>
                      <a:pt x="31792" y="18405"/>
                      <a:pt x="31255" y="18239"/>
                      <a:pt x="30826" y="17959"/>
                    </a:cubicBezTo>
                    <a:lnTo>
                      <a:pt x="30826" y="17949"/>
                    </a:lnTo>
                    <a:cubicBezTo>
                      <a:pt x="30815" y="17917"/>
                      <a:pt x="30810" y="17905"/>
                      <a:pt x="30810" y="17905"/>
                    </a:cubicBezTo>
                    <a:cubicBezTo>
                      <a:pt x="30793" y="17890"/>
                      <a:pt x="30739" y="17873"/>
                      <a:pt x="30681" y="17857"/>
                    </a:cubicBezTo>
                    <a:cubicBezTo>
                      <a:pt x="30461" y="17685"/>
                      <a:pt x="30272" y="17481"/>
                      <a:pt x="30149" y="17201"/>
                    </a:cubicBezTo>
                    <a:cubicBezTo>
                      <a:pt x="29746" y="16256"/>
                      <a:pt x="30047" y="15123"/>
                      <a:pt x="30025" y="14129"/>
                    </a:cubicBezTo>
                    <a:cubicBezTo>
                      <a:pt x="30009" y="13452"/>
                      <a:pt x="29972" y="12705"/>
                      <a:pt x="29665" y="12093"/>
                    </a:cubicBezTo>
                    <a:cubicBezTo>
                      <a:pt x="29574" y="11899"/>
                      <a:pt x="29439" y="11706"/>
                      <a:pt x="29278" y="11540"/>
                    </a:cubicBezTo>
                    <a:cubicBezTo>
                      <a:pt x="28999" y="11431"/>
                      <a:pt x="28730" y="11314"/>
                      <a:pt x="28542" y="11083"/>
                    </a:cubicBezTo>
                    <a:cubicBezTo>
                      <a:pt x="28444" y="11059"/>
                      <a:pt x="28340" y="11044"/>
                      <a:pt x="28236" y="11044"/>
                    </a:cubicBezTo>
                    <a:cubicBezTo>
                      <a:pt x="28222" y="11044"/>
                      <a:pt x="28207" y="11044"/>
                      <a:pt x="28193" y="11045"/>
                    </a:cubicBezTo>
                    <a:cubicBezTo>
                      <a:pt x="28065" y="11134"/>
                      <a:pt x="27945" y="11257"/>
                      <a:pt x="27787" y="11257"/>
                    </a:cubicBezTo>
                    <a:cubicBezTo>
                      <a:pt x="27745" y="11257"/>
                      <a:pt x="27700" y="11248"/>
                      <a:pt x="27651" y="11228"/>
                    </a:cubicBezTo>
                    <a:cubicBezTo>
                      <a:pt x="27661" y="11206"/>
                      <a:pt x="27677" y="11190"/>
                      <a:pt x="27689" y="11168"/>
                    </a:cubicBezTo>
                    <a:lnTo>
                      <a:pt x="27689" y="11168"/>
                    </a:lnTo>
                    <a:cubicBezTo>
                      <a:pt x="27602" y="11201"/>
                      <a:pt x="27511" y="11223"/>
                      <a:pt x="27426" y="11238"/>
                    </a:cubicBezTo>
                    <a:cubicBezTo>
                      <a:pt x="27455" y="11241"/>
                      <a:pt x="27485" y="11243"/>
                      <a:pt x="27518" y="11243"/>
                    </a:cubicBezTo>
                    <a:cubicBezTo>
                      <a:pt x="27551" y="11243"/>
                      <a:pt x="27586" y="11241"/>
                      <a:pt x="27624" y="11238"/>
                    </a:cubicBezTo>
                    <a:lnTo>
                      <a:pt x="27624" y="11238"/>
                    </a:lnTo>
                    <a:cubicBezTo>
                      <a:pt x="27607" y="11302"/>
                      <a:pt x="27587" y="11362"/>
                      <a:pt x="27570" y="11416"/>
                    </a:cubicBezTo>
                    <a:cubicBezTo>
                      <a:pt x="27500" y="11426"/>
                      <a:pt x="27431" y="11431"/>
                      <a:pt x="27355" y="11431"/>
                    </a:cubicBezTo>
                    <a:cubicBezTo>
                      <a:pt x="27151" y="11431"/>
                      <a:pt x="26990" y="11373"/>
                      <a:pt x="26856" y="11287"/>
                    </a:cubicBezTo>
                    <a:cubicBezTo>
                      <a:pt x="26851" y="11277"/>
                      <a:pt x="26845" y="11260"/>
                      <a:pt x="26839" y="11250"/>
                    </a:cubicBezTo>
                    <a:cubicBezTo>
                      <a:pt x="26593" y="10637"/>
                      <a:pt x="26297" y="10030"/>
                      <a:pt x="26147" y="9380"/>
                    </a:cubicBezTo>
                    <a:cubicBezTo>
                      <a:pt x="26098" y="9256"/>
                      <a:pt x="26040" y="9133"/>
                      <a:pt x="25963" y="9014"/>
                    </a:cubicBezTo>
                    <a:cubicBezTo>
                      <a:pt x="25733" y="8627"/>
                      <a:pt x="25432" y="8305"/>
                      <a:pt x="25105" y="7999"/>
                    </a:cubicBezTo>
                    <a:cubicBezTo>
                      <a:pt x="24932" y="7962"/>
                      <a:pt x="24803" y="7860"/>
                      <a:pt x="24728" y="7677"/>
                    </a:cubicBezTo>
                    <a:cubicBezTo>
                      <a:pt x="24621" y="7585"/>
                      <a:pt x="24508" y="7494"/>
                      <a:pt x="24401" y="7409"/>
                    </a:cubicBezTo>
                    <a:cubicBezTo>
                      <a:pt x="24396" y="7414"/>
                      <a:pt x="24389" y="7419"/>
                      <a:pt x="24384" y="7429"/>
                    </a:cubicBezTo>
                    <a:cubicBezTo>
                      <a:pt x="24314" y="7360"/>
                      <a:pt x="24240" y="7295"/>
                      <a:pt x="24170" y="7231"/>
                    </a:cubicBezTo>
                    <a:cubicBezTo>
                      <a:pt x="24024" y="7215"/>
                      <a:pt x="23938" y="7144"/>
                      <a:pt x="23917" y="7015"/>
                    </a:cubicBezTo>
                    <a:cubicBezTo>
                      <a:pt x="23422" y="6608"/>
                      <a:pt x="22961" y="6177"/>
                      <a:pt x="22623" y="5624"/>
                    </a:cubicBezTo>
                    <a:cubicBezTo>
                      <a:pt x="22257" y="5023"/>
                      <a:pt x="22128" y="4416"/>
                      <a:pt x="22090" y="3799"/>
                    </a:cubicBezTo>
                    <a:cubicBezTo>
                      <a:pt x="21983" y="3331"/>
                      <a:pt x="22090" y="2825"/>
                      <a:pt x="22123" y="2337"/>
                    </a:cubicBezTo>
                    <a:lnTo>
                      <a:pt x="22123" y="2272"/>
                    </a:lnTo>
                    <a:cubicBezTo>
                      <a:pt x="22133" y="2068"/>
                      <a:pt x="22128" y="1870"/>
                      <a:pt x="22085" y="1676"/>
                    </a:cubicBezTo>
                    <a:cubicBezTo>
                      <a:pt x="22036" y="1461"/>
                      <a:pt x="21946" y="1257"/>
                      <a:pt x="21778" y="1064"/>
                    </a:cubicBezTo>
                    <a:cubicBezTo>
                      <a:pt x="21300" y="240"/>
                      <a:pt x="20568" y="1"/>
                      <a:pt x="1971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7" name="Google Shape;13297;p109"/>
              <p:cNvSpPr/>
              <p:nvPr/>
            </p:nvSpPr>
            <p:spPr>
              <a:xfrm>
                <a:off x="4999880" y="2558157"/>
                <a:ext cx="2082" cy="1807"/>
              </a:xfrm>
              <a:custGeom>
                <a:avLst/>
                <a:gdLst/>
                <a:ahLst/>
                <a:cxnLst/>
                <a:rect l="l" t="t" r="r" b="b"/>
                <a:pathLst>
                  <a:path w="167" h="145" extrusionOk="0">
                    <a:moveTo>
                      <a:pt x="87" y="1"/>
                    </a:moveTo>
                    <a:cubicBezTo>
                      <a:pt x="60" y="38"/>
                      <a:pt x="27" y="70"/>
                      <a:pt x="0" y="108"/>
                    </a:cubicBezTo>
                    <a:cubicBezTo>
                      <a:pt x="27" y="124"/>
                      <a:pt x="55" y="135"/>
                      <a:pt x="80" y="145"/>
                    </a:cubicBezTo>
                    <a:cubicBezTo>
                      <a:pt x="107" y="124"/>
                      <a:pt x="134" y="102"/>
                      <a:pt x="167" y="75"/>
                    </a:cubicBezTo>
                    <a:cubicBezTo>
                      <a:pt x="140" y="48"/>
                      <a:pt x="113" y="28"/>
                      <a:pt x="8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8" name="Google Shape;13298;p109"/>
              <p:cNvSpPr/>
              <p:nvPr/>
            </p:nvSpPr>
            <p:spPr>
              <a:xfrm>
                <a:off x="4952065" y="2267735"/>
                <a:ext cx="349" cy="287"/>
              </a:xfrm>
              <a:custGeom>
                <a:avLst/>
                <a:gdLst/>
                <a:ahLst/>
                <a:cxnLst/>
                <a:rect l="l" t="t" r="r" b="b"/>
                <a:pathLst>
                  <a:path w="28" h="23" extrusionOk="0">
                    <a:moveTo>
                      <a:pt x="28" y="0"/>
                    </a:moveTo>
                    <a:lnTo>
                      <a:pt x="1" y="22"/>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9" name="Google Shape;13299;p109"/>
              <p:cNvSpPr/>
              <p:nvPr/>
            </p:nvSpPr>
            <p:spPr>
              <a:xfrm>
                <a:off x="5408097" y="3116639"/>
                <a:ext cx="137" cy="137"/>
              </a:xfrm>
              <a:custGeom>
                <a:avLst/>
                <a:gdLst/>
                <a:ahLst/>
                <a:cxnLst/>
                <a:rect l="l" t="t" r="r" b="b"/>
                <a:pathLst>
                  <a:path w="11" h="11" extrusionOk="0">
                    <a:moveTo>
                      <a:pt x="0" y="1"/>
                    </a:moveTo>
                    <a:lnTo>
                      <a:pt x="11" y="11"/>
                    </a:lnTo>
                    <a:lnTo>
                      <a:pt x="11" y="1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0" name="Google Shape;13300;p109"/>
              <p:cNvSpPr/>
              <p:nvPr/>
            </p:nvSpPr>
            <p:spPr>
              <a:xfrm>
                <a:off x="5404943" y="3033136"/>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1" name="Google Shape;13301;p109"/>
              <p:cNvSpPr/>
              <p:nvPr/>
            </p:nvSpPr>
            <p:spPr>
              <a:xfrm>
                <a:off x="5331549" y="2779448"/>
                <a:ext cx="375757" cy="379996"/>
              </a:xfrm>
              <a:custGeom>
                <a:avLst/>
                <a:gdLst/>
                <a:ahLst/>
                <a:cxnLst/>
                <a:rect l="l" t="t" r="r" b="b"/>
                <a:pathLst>
                  <a:path w="30145" h="30485" extrusionOk="0">
                    <a:moveTo>
                      <a:pt x="13285" y="1"/>
                    </a:moveTo>
                    <a:cubicBezTo>
                      <a:pt x="13214" y="1"/>
                      <a:pt x="13136" y="7"/>
                      <a:pt x="13050" y="18"/>
                    </a:cubicBezTo>
                    <a:cubicBezTo>
                      <a:pt x="10815" y="330"/>
                      <a:pt x="8586" y="636"/>
                      <a:pt x="6350" y="932"/>
                    </a:cubicBezTo>
                    <a:cubicBezTo>
                      <a:pt x="6125" y="878"/>
                      <a:pt x="5938" y="782"/>
                      <a:pt x="5792" y="626"/>
                    </a:cubicBezTo>
                    <a:cubicBezTo>
                      <a:pt x="5749" y="583"/>
                      <a:pt x="5717" y="534"/>
                      <a:pt x="5685" y="481"/>
                    </a:cubicBezTo>
                    <a:cubicBezTo>
                      <a:pt x="5524" y="502"/>
                      <a:pt x="5368" y="524"/>
                      <a:pt x="5207" y="546"/>
                    </a:cubicBezTo>
                    <a:cubicBezTo>
                      <a:pt x="4976" y="712"/>
                      <a:pt x="4691" y="836"/>
                      <a:pt x="4294" y="883"/>
                    </a:cubicBezTo>
                    <a:cubicBezTo>
                      <a:pt x="2993" y="1050"/>
                      <a:pt x="1693" y="1206"/>
                      <a:pt x="393" y="1351"/>
                    </a:cubicBezTo>
                    <a:cubicBezTo>
                      <a:pt x="323" y="1404"/>
                      <a:pt x="265" y="1458"/>
                      <a:pt x="205" y="1528"/>
                    </a:cubicBezTo>
                    <a:cubicBezTo>
                      <a:pt x="188" y="1550"/>
                      <a:pt x="173" y="1571"/>
                      <a:pt x="156" y="1593"/>
                    </a:cubicBezTo>
                    <a:cubicBezTo>
                      <a:pt x="60" y="1738"/>
                      <a:pt x="17" y="1893"/>
                      <a:pt x="0" y="2054"/>
                    </a:cubicBezTo>
                    <a:cubicBezTo>
                      <a:pt x="136" y="2195"/>
                      <a:pt x="232" y="2398"/>
                      <a:pt x="312" y="2694"/>
                    </a:cubicBezTo>
                    <a:cubicBezTo>
                      <a:pt x="887" y="4773"/>
                      <a:pt x="1495" y="6847"/>
                      <a:pt x="2182" y="8888"/>
                    </a:cubicBezTo>
                    <a:cubicBezTo>
                      <a:pt x="2988" y="11284"/>
                      <a:pt x="3412" y="13809"/>
                      <a:pt x="4540" y="16097"/>
                    </a:cubicBezTo>
                    <a:cubicBezTo>
                      <a:pt x="4540" y="16097"/>
                      <a:pt x="4535" y="16092"/>
                      <a:pt x="4530" y="16092"/>
                    </a:cubicBezTo>
                    <a:lnTo>
                      <a:pt x="4530" y="16092"/>
                    </a:lnTo>
                    <a:cubicBezTo>
                      <a:pt x="4642" y="16785"/>
                      <a:pt x="4589" y="17548"/>
                      <a:pt x="5330" y="17972"/>
                    </a:cubicBezTo>
                    <a:cubicBezTo>
                      <a:pt x="5222" y="18381"/>
                      <a:pt x="5985" y="18423"/>
                      <a:pt x="5733" y="18897"/>
                    </a:cubicBezTo>
                    <a:lnTo>
                      <a:pt x="5733" y="18902"/>
                    </a:lnTo>
                    <a:cubicBezTo>
                      <a:pt x="5787" y="19299"/>
                      <a:pt x="5841" y="19697"/>
                      <a:pt x="5899" y="20094"/>
                    </a:cubicBezTo>
                    <a:cubicBezTo>
                      <a:pt x="5889" y="20191"/>
                      <a:pt x="5878" y="20283"/>
                      <a:pt x="5867" y="20374"/>
                    </a:cubicBezTo>
                    <a:cubicBezTo>
                      <a:pt x="5873" y="20369"/>
                      <a:pt x="5878" y="20369"/>
                      <a:pt x="5883" y="20363"/>
                    </a:cubicBezTo>
                    <a:lnTo>
                      <a:pt x="5883" y="20363"/>
                    </a:lnTo>
                    <a:cubicBezTo>
                      <a:pt x="5539" y="21502"/>
                      <a:pt x="5003" y="22625"/>
                      <a:pt x="5609" y="23833"/>
                    </a:cubicBezTo>
                    <a:lnTo>
                      <a:pt x="5598" y="23833"/>
                    </a:lnTo>
                    <a:cubicBezTo>
                      <a:pt x="5615" y="24059"/>
                      <a:pt x="5609" y="24295"/>
                      <a:pt x="5878" y="24392"/>
                    </a:cubicBezTo>
                    <a:cubicBezTo>
                      <a:pt x="6415" y="25230"/>
                      <a:pt x="5470" y="26219"/>
                      <a:pt x="6136" y="27041"/>
                    </a:cubicBezTo>
                    <a:cubicBezTo>
                      <a:pt x="6238" y="27357"/>
                      <a:pt x="6340" y="27674"/>
                      <a:pt x="6657" y="27847"/>
                    </a:cubicBezTo>
                    <a:cubicBezTo>
                      <a:pt x="6576" y="27932"/>
                      <a:pt x="6501" y="28073"/>
                      <a:pt x="6415" y="28083"/>
                    </a:cubicBezTo>
                    <a:cubicBezTo>
                      <a:pt x="6345" y="28093"/>
                      <a:pt x="6275" y="28098"/>
                      <a:pt x="6211" y="28110"/>
                    </a:cubicBezTo>
                    <a:lnTo>
                      <a:pt x="6228" y="28137"/>
                    </a:lnTo>
                    <a:cubicBezTo>
                      <a:pt x="6281" y="28227"/>
                      <a:pt x="6362" y="28298"/>
                      <a:pt x="6453" y="28341"/>
                    </a:cubicBezTo>
                    <a:cubicBezTo>
                      <a:pt x="6453" y="28373"/>
                      <a:pt x="6447" y="28432"/>
                      <a:pt x="6442" y="28480"/>
                    </a:cubicBezTo>
                    <a:cubicBezTo>
                      <a:pt x="6635" y="28529"/>
                      <a:pt x="6808" y="28653"/>
                      <a:pt x="6942" y="28911"/>
                    </a:cubicBezTo>
                    <a:lnTo>
                      <a:pt x="6930" y="28911"/>
                    </a:lnTo>
                    <a:lnTo>
                      <a:pt x="6952" y="28931"/>
                    </a:lnTo>
                    <a:lnTo>
                      <a:pt x="6952" y="28921"/>
                    </a:lnTo>
                    <a:cubicBezTo>
                      <a:pt x="7253" y="29104"/>
                      <a:pt x="7022" y="29652"/>
                      <a:pt x="7473" y="29732"/>
                    </a:cubicBezTo>
                    <a:cubicBezTo>
                      <a:pt x="7626" y="30185"/>
                      <a:pt x="7917" y="30287"/>
                      <a:pt x="8234" y="30287"/>
                    </a:cubicBezTo>
                    <a:cubicBezTo>
                      <a:pt x="8461" y="30287"/>
                      <a:pt x="8702" y="30234"/>
                      <a:pt x="8913" y="30221"/>
                    </a:cubicBezTo>
                    <a:cubicBezTo>
                      <a:pt x="13255" y="29958"/>
                      <a:pt x="17589" y="29705"/>
                      <a:pt x="21919" y="29323"/>
                    </a:cubicBezTo>
                    <a:cubicBezTo>
                      <a:pt x="22031" y="29313"/>
                      <a:pt x="22137" y="29308"/>
                      <a:pt x="22239" y="29308"/>
                    </a:cubicBezTo>
                    <a:cubicBezTo>
                      <a:pt x="22888" y="29308"/>
                      <a:pt x="23324" y="29519"/>
                      <a:pt x="23751" y="29980"/>
                    </a:cubicBezTo>
                    <a:cubicBezTo>
                      <a:pt x="23888" y="30300"/>
                      <a:pt x="24132" y="30484"/>
                      <a:pt x="24416" y="30484"/>
                    </a:cubicBezTo>
                    <a:cubicBezTo>
                      <a:pt x="24455" y="30484"/>
                      <a:pt x="24495" y="30481"/>
                      <a:pt x="24536" y="30473"/>
                    </a:cubicBezTo>
                    <a:cubicBezTo>
                      <a:pt x="24670" y="30414"/>
                      <a:pt x="24767" y="30334"/>
                      <a:pt x="24842" y="30258"/>
                    </a:cubicBezTo>
                    <a:cubicBezTo>
                      <a:pt x="24901" y="30076"/>
                      <a:pt x="24804" y="29807"/>
                      <a:pt x="24837" y="29608"/>
                    </a:cubicBezTo>
                    <a:cubicBezTo>
                      <a:pt x="24955" y="28824"/>
                      <a:pt x="24401" y="28093"/>
                      <a:pt x="24638" y="27299"/>
                    </a:cubicBezTo>
                    <a:cubicBezTo>
                      <a:pt x="24791" y="27178"/>
                      <a:pt x="24943" y="27126"/>
                      <a:pt x="25096" y="27126"/>
                    </a:cubicBezTo>
                    <a:cubicBezTo>
                      <a:pt x="25275" y="27126"/>
                      <a:pt x="25454" y="27198"/>
                      <a:pt x="25632" y="27315"/>
                    </a:cubicBezTo>
                    <a:cubicBezTo>
                      <a:pt x="25691" y="27536"/>
                      <a:pt x="25852" y="27586"/>
                      <a:pt x="26023" y="27586"/>
                    </a:cubicBezTo>
                    <a:cubicBezTo>
                      <a:pt x="26068" y="27586"/>
                      <a:pt x="26113" y="27582"/>
                      <a:pt x="26158" y="27578"/>
                    </a:cubicBezTo>
                    <a:cubicBezTo>
                      <a:pt x="26364" y="27555"/>
                      <a:pt x="26562" y="27542"/>
                      <a:pt x="26748" y="27542"/>
                    </a:cubicBezTo>
                    <a:cubicBezTo>
                      <a:pt x="27060" y="27542"/>
                      <a:pt x="27337" y="27581"/>
                      <a:pt x="27560" y="27686"/>
                    </a:cubicBezTo>
                    <a:cubicBezTo>
                      <a:pt x="27641" y="27637"/>
                      <a:pt x="27721" y="27567"/>
                      <a:pt x="27797" y="27481"/>
                    </a:cubicBezTo>
                    <a:cubicBezTo>
                      <a:pt x="27845" y="27416"/>
                      <a:pt x="27888" y="27347"/>
                      <a:pt x="27921" y="27277"/>
                    </a:cubicBezTo>
                    <a:cubicBezTo>
                      <a:pt x="28119" y="26868"/>
                      <a:pt x="28060" y="26364"/>
                      <a:pt x="27985" y="25998"/>
                    </a:cubicBezTo>
                    <a:cubicBezTo>
                      <a:pt x="27544" y="23753"/>
                      <a:pt x="28452" y="21867"/>
                      <a:pt x="29414" y="19874"/>
                    </a:cubicBezTo>
                    <a:cubicBezTo>
                      <a:pt x="29634" y="19412"/>
                      <a:pt x="29865" y="18939"/>
                      <a:pt x="30074" y="18461"/>
                    </a:cubicBezTo>
                    <a:cubicBezTo>
                      <a:pt x="30145" y="18311"/>
                      <a:pt x="30133" y="18150"/>
                      <a:pt x="30063" y="18010"/>
                    </a:cubicBezTo>
                    <a:cubicBezTo>
                      <a:pt x="29919" y="18166"/>
                      <a:pt x="29741" y="18300"/>
                      <a:pt x="29521" y="18391"/>
                    </a:cubicBezTo>
                    <a:cubicBezTo>
                      <a:pt x="29543" y="18343"/>
                      <a:pt x="29565" y="18294"/>
                      <a:pt x="29585" y="18247"/>
                    </a:cubicBezTo>
                    <a:cubicBezTo>
                      <a:pt x="29550" y="18214"/>
                      <a:pt x="29500" y="18206"/>
                      <a:pt x="29440" y="18206"/>
                    </a:cubicBezTo>
                    <a:cubicBezTo>
                      <a:pt x="29372" y="18206"/>
                      <a:pt x="29293" y="18217"/>
                      <a:pt x="29215" y="18217"/>
                    </a:cubicBezTo>
                    <a:cubicBezTo>
                      <a:pt x="29078" y="18217"/>
                      <a:pt x="28943" y="18183"/>
                      <a:pt x="28871" y="17994"/>
                    </a:cubicBezTo>
                    <a:cubicBezTo>
                      <a:pt x="28855" y="17984"/>
                      <a:pt x="28833" y="17972"/>
                      <a:pt x="28817" y="17962"/>
                    </a:cubicBezTo>
                    <a:cubicBezTo>
                      <a:pt x="28591" y="17823"/>
                      <a:pt x="28360" y="17682"/>
                      <a:pt x="28129" y="17548"/>
                    </a:cubicBezTo>
                    <a:lnTo>
                      <a:pt x="28129" y="17543"/>
                    </a:lnTo>
                    <a:cubicBezTo>
                      <a:pt x="27904" y="16995"/>
                      <a:pt x="27738" y="16430"/>
                      <a:pt x="27770" y="15829"/>
                    </a:cubicBezTo>
                    <a:cubicBezTo>
                      <a:pt x="27463" y="15636"/>
                      <a:pt x="27420" y="15356"/>
                      <a:pt x="27507" y="15029"/>
                    </a:cubicBezTo>
                    <a:lnTo>
                      <a:pt x="27507" y="15029"/>
                    </a:lnTo>
                    <a:cubicBezTo>
                      <a:pt x="27436" y="15034"/>
                      <a:pt x="27368" y="15036"/>
                      <a:pt x="27304" y="15036"/>
                    </a:cubicBezTo>
                    <a:cubicBezTo>
                      <a:pt x="26110" y="15036"/>
                      <a:pt x="25880" y="14208"/>
                      <a:pt x="25905" y="13159"/>
                    </a:cubicBezTo>
                    <a:cubicBezTo>
                      <a:pt x="24901" y="13100"/>
                      <a:pt x="24842" y="12101"/>
                      <a:pt x="24321" y="11558"/>
                    </a:cubicBezTo>
                    <a:cubicBezTo>
                      <a:pt x="24259" y="11567"/>
                      <a:pt x="24200" y="11572"/>
                      <a:pt x="24144" y="11572"/>
                    </a:cubicBezTo>
                    <a:cubicBezTo>
                      <a:pt x="23786" y="11572"/>
                      <a:pt x="23563" y="11377"/>
                      <a:pt x="23488" y="10972"/>
                    </a:cubicBezTo>
                    <a:cubicBezTo>
                      <a:pt x="23215" y="10779"/>
                      <a:pt x="23010" y="10531"/>
                      <a:pt x="22828" y="10268"/>
                    </a:cubicBezTo>
                    <a:cubicBezTo>
                      <a:pt x="22526" y="9829"/>
                      <a:pt x="22290" y="9339"/>
                      <a:pt x="21919" y="8947"/>
                    </a:cubicBezTo>
                    <a:cubicBezTo>
                      <a:pt x="21511" y="8840"/>
                      <a:pt x="20979" y="8937"/>
                      <a:pt x="20834" y="8362"/>
                    </a:cubicBezTo>
                    <a:cubicBezTo>
                      <a:pt x="20820" y="8362"/>
                      <a:pt x="20805" y="8363"/>
                      <a:pt x="20791" y="8363"/>
                    </a:cubicBezTo>
                    <a:cubicBezTo>
                      <a:pt x="20623" y="8363"/>
                      <a:pt x="20521" y="8302"/>
                      <a:pt x="20560" y="8093"/>
                    </a:cubicBezTo>
                    <a:lnTo>
                      <a:pt x="20560" y="8093"/>
                    </a:lnTo>
                    <a:cubicBezTo>
                      <a:pt x="20502" y="8114"/>
                      <a:pt x="20451" y="8124"/>
                      <a:pt x="20404" y="8124"/>
                    </a:cubicBezTo>
                    <a:cubicBezTo>
                      <a:pt x="20224" y="8124"/>
                      <a:pt x="20117" y="7982"/>
                      <a:pt x="20023" y="7803"/>
                    </a:cubicBezTo>
                    <a:lnTo>
                      <a:pt x="20029" y="7803"/>
                    </a:lnTo>
                    <a:cubicBezTo>
                      <a:pt x="19942" y="7722"/>
                      <a:pt x="19862" y="7642"/>
                      <a:pt x="19781" y="7561"/>
                    </a:cubicBezTo>
                    <a:cubicBezTo>
                      <a:pt x="19481" y="7502"/>
                      <a:pt x="19287" y="7320"/>
                      <a:pt x="19211" y="7018"/>
                    </a:cubicBezTo>
                    <a:cubicBezTo>
                      <a:pt x="18400" y="6277"/>
                      <a:pt x="17401" y="5708"/>
                      <a:pt x="17175" y="4466"/>
                    </a:cubicBezTo>
                    <a:cubicBezTo>
                      <a:pt x="17165" y="4402"/>
                      <a:pt x="17128" y="4343"/>
                      <a:pt x="17068" y="4290"/>
                    </a:cubicBezTo>
                    <a:cubicBezTo>
                      <a:pt x="16902" y="4124"/>
                      <a:pt x="16585" y="3983"/>
                      <a:pt x="16375" y="3827"/>
                    </a:cubicBezTo>
                    <a:cubicBezTo>
                      <a:pt x="15779" y="3645"/>
                      <a:pt x="15177" y="3462"/>
                      <a:pt x="14705" y="3021"/>
                    </a:cubicBezTo>
                    <a:cubicBezTo>
                      <a:pt x="14479" y="3016"/>
                      <a:pt x="14254" y="3011"/>
                      <a:pt x="14157" y="2753"/>
                    </a:cubicBezTo>
                    <a:cubicBezTo>
                      <a:pt x="13937" y="2753"/>
                      <a:pt x="13716" y="2737"/>
                      <a:pt x="13625" y="2480"/>
                    </a:cubicBezTo>
                    <a:cubicBezTo>
                      <a:pt x="13329" y="2420"/>
                      <a:pt x="13114" y="2280"/>
                      <a:pt x="13093" y="1947"/>
                    </a:cubicBezTo>
                    <a:cubicBezTo>
                      <a:pt x="12685" y="1770"/>
                      <a:pt x="12803" y="1593"/>
                      <a:pt x="13087" y="1416"/>
                    </a:cubicBezTo>
                    <a:cubicBezTo>
                      <a:pt x="13093" y="1195"/>
                      <a:pt x="13099" y="970"/>
                      <a:pt x="13356" y="878"/>
                    </a:cubicBezTo>
                    <a:cubicBezTo>
                      <a:pt x="13419" y="676"/>
                      <a:pt x="13529" y="568"/>
                      <a:pt x="13694" y="568"/>
                    </a:cubicBezTo>
                    <a:cubicBezTo>
                      <a:pt x="13753" y="568"/>
                      <a:pt x="13819" y="582"/>
                      <a:pt x="13893" y="610"/>
                    </a:cubicBezTo>
                    <a:cubicBezTo>
                      <a:pt x="13872" y="330"/>
                      <a:pt x="13791" y="164"/>
                      <a:pt x="13641" y="78"/>
                    </a:cubicBezTo>
                    <a:cubicBezTo>
                      <a:pt x="13646" y="67"/>
                      <a:pt x="13652" y="56"/>
                      <a:pt x="13657" y="45"/>
                    </a:cubicBezTo>
                    <a:lnTo>
                      <a:pt x="13657" y="45"/>
                    </a:lnTo>
                    <a:cubicBezTo>
                      <a:pt x="13635" y="51"/>
                      <a:pt x="13619" y="51"/>
                      <a:pt x="13597" y="56"/>
                    </a:cubicBezTo>
                    <a:cubicBezTo>
                      <a:pt x="13512" y="19"/>
                      <a:pt x="13410" y="1"/>
                      <a:pt x="1328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2" name="Google Shape;13302;p109"/>
              <p:cNvSpPr/>
              <p:nvPr/>
            </p:nvSpPr>
            <p:spPr>
              <a:xfrm>
                <a:off x="5587892" y="2880053"/>
                <a:ext cx="274" cy="224"/>
              </a:xfrm>
              <a:custGeom>
                <a:avLst/>
                <a:gdLst/>
                <a:ahLst/>
                <a:cxnLst/>
                <a:rect l="l" t="t" r="r" b="b"/>
                <a:pathLst>
                  <a:path w="22" h="18" extrusionOk="0">
                    <a:moveTo>
                      <a:pt x="22" y="17"/>
                    </a:moveTo>
                    <a:lnTo>
                      <a:pt x="22" y="17"/>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3" name="Google Shape;13303;p109"/>
              <p:cNvSpPr/>
              <p:nvPr/>
            </p:nvSpPr>
            <p:spPr>
              <a:xfrm>
                <a:off x="5674549" y="2966710"/>
                <a:ext cx="137" cy="75"/>
              </a:xfrm>
              <a:custGeom>
                <a:avLst/>
                <a:gdLst/>
                <a:ahLst/>
                <a:cxnLst/>
                <a:rect l="l" t="t" r="r" b="b"/>
                <a:pathLst>
                  <a:path w="11" h="6" extrusionOk="0">
                    <a:moveTo>
                      <a:pt x="0" y="0"/>
                    </a:moveTo>
                    <a:lnTo>
                      <a:pt x="10" y="6"/>
                    </a:lnTo>
                    <a:cubicBezTo>
                      <a:pt x="10" y="6"/>
                      <a:pt x="5" y="0"/>
                      <a:pt x="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4" name="Google Shape;13304;p109"/>
              <p:cNvSpPr/>
              <p:nvPr/>
            </p:nvSpPr>
            <p:spPr>
              <a:xfrm>
                <a:off x="5494940" y="2803780"/>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5" name="Google Shape;13305;p109"/>
              <p:cNvSpPr/>
              <p:nvPr/>
            </p:nvSpPr>
            <p:spPr>
              <a:xfrm>
                <a:off x="5634498" y="2923319"/>
                <a:ext cx="274" cy="199"/>
              </a:xfrm>
              <a:custGeom>
                <a:avLst/>
                <a:gdLst/>
                <a:ahLst/>
                <a:cxnLst/>
                <a:rect l="l" t="t" r="r" b="b"/>
                <a:pathLst>
                  <a:path w="22" h="16" extrusionOk="0">
                    <a:moveTo>
                      <a:pt x="0" y="0"/>
                    </a:moveTo>
                    <a:cubicBezTo>
                      <a:pt x="7" y="5"/>
                      <a:pt x="12" y="11"/>
                      <a:pt x="17" y="16"/>
                    </a:cubicBezTo>
                    <a:lnTo>
                      <a:pt x="22" y="16"/>
                    </a:lnTo>
                    <a:cubicBezTo>
                      <a:pt x="22" y="16"/>
                      <a:pt x="17" y="11"/>
                      <a:pt x="12" y="5"/>
                    </a:cubicBez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6" name="Google Shape;13306;p109"/>
              <p:cNvSpPr/>
              <p:nvPr/>
            </p:nvSpPr>
            <p:spPr>
              <a:xfrm>
                <a:off x="5654455" y="2943338"/>
                <a:ext cx="137" cy="150"/>
              </a:xfrm>
              <a:custGeom>
                <a:avLst/>
                <a:gdLst/>
                <a:ahLst/>
                <a:cxnLst/>
                <a:rect l="l" t="t" r="r" b="b"/>
                <a:pathLst>
                  <a:path w="11" h="12" extrusionOk="0">
                    <a:moveTo>
                      <a:pt x="0" y="1"/>
                    </a:moveTo>
                    <a:lnTo>
                      <a:pt x="0" y="11"/>
                    </a:lnTo>
                    <a:lnTo>
                      <a:pt x="11" y="11"/>
                    </a:lnTo>
                    <a:cubicBezTo>
                      <a:pt x="11" y="6"/>
                      <a:pt x="6" y="6"/>
                      <a:pt x="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7" name="Google Shape;13307;p109"/>
              <p:cNvSpPr/>
              <p:nvPr/>
            </p:nvSpPr>
            <p:spPr>
              <a:xfrm>
                <a:off x="5634760" y="2923506"/>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8" name="Google Shape;13308;p109"/>
              <p:cNvSpPr/>
              <p:nvPr/>
            </p:nvSpPr>
            <p:spPr>
              <a:xfrm>
                <a:off x="5494666" y="2803518"/>
                <a:ext cx="287" cy="274"/>
              </a:xfrm>
              <a:custGeom>
                <a:avLst/>
                <a:gdLst/>
                <a:ahLst/>
                <a:cxnLst/>
                <a:rect l="l" t="t" r="r" b="b"/>
                <a:pathLst>
                  <a:path w="23" h="22" extrusionOk="0">
                    <a:moveTo>
                      <a:pt x="1" y="1"/>
                    </a:moveTo>
                    <a:cubicBezTo>
                      <a:pt x="1" y="6"/>
                      <a:pt x="7" y="11"/>
                      <a:pt x="7" y="16"/>
                    </a:cubicBezTo>
                    <a:cubicBezTo>
                      <a:pt x="13" y="16"/>
                      <a:pt x="18" y="21"/>
                      <a:pt x="23" y="21"/>
                    </a:cubicBez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9" name="Google Shape;13309;p109"/>
              <p:cNvSpPr/>
              <p:nvPr/>
            </p:nvSpPr>
            <p:spPr>
              <a:xfrm>
                <a:off x="5501248" y="2810137"/>
                <a:ext cx="411" cy="349"/>
              </a:xfrm>
              <a:custGeom>
                <a:avLst/>
                <a:gdLst/>
                <a:ahLst/>
                <a:cxnLst/>
                <a:rect l="l" t="t" r="r" b="b"/>
                <a:pathLst>
                  <a:path w="33" h="28" extrusionOk="0">
                    <a:moveTo>
                      <a:pt x="0" y="1"/>
                    </a:moveTo>
                    <a:lnTo>
                      <a:pt x="0" y="1"/>
                    </a:lnTo>
                    <a:cubicBezTo>
                      <a:pt x="5" y="11"/>
                      <a:pt x="5" y="11"/>
                      <a:pt x="11" y="18"/>
                    </a:cubicBezTo>
                    <a:cubicBezTo>
                      <a:pt x="15" y="22"/>
                      <a:pt x="25" y="23"/>
                      <a:pt x="31" y="27"/>
                    </a:cubicBezTo>
                    <a:lnTo>
                      <a:pt x="31" y="27"/>
                    </a:lnTo>
                    <a:lnTo>
                      <a:pt x="0" y="1"/>
                    </a:lnTo>
                    <a:close/>
                    <a:moveTo>
                      <a:pt x="31" y="27"/>
                    </a:moveTo>
                    <a:lnTo>
                      <a:pt x="32" y="28"/>
                    </a:lnTo>
                    <a:cubicBezTo>
                      <a:pt x="32" y="28"/>
                      <a:pt x="32" y="27"/>
                      <a:pt x="31" y="27"/>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0" name="Google Shape;13310;p109"/>
              <p:cNvSpPr/>
              <p:nvPr/>
            </p:nvSpPr>
            <p:spPr>
              <a:xfrm>
                <a:off x="5591183" y="2883331"/>
                <a:ext cx="337" cy="349"/>
              </a:xfrm>
              <a:custGeom>
                <a:avLst/>
                <a:gdLst/>
                <a:ahLst/>
                <a:cxnLst/>
                <a:rect l="l" t="t" r="r" b="b"/>
                <a:pathLst>
                  <a:path w="27" h="28" extrusionOk="0">
                    <a:moveTo>
                      <a:pt x="0" y="0"/>
                    </a:moveTo>
                    <a:cubicBezTo>
                      <a:pt x="5" y="12"/>
                      <a:pt x="5" y="17"/>
                      <a:pt x="5" y="28"/>
                    </a:cubicBezTo>
                    <a:lnTo>
                      <a:pt x="26" y="28"/>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1" name="Google Shape;13311;p109"/>
              <p:cNvSpPr/>
              <p:nvPr/>
            </p:nvSpPr>
            <p:spPr>
              <a:xfrm>
                <a:off x="5507929" y="2813490"/>
                <a:ext cx="349" cy="274"/>
              </a:xfrm>
              <a:custGeom>
                <a:avLst/>
                <a:gdLst/>
                <a:ahLst/>
                <a:cxnLst/>
                <a:rect l="l" t="t" r="r" b="b"/>
                <a:pathLst>
                  <a:path w="28" h="22" extrusionOk="0">
                    <a:moveTo>
                      <a:pt x="1" y="0"/>
                    </a:moveTo>
                    <a:cubicBezTo>
                      <a:pt x="1" y="12"/>
                      <a:pt x="7" y="12"/>
                      <a:pt x="7"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2" name="Google Shape;13312;p109"/>
              <p:cNvSpPr/>
              <p:nvPr/>
            </p:nvSpPr>
            <p:spPr>
              <a:xfrm>
                <a:off x="5674411" y="2966710"/>
                <a:ext cx="274" cy="75"/>
              </a:xfrm>
              <a:custGeom>
                <a:avLst/>
                <a:gdLst/>
                <a:ahLst/>
                <a:cxnLst/>
                <a:rect l="l" t="t" r="r" b="b"/>
                <a:pathLst>
                  <a:path w="22" h="6" extrusionOk="0">
                    <a:moveTo>
                      <a:pt x="1" y="0"/>
                    </a:moveTo>
                    <a:lnTo>
                      <a:pt x="1" y="6"/>
                    </a:lnTo>
                    <a:lnTo>
                      <a:pt x="21" y="6"/>
                    </a:lnTo>
                    <a:cubicBezTo>
                      <a:pt x="11" y="6"/>
                      <a:pt x="11"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3" name="Google Shape;13313;p109"/>
              <p:cNvSpPr/>
              <p:nvPr/>
            </p:nvSpPr>
            <p:spPr>
              <a:xfrm>
                <a:off x="5677690" y="2976544"/>
                <a:ext cx="287" cy="411"/>
              </a:xfrm>
              <a:custGeom>
                <a:avLst/>
                <a:gdLst/>
                <a:ahLst/>
                <a:cxnLst/>
                <a:rect l="l" t="t" r="r" b="b"/>
                <a:pathLst>
                  <a:path w="23" h="33" extrusionOk="0">
                    <a:moveTo>
                      <a:pt x="6" y="1"/>
                    </a:moveTo>
                    <a:cubicBezTo>
                      <a:pt x="1" y="6"/>
                      <a:pt x="1" y="12"/>
                      <a:pt x="1" y="17"/>
                    </a:cubicBezTo>
                    <a:cubicBezTo>
                      <a:pt x="11" y="22"/>
                      <a:pt x="16" y="28"/>
                      <a:pt x="23" y="33"/>
                    </a:cubicBezTo>
                    <a:lnTo>
                      <a:pt x="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4" name="Google Shape;13314;p109"/>
              <p:cNvSpPr/>
              <p:nvPr/>
            </p:nvSpPr>
            <p:spPr>
              <a:xfrm>
                <a:off x="5494666" y="2796949"/>
                <a:ext cx="287" cy="411"/>
              </a:xfrm>
              <a:custGeom>
                <a:avLst/>
                <a:gdLst/>
                <a:ahLst/>
                <a:cxnLst/>
                <a:rect l="l" t="t" r="r" b="b"/>
                <a:pathLst>
                  <a:path w="23" h="33" extrusionOk="0">
                    <a:moveTo>
                      <a:pt x="23" y="0"/>
                    </a:moveTo>
                    <a:lnTo>
                      <a:pt x="23" y="0"/>
                    </a:lnTo>
                    <a:cubicBezTo>
                      <a:pt x="18" y="5"/>
                      <a:pt x="13" y="5"/>
                      <a:pt x="1" y="12"/>
                    </a:cubicBezTo>
                    <a:lnTo>
                      <a:pt x="1" y="33"/>
                    </a:lnTo>
                    <a:lnTo>
                      <a:pt x="2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5" name="Google Shape;13315;p109"/>
              <p:cNvSpPr/>
              <p:nvPr/>
            </p:nvSpPr>
            <p:spPr>
              <a:xfrm>
                <a:off x="5504713" y="2787238"/>
                <a:ext cx="162" cy="75"/>
              </a:xfrm>
              <a:custGeom>
                <a:avLst/>
                <a:gdLst/>
                <a:ahLst/>
                <a:cxnLst/>
                <a:rect l="l" t="t" r="r" b="b"/>
                <a:pathLst>
                  <a:path w="13" h="6" extrusionOk="0">
                    <a:moveTo>
                      <a:pt x="12" y="1"/>
                    </a:moveTo>
                    <a:cubicBezTo>
                      <a:pt x="7" y="1"/>
                      <a:pt x="1" y="6"/>
                      <a:pt x="1" y="6"/>
                    </a:cubicBezTo>
                    <a:lnTo>
                      <a:pt x="1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6" name="Google Shape;13316;p109"/>
              <p:cNvSpPr/>
              <p:nvPr/>
            </p:nvSpPr>
            <p:spPr>
              <a:xfrm>
                <a:off x="5577845" y="2873347"/>
                <a:ext cx="349" cy="349"/>
              </a:xfrm>
              <a:custGeom>
                <a:avLst/>
                <a:gdLst/>
                <a:ahLst/>
                <a:cxnLst/>
                <a:rect l="l" t="t" r="r" b="b"/>
                <a:pathLst>
                  <a:path w="28" h="28" extrusionOk="0">
                    <a:moveTo>
                      <a:pt x="0" y="1"/>
                    </a:moveTo>
                    <a:cubicBezTo>
                      <a:pt x="2" y="3"/>
                      <a:pt x="3" y="6"/>
                      <a:pt x="5" y="8"/>
                    </a:cubicBezTo>
                    <a:lnTo>
                      <a:pt x="5" y="8"/>
                    </a:lnTo>
                    <a:lnTo>
                      <a:pt x="0" y="1"/>
                    </a:lnTo>
                    <a:close/>
                    <a:moveTo>
                      <a:pt x="5" y="8"/>
                    </a:moveTo>
                    <a:lnTo>
                      <a:pt x="12" y="18"/>
                    </a:lnTo>
                    <a:lnTo>
                      <a:pt x="18" y="22"/>
                    </a:lnTo>
                    <a:lnTo>
                      <a:pt x="18" y="22"/>
                    </a:lnTo>
                    <a:cubicBezTo>
                      <a:pt x="14" y="17"/>
                      <a:pt x="9" y="13"/>
                      <a:pt x="5" y="8"/>
                    </a:cubicBezTo>
                    <a:close/>
                    <a:moveTo>
                      <a:pt x="18" y="22"/>
                    </a:moveTo>
                    <a:cubicBezTo>
                      <a:pt x="20" y="24"/>
                      <a:pt x="21" y="26"/>
                      <a:pt x="22" y="28"/>
                    </a:cubicBezTo>
                    <a:lnTo>
                      <a:pt x="27" y="28"/>
                    </a:lnTo>
                    <a:lnTo>
                      <a:pt x="18" y="22"/>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7" name="Google Shape;13317;p109"/>
              <p:cNvSpPr/>
              <p:nvPr/>
            </p:nvSpPr>
            <p:spPr>
              <a:xfrm>
                <a:off x="5504713" y="2787051"/>
                <a:ext cx="224" cy="262"/>
              </a:xfrm>
              <a:custGeom>
                <a:avLst/>
                <a:gdLst/>
                <a:ahLst/>
                <a:cxnLst/>
                <a:rect l="l" t="t" r="r" b="b"/>
                <a:pathLst>
                  <a:path w="18" h="21" extrusionOk="0">
                    <a:moveTo>
                      <a:pt x="1" y="0"/>
                    </a:moveTo>
                    <a:lnTo>
                      <a:pt x="1" y="21"/>
                    </a:lnTo>
                    <a:cubicBezTo>
                      <a:pt x="7" y="16"/>
                      <a:pt x="12" y="10"/>
                      <a:pt x="17" y="5"/>
                    </a:cubicBezTo>
                    <a:cubicBezTo>
                      <a:pt x="12" y="0"/>
                      <a:pt x="7"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8" name="Google Shape;13318;p109"/>
              <p:cNvSpPr/>
              <p:nvPr/>
            </p:nvSpPr>
            <p:spPr>
              <a:xfrm>
                <a:off x="5587817" y="2880053"/>
                <a:ext cx="287" cy="287"/>
              </a:xfrm>
              <a:custGeom>
                <a:avLst/>
                <a:gdLst/>
                <a:ahLst/>
                <a:cxnLst/>
                <a:rect l="l" t="t" r="r" b="b"/>
                <a:pathLst>
                  <a:path w="23" h="23" extrusionOk="0">
                    <a:moveTo>
                      <a:pt x="6" y="0"/>
                    </a:moveTo>
                    <a:cubicBezTo>
                      <a:pt x="6" y="6"/>
                      <a:pt x="6" y="17"/>
                      <a:pt x="1" y="22"/>
                    </a:cubicBezTo>
                    <a:cubicBezTo>
                      <a:pt x="12" y="22"/>
                      <a:pt x="18" y="17"/>
                      <a:pt x="23" y="17"/>
                    </a:cubicBezTo>
                    <a:cubicBezTo>
                      <a:pt x="18" y="11"/>
                      <a:pt x="12" y="6"/>
                      <a:pt x="6"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9" name="Google Shape;13319;p109"/>
              <p:cNvSpPr/>
              <p:nvPr/>
            </p:nvSpPr>
            <p:spPr>
              <a:xfrm>
                <a:off x="5514573" y="2816843"/>
                <a:ext cx="411" cy="274"/>
              </a:xfrm>
              <a:custGeom>
                <a:avLst/>
                <a:gdLst/>
                <a:ahLst/>
                <a:cxnLst/>
                <a:rect l="l" t="t" r="r" b="b"/>
                <a:pathLst>
                  <a:path w="33" h="22" extrusionOk="0">
                    <a:moveTo>
                      <a:pt x="0" y="1"/>
                    </a:moveTo>
                    <a:cubicBezTo>
                      <a:pt x="5" y="6"/>
                      <a:pt x="16" y="11"/>
                      <a:pt x="22" y="21"/>
                    </a:cubicBezTo>
                    <a:lnTo>
                      <a:pt x="32" y="21"/>
                    </a:ln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0" name="Google Shape;13320;p109"/>
              <p:cNvSpPr/>
              <p:nvPr/>
            </p:nvSpPr>
            <p:spPr>
              <a:xfrm>
                <a:off x="5497969" y="2790330"/>
                <a:ext cx="324" cy="349"/>
              </a:xfrm>
              <a:custGeom>
                <a:avLst/>
                <a:gdLst/>
                <a:ahLst/>
                <a:cxnLst/>
                <a:rect l="l" t="t" r="r" b="b"/>
                <a:pathLst>
                  <a:path w="26" h="28" extrusionOk="0">
                    <a:moveTo>
                      <a:pt x="26" y="0"/>
                    </a:moveTo>
                    <a:cubicBezTo>
                      <a:pt x="21" y="0"/>
                      <a:pt x="16" y="5"/>
                      <a:pt x="5" y="5"/>
                    </a:cubicBezTo>
                    <a:cubicBezTo>
                      <a:pt x="5" y="10"/>
                      <a:pt x="5" y="16"/>
                      <a:pt x="0" y="27"/>
                    </a:cubicBezTo>
                    <a:lnTo>
                      <a:pt x="2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1" name="Google Shape;13321;p109"/>
              <p:cNvSpPr/>
              <p:nvPr/>
            </p:nvSpPr>
            <p:spPr>
              <a:xfrm>
                <a:off x="4573453" y="2092614"/>
                <a:ext cx="411968" cy="275850"/>
              </a:xfrm>
              <a:custGeom>
                <a:avLst/>
                <a:gdLst/>
                <a:ahLst/>
                <a:cxnLst/>
                <a:rect l="l" t="t" r="r" b="b"/>
                <a:pathLst>
                  <a:path w="33050" h="22130" extrusionOk="0">
                    <a:moveTo>
                      <a:pt x="26460" y="1"/>
                    </a:moveTo>
                    <a:cubicBezTo>
                      <a:pt x="26349" y="1"/>
                      <a:pt x="26242" y="59"/>
                      <a:pt x="26174" y="141"/>
                    </a:cubicBezTo>
                    <a:cubicBezTo>
                      <a:pt x="26066" y="184"/>
                      <a:pt x="25921" y="206"/>
                      <a:pt x="25723" y="211"/>
                    </a:cubicBezTo>
                    <a:cubicBezTo>
                      <a:pt x="18905" y="360"/>
                      <a:pt x="12093" y="554"/>
                      <a:pt x="5275" y="737"/>
                    </a:cubicBezTo>
                    <a:cubicBezTo>
                      <a:pt x="5131" y="732"/>
                      <a:pt x="4990" y="721"/>
                      <a:pt x="4851" y="710"/>
                    </a:cubicBezTo>
                    <a:cubicBezTo>
                      <a:pt x="4583" y="754"/>
                      <a:pt x="4298" y="774"/>
                      <a:pt x="3965" y="774"/>
                    </a:cubicBezTo>
                    <a:cubicBezTo>
                      <a:pt x="3696" y="774"/>
                      <a:pt x="3428" y="759"/>
                      <a:pt x="3153" y="742"/>
                    </a:cubicBezTo>
                    <a:cubicBezTo>
                      <a:pt x="2998" y="774"/>
                      <a:pt x="2837" y="818"/>
                      <a:pt x="2676" y="883"/>
                    </a:cubicBezTo>
                    <a:cubicBezTo>
                      <a:pt x="2285" y="919"/>
                      <a:pt x="1987" y="948"/>
                      <a:pt x="1759" y="948"/>
                    </a:cubicBezTo>
                    <a:cubicBezTo>
                      <a:pt x="1429" y="948"/>
                      <a:pt x="1248" y="888"/>
                      <a:pt x="1149" y="710"/>
                    </a:cubicBezTo>
                    <a:cubicBezTo>
                      <a:pt x="1102" y="715"/>
                      <a:pt x="1058" y="727"/>
                      <a:pt x="1010" y="737"/>
                    </a:cubicBezTo>
                    <a:cubicBezTo>
                      <a:pt x="968" y="747"/>
                      <a:pt x="683" y="861"/>
                      <a:pt x="639" y="871"/>
                    </a:cubicBezTo>
                    <a:lnTo>
                      <a:pt x="33" y="6571"/>
                    </a:lnTo>
                    <a:cubicBezTo>
                      <a:pt x="33" y="6636"/>
                      <a:pt x="33" y="6705"/>
                      <a:pt x="26" y="6770"/>
                    </a:cubicBezTo>
                    <a:cubicBezTo>
                      <a:pt x="11" y="7221"/>
                      <a:pt x="1" y="7635"/>
                      <a:pt x="6" y="8016"/>
                    </a:cubicBezTo>
                    <a:cubicBezTo>
                      <a:pt x="6" y="8167"/>
                      <a:pt x="11" y="8307"/>
                      <a:pt x="21" y="8446"/>
                    </a:cubicBezTo>
                    <a:cubicBezTo>
                      <a:pt x="6" y="8924"/>
                      <a:pt x="86" y="9365"/>
                      <a:pt x="226" y="9773"/>
                    </a:cubicBezTo>
                    <a:cubicBezTo>
                      <a:pt x="269" y="9908"/>
                      <a:pt x="323" y="10042"/>
                      <a:pt x="381" y="10171"/>
                    </a:cubicBezTo>
                    <a:cubicBezTo>
                      <a:pt x="264" y="10868"/>
                      <a:pt x="537" y="11471"/>
                      <a:pt x="956" y="12040"/>
                    </a:cubicBezTo>
                    <a:cubicBezTo>
                      <a:pt x="1037" y="12153"/>
                      <a:pt x="1129" y="12266"/>
                      <a:pt x="1225" y="12378"/>
                    </a:cubicBezTo>
                    <a:cubicBezTo>
                      <a:pt x="1483" y="12685"/>
                      <a:pt x="1697" y="13023"/>
                      <a:pt x="1875" y="13383"/>
                    </a:cubicBezTo>
                    <a:cubicBezTo>
                      <a:pt x="1935" y="13506"/>
                      <a:pt x="1993" y="13625"/>
                      <a:pt x="2047" y="13749"/>
                    </a:cubicBezTo>
                    <a:cubicBezTo>
                      <a:pt x="2128" y="14076"/>
                      <a:pt x="2230" y="14399"/>
                      <a:pt x="2337" y="14721"/>
                    </a:cubicBezTo>
                    <a:cubicBezTo>
                      <a:pt x="2374" y="14828"/>
                      <a:pt x="2412" y="14930"/>
                      <a:pt x="2450" y="15038"/>
                    </a:cubicBezTo>
                    <a:cubicBezTo>
                      <a:pt x="1950" y="16660"/>
                      <a:pt x="3277" y="17321"/>
                      <a:pt x="3100" y="18798"/>
                    </a:cubicBezTo>
                    <a:cubicBezTo>
                      <a:pt x="3105" y="18916"/>
                      <a:pt x="3110" y="19030"/>
                      <a:pt x="3121" y="19147"/>
                    </a:cubicBezTo>
                    <a:cubicBezTo>
                      <a:pt x="3192" y="20287"/>
                      <a:pt x="4357" y="21527"/>
                      <a:pt x="4357" y="21527"/>
                    </a:cubicBezTo>
                    <a:cubicBezTo>
                      <a:pt x="4486" y="21522"/>
                      <a:pt x="5818" y="21247"/>
                      <a:pt x="5947" y="21242"/>
                    </a:cubicBezTo>
                    <a:cubicBezTo>
                      <a:pt x="7859" y="21162"/>
                      <a:pt x="9778" y="21093"/>
                      <a:pt x="11690" y="21001"/>
                    </a:cubicBezTo>
                    <a:cubicBezTo>
                      <a:pt x="14876" y="20850"/>
                      <a:pt x="18067" y="20867"/>
                      <a:pt x="21242" y="20523"/>
                    </a:cubicBezTo>
                    <a:cubicBezTo>
                      <a:pt x="21661" y="20513"/>
                      <a:pt x="22080" y="20513"/>
                      <a:pt x="22499" y="20506"/>
                    </a:cubicBezTo>
                    <a:cubicBezTo>
                      <a:pt x="22918" y="20501"/>
                      <a:pt x="23337" y="20491"/>
                      <a:pt x="23756" y="20464"/>
                    </a:cubicBezTo>
                    <a:cubicBezTo>
                      <a:pt x="23863" y="20457"/>
                      <a:pt x="23969" y="20454"/>
                      <a:pt x="24072" y="20454"/>
                    </a:cubicBezTo>
                    <a:cubicBezTo>
                      <a:pt x="24925" y="20454"/>
                      <a:pt x="25657" y="20693"/>
                      <a:pt x="26135" y="21517"/>
                    </a:cubicBezTo>
                    <a:cubicBezTo>
                      <a:pt x="26303" y="21710"/>
                      <a:pt x="26393" y="21914"/>
                      <a:pt x="26442" y="22129"/>
                    </a:cubicBezTo>
                    <a:lnTo>
                      <a:pt x="26464" y="22129"/>
                    </a:lnTo>
                    <a:cubicBezTo>
                      <a:pt x="26668" y="22129"/>
                      <a:pt x="26899" y="22070"/>
                      <a:pt x="27055" y="21860"/>
                    </a:cubicBezTo>
                    <a:cubicBezTo>
                      <a:pt x="27082" y="21807"/>
                      <a:pt x="27097" y="21748"/>
                      <a:pt x="27119" y="21694"/>
                    </a:cubicBezTo>
                    <a:cubicBezTo>
                      <a:pt x="27285" y="21312"/>
                      <a:pt x="27114" y="21039"/>
                      <a:pt x="26851" y="20786"/>
                    </a:cubicBezTo>
                    <a:cubicBezTo>
                      <a:pt x="28134" y="20163"/>
                      <a:pt x="29096" y="18798"/>
                      <a:pt x="29165" y="17386"/>
                    </a:cubicBezTo>
                    <a:cubicBezTo>
                      <a:pt x="29177" y="17198"/>
                      <a:pt x="29048" y="17004"/>
                      <a:pt x="28929" y="16843"/>
                    </a:cubicBezTo>
                    <a:cubicBezTo>
                      <a:pt x="28892" y="16767"/>
                      <a:pt x="28838" y="16692"/>
                      <a:pt x="28768" y="16618"/>
                    </a:cubicBezTo>
                    <a:cubicBezTo>
                      <a:pt x="28069" y="15532"/>
                      <a:pt x="29197" y="14984"/>
                      <a:pt x="29988" y="14490"/>
                    </a:cubicBezTo>
                    <a:cubicBezTo>
                      <a:pt x="30816" y="13980"/>
                      <a:pt x="31686" y="13754"/>
                      <a:pt x="32217" y="12851"/>
                    </a:cubicBezTo>
                    <a:cubicBezTo>
                      <a:pt x="32750" y="11959"/>
                      <a:pt x="33023" y="11148"/>
                      <a:pt x="32969" y="10364"/>
                    </a:cubicBezTo>
                    <a:cubicBezTo>
                      <a:pt x="33050" y="10112"/>
                      <a:pt x="33007" y="9896"/>
                      <a:pt x="32840" y="9698"/>
                    </a:cubicBezTo>
                    <a:cubicBezTo>
                      <a:pt x="32690" y="9236"/>
                      <a:pt x="32427" y="8785"/>
                      <a:pt x="32013" y="8322"/>
                    </a:cubicBezTo>
                    <a:cubicBezTo>
                      <a:pt x="31267" y="7506"/>
                      <a:pt x="30375" y="6523"/>
                      <a:pt x="29450" y="5911"/>
                    </a:cubicBezTo>
                    <a:cubicBezTo>
                      <a:pt x="28778" y="5465"/>
                      <a:pt x="28081" y="5066"/>
                      <a:pt x="27650" y="4357"/>
                    </a:cubicBezTo>
                    <a:cubicBezTo>
                      <a:pt x="27270" y="3729"/>
                      <a:pt x="27521" y="2929"/>
                      <a:pt x="27630" y="2230"/>
                    </a:cubicBezTo>
                    <a:cubicBezTo>
                      <a:pt x="27801" y="1935"/>
                      <a:pt x="27731" y="1511"/>
                      <a:pt x="27635" y="1215"/>
                    </a:cubicBezTo>
                    <a:cubicBezTo>
                      <a:pt x="27484" y="764"/>
                      <a:pt x="27027" y="382"/>
                      <a:pt x="26673" y="82"/>
                    </a:cubicBezTo>
                    <a:cubicBezTo>
                      <a:pt x="26606" y="25"/>
                      <a:pt x="26532" y="1"/>
                      <a:pt x="2646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2" name="Google Shape;13322;p109"/>
              <p:cNvSpPr/>
              <p:nvPr/>
            </p:nvSpPr>
            <p:spPr>
              <a:xfrm>
                <a:off x="5817310" y="2803642"/>
                <a:ext cx="349" cy="361"/>
              </a:xfrm>
              <a:custGeom>
                <a:avLst/>
                <a:gdLst/>
                <a:ahLst/>
                <a:cxnLst/>
                <a:rect l="l" t="t" r="r" b="b"/>
                <a:pathLst>
                  <a:path w="28" h="29" extrusionOk="0">
                    <a:moveTo>
                      <a:pt x="0" y="1"/>
                    </a:moveTo>
                    <a:lnTo>
                      <a:pt x="12" y="11"/>
                    </a:lnTo>
                    <a:cubicBezTo>
                      <a:pt x="17" y="16"/>
                      <a:pt x="27" y="28"/>
                      <a:pt x="27" y="28"/>
                    </a:cubicBezTo>
                    <a:cubicBezTo>
                      <a:pt x="27" y="16"/>
                      <a:pt x="22" y="11"/>
                      <a:pt x="22" y="6"/>
                    </a:cubicBezTo>
                    <a:cubicBezTo>
                      <a:pt x="12" y="6"/>
                      <a:pt x="7" y="6"/>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3" name="Google Shape;13323;p109"/>
              <p:cNvSpPr/>
              <p:nvPr/>
            </p:nvSpPr>
            <p:spPr>
              <a:xfrm>
                <a:off x="5823942" y="2810411"/>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4" name="Google Shape;13324;p109"/>
              <p:cNvSpPr/>
              <p:nvPr/>
            </p:nvSpPr>
            <p:spPr>
              <a:xfrm>
                <a:off x="5810616" y="2800364"/>
                <a:ext cx="349" cy="274"/>
              </a:xfrm>
              <a:custGeom>
                <a:avLst/>
                <a:gdLst/>
                <a:ahLst/>
                <a:cxnLst/>
                <a:rect l="l" t="t" r="r" b="b"/>
                <a:pathLst>
                  <a:path w="28" h="22" extrusionOk="0">
                    <a:moveTo>
                      <a:pt x="21" y="1"/>
                    </a:moveTo>
                    <a:cubicBezTo>
                      <a:pt x="11" y="1"/>
                      <a:pt x="11" y="1"/>
                      <a:pt x="1" y="6"/>
                    </a:cubicBezTo>
                    <a:lnTo>
                      <a:pt x="28" y="22"/>
                    </a:lnTo>
                    <a:cubicBezTo>
                      <a:pt x="21" y="16"/>
                      <a:pt x="21" y="6"/>
                      <a:pt x="2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5" name="Google Shape;13325;p109"/>
              <p:cNvSpPr/>
              <p:nvPr/>
            </p:nvSpPr>
            <p:spPr>
              <a:xfrm>
                <a:off x="5800644" y="2793733"/>
                <a:ext cx="287" cy="224"/>
              </a:xfrm>
              <a:custGeom>
                <a:avLst/>
                <a:gdLst/>
                <a:ahLst/>
                <a:cxnLst/>
                <a:rect l="l" t="t" r="r" b="b"/>
                <a:pathLst>
                  <a:path w="23" h="18" extrusionOk="0">
                    <a:moveTo>
                      <a:pt x="0" y="0"/>
                    </a:moveTo>
                    <a:lnTo>
                      <a:pt x="22" y="17"/>
                    </a:lnTo>
                    <a:lnTo>
                      <a:pt x="2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6" name="Google Shape;13326;p109"/>
              <p:cNvSpPr/>
              <p:nvPr/>
            </p:nvSpPr>
            <p:spPr>
              <a:xfrm>
                <a:off x="5551195" y="2753895"/>
                <a:ext cx="224" cy="137"/>
              </a:xfrm>
              <a:custGeom>
                <a:avLst/>
                <a:gdLst/>
                <a:ahLst/>
                <a:cxnLst/>
                <a:rect l="l" t="t" r="r" b="b"/>
                <a:pathLst>
                  <a:path w="18" h="11" extrusionOk="0">
                    <a:moveTo>
                      <a:pt x="17" y="0"/>
                    </a:moveTo>
                    <a:cubicBezTo>
                      <a:pt x="6" y="5"/>
                      <a:pt x="0" y="11"/>
                      <a:pt x="0" y="11"/>
                    </a:cubicBezTo>
                    <a:lnTo>
                      <a:pt x="17"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7" name="Google Shape;13327;p109"/>
              <p:cNvSpPr/>
              <p:nvPr/>
            </p:nvSpPr>
            <p:spPr>
              <a:xfrm>
                <a:off x="5833988" y="2816967"/>
                <a:ext cx="287" cy="287"/>
              </a:xfrm>
              <a:custGeom>
                <a:avLst/>
                <a:gdLst/>
                <a:ahLst/>
                <a:cxnLst/>
                <a:rect l="l" t="t" r="r" b="b"/>
                <a:pathLst>
                  <a:path w="23" h="23" extrusionOk="0">
                    <a:moveTo>
                      <a:pt x="0" y="1"/>
                    </a:moveTo>
                    <a:lnTo>
                      <a:pt x="20" y="20"/>
                    </a:lnTo>
                    <a:lnTo>
                      <a:pt x="20" y="20"/>
                    </a:lnTo>
                    <a:cubicBezTo>
                      <a:pt x="16" y="15"/>
                      <a:pt x="15" y="9"/>
                      <a:pt x="11" y="1"/>
                    </a:cubicBezTo>
                    <a:close/>
                    <a:moveTo>
                      <a:pt x="20" y="20"/>
                    </a:moveTo>
                    <a:cubicBezTo>
                      <a:pt x="20" y="21"/>
                      <a:pt x="21" y="22"/>
                      <a:pt x="22" y="23"/>
                    </a:cubicBezTo>
                    <a:lnTo>
                      <a:pt x="20" y="2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8" name="Google Shape;13328;p109"/>
              <p:cNvSpPr/>
              <p:nvPr/>
            </p:nvSpPr>
            <p:spPr>
              <a:xfrm>
                <a:off x="5777397" y="2777067"/>
                <a:ext cx="224" cy="274"/>
              </a:xfrm>
              <a:custGeom>
                <a:avLst/>
                <a:gdLst/>
                <a:ahLst/>
                <a:cxnLst/>
                <a:rect l="l" t="t" r="r" b="b"/>
                <a:pathLst>
                  <a:path w="18" h="22" extrusionOk="0">
                    <a:moveTo>
                      <a:pt x="18" y="0"/>
                    </a:moveTo>
                    <a:cubicBezTo>
                      <a:pt x="11" y="6"/>
                      <a:pt x="6" y="6"/>
                      <a:pt x="1" y="6"/>
                    </a:cubicBezTo>
                    <a:lnTo>
                      <a:pt x="18" y="21"/>
                    </a:lnTo>
                    <a:lnTo>
                      <a:pt x="1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9" name="Google Shape;13329;p109"/>
              <p:cNvSpPr/>
              <p:nvPr/>
            </p:nvSpPr>
            <p:spPr>
              <a:xfrm>
                <a:off x="5810616" y="2800439"/>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0" name="Google Shape;13330;p109"/>
              <p:cNvSpPr/>
              <p:nvPr/>
            </p:nvSpPr>
            <p:spPr>
              <a:xfrm>
                <a:off x="5777397" y="2777129"/>
                <a:ext cx="12" cy="12"/>
              </a:xfrm>
              <a:custGeom>
                <a:avLst/>
                <a:gdLst/>
                <a:ahLst/>
                <a:cxnLst/>
                <a:rect l="l" t="t" r="r" b="b"/>
                <a:pathLst>
                  <a:path w="1" h="1" extrusionOk="0">
                    <a:moveTo>
                      <a:pt x="1" y="1"/>
                    </a:moveTo>
                    <a:lnTo>
                      <a:pt x="1"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1" name="Google Shape;13331;p109"/>
              <p:cNvSpPr/>
              <p:nvPr/>
            </p:nvSpPr>
            <p:spPr>
              <a:xfrm>
                <a:off x="5770704" y="2770361"/>
                <a:ext cx="349" cy="349"/>
              </a:xfrm>
              <a:custGeom>
                <a:avLst/>
                <a:gdLst/>
                <a:ahLst/>
                <a:cxnLst/>
                <a:rect l="l" t="t" r="r" b="b"/>
                <a:pathLst>
                  <a:path w="28" h="28" extrusionOk="0">
                    <a:moveTo>
                      <a:pt x="0" y="1"/>
                    </a:moveTo>
                    <a:lnTo>
                      <a:pt x="12" y="11"/>
                    </a:lnTo>
                    <a:cubicBezTo>
                      <a:pt x="22" y="18"/>
                      <a:pt x="27" y="28"/>
                      <a:pt x="27" y="28"/>
                    </a:cubicBezTo>
                    <a:cubicBezTo>
                      <a:pt x="27" y="18"/>
                      <a:pt x="22" y="11"/>
                      <a:pt x="22" y="6"/>
                    </a:cubicBezTo>
                    <a:cubicBezTo>
                      <a:pt x="17" y="6"/>
                      <a:pt x="7" y="6"/>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2" name="Google Shape;13332;p109"/>
              <p:cNvSpPr/>
              <p:nvPr/>
            </p:nvSpPr>
            <p:spPr>
              <a:xfrm>
                <a:off x="5754100" y="2760451"/>
                <a:ext cx="12" cy="12"/>
              </a:xfrm>
              <a:custGeom>
                <a:avLst/>
                <a:gdLst/>
                <a:ahLst/>
                <a:cxnLst/>
                <a:rect l="l" t="t" r="r" b="b"/>
                <a:pathLst>
                  <a:path w="1" h="1" extrusionOk="0">
                    <a:moveTo>
                      <a:pt x="0" y="0"/>
                    </a:move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3" name="Google Shape;13333;p109"/>
              <p:cNvSpPr/>
              <p:nvPr/>
            </p:nvSpPr>
            <p:spPr>
              <a:xfrm>
                <a:off x="5787382" y="2783748"/>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4" name="Google Shape;13334;p109"/>
              <p:cNvSpPr/>
              <p:nvPr/>
            </p:nvSpPr>
            <p:spPr>
              <a:xfrm>
                <a:off x="5794001" y="2787051"/>
                <a:ext cx="349" cy="262"/>
              </a:xfrm>
              <a:custGeom>
                <a:avLst/>
                <a:gdLst/>
                <a:ahLst/>
                <a:cxnLst/>
                <a:rect l="l" t="t" r="r" b="b"/>
                <a:pathLst>
                  <a:path w="28" h="21" extrusionOk="0">
                    <a:moveTo>
                      <a:pt x="1" y="0"/>
                    </a:moveTo>
                    <a:lnTo>
                      <a:pt x="28" y="21"/>
                    </a:lnTo>
                    <a:cubicBezTo>
                      <a:pt x="28" y="16"/>
                      <a:pt x="23" y="10"/>
                      <a:pt x="23" y="5"/>
                    </a:cubicBezTo>
                    <a:cubicBezTo>
                      <a:pt x="17" y="0"/>
                      <a:pt x="7" y="0"/>
                      <a:pt x="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5" name="Google Shape;13335;p109"/>
              <p:cNvSpPr/>
              <p:nvPr/>
            </p:nvSpPr>
            <p:spPr>
              <a:xfrm>
                <a:off x="5787382" y="2783686"/>
                <a:ext cx="287" cy="349"/>
              </a:xfrm>
              <a:custGeom>
                <a:avLst/>
                <a:gdLst/>
                <a:ahLst/>
                <a:cxnLst/>
                <a:rect l="l" t="t" r="r" b="b"/>
                <a:pathLst>
                  <a:path w="23" h="28" extrusionOk="0">
                    <a:moveTo>
                      <a:pt x="16" y="1"/>
                    </a:moveTo>
                    <a:cubicBezTo>
                      <a:pt x="11" y="6"/>
                      <a:pt x="6" y="6"/>
                      <a:pt x="0" y="6"/>
                    </a:cubicBezTo>
                    <a:lnTo>
                      <a:pt x="11" y="17"/>
                    </a:lnTo>
                    <a:lnTo>
                      <a:pt x="22" y="28"/>
                    </a:lnTo>
                    <a:cubicBezTo>
                      <a:pt x="22" y="17"/>
                      <a:pt x="16" y="12"/>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6" name="Google Shape;13336;p109"/>
              <p:cNvSpPr/>
              <p:nvPr/>
            </p:nvSpPr>
            <p:spPr>
              <a:xfrm>
                <a:off x="5800644" y="2793733"/>
                <a:ext cx="12" cy="12"/>
              </a:xfrm>
              <a:custGeom>
                <a:avLst/>
                <a:gdLst/>
                <a:ahLst/>
                <a:cxnLst/>
                <a:rect l="l" t="t" r="r" b="b"/>
                <a:pathLst>
                  <a:path w="1" h="1" extrusionOk="0">
                    <a:moveTo>
                      <a:pt x="0" y="0"/>
                    </a:move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7" name="Google Shape;13337;p109"/>
              <p:cNvSpPr/>
              <p:nvPr/>
            </p:nvSpPr>
            <p:spPr>
              <a:xfrm>
                <a:off x="5823942" y="2810349"/>
                <a:ext cx="287" cy="274"/>
              </a:xfrm>
              <a:custGeom>
                <a:avLst/>
                <a:gdLst/>
                <a:ahLst/>
                <a:cxnLst/>
                <a:rect l="l" t="t" r="r" b="b"/>
                <a:pathLst>
                  <a:path w="23" h="22" extrusionOk="0">
                    <a:moveTo>
                      <a:pt x="23" y="1"/>
                    </a:moveTo>
                    <a:cubicBezTo>
                      <a:pt x="19" y="3"/>
                      <a:pt x="16" y="3"/>
                      <a:pt x="13" y="3"/>
                    </a:cubicBezTo>
                    <a:cubicBezTo>
                      <a:pt x="10" y="3"/>
                      <a:pt x="6" y="3"/>
                      <a:pt x="1" y="6"/>
                    </a:cubicBezTo>
                    <a:lnTo>
                      <a:pt x="23" y="21"/>
                    </a:lnTo>
                    <a:lnTo>
                      <a:pt x="2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8" name="Google Shape;13338;p109"/>
              <p:cNvSpPr/>
              <p:nvPr/>
            </p:nvSpPr>
            <p:spPr>
              <a:xfrm>
                <a:off x="5660887" y="2750479"/>
                <a:ext cx="287" cy="274"/>
              </a:xfrm>
              <a:custGeom>
                <a:avLst/>
                <a:gdLst/>
                <a:ahLst/>
                <a:cxnLst/>
                <a:rect l="l" t="t" r="r" b="b"/>
                <a:pathLst>
                  <a:path w="23" h="22" extrusionOk="0">
                    <a:moveTo>
                      <a:pt x="0" y="1"/>
                    </a:moveTo>
                    <a:lnTo>
                      <a:pt x="22" y="22"/>
                    </a:lnTo>
                    <a:cubicBezTo>
                      <a:pt x="17" y="11"/>
                      <a:pt x="17" y="6"/>
                      <a:pt x="1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9" name="Google Shape;13339;p109"/>
              <p:cNvSpPr/>
              <p:nvPr/>
            </p:nvSpPr>
            <p:spPr>
              <a:xfrm>
                <a:off x="5667581" y="2753695"/>
                <a:ext cx="349" cy="337"/>
              </a:xfrm>
              <a:custGeom>
                <a:avLst/>
                <a:gdLst/>
                <a:ahLst/>
                <a:cxnLst/>
                <a:rect l="l" t="t" r="r" b="b"/>
                <a:pathLst>
                  <a:path w="28" h="27" extrusionOk="0">
                    <a:moveTo>
                      <a:pt x="1" y="1"/>
                    </a:moveTo>
                    <a:lnTo>
                      <a:pt x="28" y="27"/>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0" name="Google Shape;13340;p109"/>
              <p:cNvSpPr/>
              <p:nvPr/>
            </p:nvSpPr>
            <p:spPr>
              <a:xfrm>
                <a:off x="5660887" y="2750479"/>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1" name="Google Shape;13341;p109"/>
              <p:cNvSpPr/>
              <p:nvPr/>
            </p:nvSpPr>
            <p:spPr>
              <a:xfrm>
                <a:off x="5754100" y="2760451"/>
                <a:ext cx="287" cy="224"/>
              </a:xfrm>
              <a:custGeom>
                <a:avLst/>
                <a:gdLst/>
                <a:ahLst/>
                <a:cxnLst/>
                <a:rect l="l" t="t" r="r" b="b"/>
                <a:pathLst>
                  <a:path w="23" h="18" extrusionOk="0">
                    <a:moveTo>
                      <a:pt x="0" y="0"/>
                    </a:moveTo>
                    <a:lnTo>
                      <a:pt x="22" y="17"/>
                    </a:lnTo>
                    <a:cubicBezTo>
                      <a:pt x="17" y="12"/>
                      <a:pt x="17" y="7"/>
                      <a:pt x="1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2" name="Google Shape;13342;p109"/>
              <p:cNvSpPr/>
              <p:nvPr/>
            </p:nvSpPr>
            <p:spPr>
              <a:xfrm>
                <a:off x="5764072" y="2767083"/>
                <a:ext cx="287" cy="287"/>
              </a:xfrm>
              <a:custGeom>
                <a:avLst/>
                <a:gdLst/>
                <a:ahLst/>
                <a:cxnLst/>
                <a:rect l="l" t="t" r="r" b="b"/>
                <a:pathLst>
                  <a:path w="23" h="23" extrusionOk="0">
                    <a:moveTo>
                      <a:pt x="16" y="1"/>
                    </a:moveTo>
                    <a:cubicBezTo>
                      <a:pt x="11" y="1"/>
                      <a:pt x="6" y="1"/>
                      <a:pt x="1" y="6"/>
                    </a:cubicBezTo>
                    <a:lnTo>
                      <a:pt x="23" y="23"/>
                    </a:lnTo>
                    <a:cubicBezTo>
                      <a:pt x="23" y="16"/>
                      <a:pt x="16" y="6"/>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3" name="Google Shape;13343;p109"/>
              <p:cNvSpPr/>
              <p:nvPr/>
            </p:nvSpPr>
            <p:spPr>
              <a:xfrm>
                <a:off x="5541273" y="2760451"/>
                <a:ext cx="287" cy="287"/>
              </a:xfrm>
              <a:custGeom>
                <a:avLst/>
                <a:gdLst/>
                <a:ahLst/>
                <a:cxnLst/>
                <a:rect l="l" t="t" r="r" b="b"/>
                <a:pathLst>
                  <a:path w="23" h="23" extrusionOk="0">
                    <a:moveTo>
                      <a:pt x="7" y="0"/>
                    </a:moveTo>
                    <a:cubicBezTo>
                      <a:pt x="7" y="7"/>
                      <a:pt x="7" y="12"/>
                      <a:pt x="1" y="22"/>
                    </a:cubicBezTo>
                    <a:lnTo>
                      <a:pt x="23" y="7"/>
                    </a:lnTo>
                    <a:cubicBezTo>
                      <a:pt x="18" y="0"/>
                      <a:pt x="13" y="0"/>
                      <a:pt x="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4" name="Google Shape;13344;p109"/>
              <p:cNvSpPr/>
              <p:nvPr/>
            </p:nvSpPr>
            <p:spPr>
              <a:xfrm>
                <a:off x="5059064" y="2435202"/>
                <a:ext cx="487992" cy="259110"/>
              </a:xfrm>
              <a:custGeom>
                <a:avLst/>
                <a:gdLst/>
                <a:ahLst/>
                <a:cxnLst/>
                <a:rect l="l" t="t" r="r" b="b"/>
                <a:pathLst>
                  <a:path w="39149" h="20787" extrusionOk="0">
                    <a:moveTo>
                      <a:pt x="24939" y="1"/>
                    </a:moveTo>
                    <a:cubicBezTo>
                      <a:pt x="24919" y="1"/>
                      <a:pt x="24898" y="4"/>
                      <a:pt x="24875" y="12"/>
                    </a:cubicBezTo>
                    <a:cubicBezTo>
                      <a:pt x="24832" y="23"/>
                      <a:pt x="24821" y="125"/>
                      <a:pt x="24800" y="195"/>
                    </a:cubicBezTo>
                    <a:cubicBezTo>
                      <a:pt x="24681" y="210"/>
                      <a:pt x="24574" y="227"/>
                      <a:pt x="24471" y="254"/>
                    </a:cubicBezTo>
                    <a:cubicBezTo>
                      <a:pt x="24384" y="264"/>
                      <a:pt x="24300" y="269"/>
                      <a:pt x="24220" y="269"/>
                    </a:cubicBezTo>
                    <a:cubicBezTo>
                      <a:pt x="23928" y="269"/>
                      <a:pt x="23686" y="201"/>
                      <a:pt x="23483" y="71"/>
                    </a:cubicBezTo>
                    <a:cubicBezTo>
                      <a:pt x="23322" y="178"/>
                      <a:pt x="23182" y="296"/>
                      <a:pt x="23070" y="436"/>
                    </a:cubicBezTo>
                    <a:cubicBezTo>
                      <a:pt x="23027" y="495"/>
                      <a:pt x="22983" y="549"/>
                      <a:pt x="22951" y="614"/>
                    </a:cubicBezTo>
                    <a:cubicBezTo>
                      <a:pt x="22946" y="614"/>
                      <a:pt x="22946" y="614"/>
                      <a:pt x="22946" y="619"/>
                    </a:cubicBezTo>
                    <a:cubicBezTo>
                      <a:pt x="23027" y="1274"/>
                      <a:pt x="23112" y="1930"/>
                      <a:pt x="23193" y="2590"/>
                    </a:cubicBezTo>
                    <a:cubicBezTo>
                      <a:pt x="23090" y="2581"/>
                      <a:pt x="22986" y="2568"/>
                      <a:pt x="22886" y="2568"/>
                    </a:cubicBezTo>
                    <a:cubicBezTo>
                      <a:pt x="22693" y="2568"/>
                      <a:pt x="22519" y="2619"/>
                      <a:pt x="22410" y="2857"/>
                    </a:cubicBezTo>
                    <a:lnTo>
                      <a:pt x="22410" y="2857"/>
                    </a:lnTo>
                    <a:cubicBezTo>
                      <a:pt x="22164" y="3066"/>
                      <a:pt x="21923" y="3280"/>
                      <a:pt x="21678" y="3488"/>
                    </a:cubicBezTo>
                    <a:cubicBezTo>
                      <a:pt x="21495" y="3466"/>
                      <a:pt x="21304" y="3436"/>
                      <a:pt x="21132" y="3436"/>
                    </a:cubicBezTo>
                    <a:cubicBezTo>
                      <a:pt x="21002" y="3436"/>
                      <a:pt x="20883" y="3453"/>
                      <a:pt x="20786" y="3504"/>
                    </a:cubicBezTo>
                    <a:cubicBezTo>
                      <a:pt x="20776" y="3509"/>
                      <a:pt x="20764" y="3515"/>
                      <a:pt x="20759" y="3520"/>
                    </a:cubicBezTo>
                    <a:cubicBezTo>
                      <a:pt x="20744" y="3530"/>
                      <a:pt x="20727" y="3537"/>
                      <a:pt x="20717" y="3547"/>
                    </a:cubicBezTo>
                    <a:cubicBezTo>
                      <a:pt x="20625" y="3622"/>
                      <a:pt x="20566" y="3735"/>
                      <a:pt x="20539" y="3907"/>
                    </a:cubicBezTo>
                    <a:cubicBezTo>
                      <a:pt x="20528" y="3993"/>
                      <a:pt x="20523" y="4095"/>
                      <a:pt x="20534" y="4213"/>
                    </a:cubicBezTo>
                    <a:cubicBezTo>
                      <a:pt x="20561" y="4616"/>
                      <a:pt x="20238" y="4826"/>
                      <a:pt x="20040" y="5110"/>
                    </a:cubicBezTo>
                    <a:cubicBezTo>
                      <a:pt x="19363" y="6071"/>
                      <a:pt x="18443" y="6829"/>
                      <a:pt x="18031" y="8017"/>
                    </a:cubicBezTo>
                    <a:cubicBezTo>
                      <a:pt x="17864" y="8495"/>
                      <a:pt x="17513" y="8809"/>
                      <a:pt x="17100" y="8809"/>
                    </a:cubicBezTo>
                    <a:cubicBezTo>
                      <a:pt x="16836" y="8809"/>
                      <a:pt x="16546" y="8680"/>
                      <a:pt x="16263" y="8382"/>
                    </a:cubicBezTo>
                    <a:cubicBezTo>
                      <a:pt x="16024" y="8128"/>
                      <a:pt x="15848" y="8019"/>
                      <a:pt x="15705" y="8019"/>
                    </a:cubicBezTo>
                    <a:cubicBezTo>
                      <a:pt x="15486" y="8019"/>
                      <a:pt x="15341" y="8270"/>
                      <a:pt x="15156" y="8645"/>
                    </a:cubicBezTo>
                    <a:cubicBezTo>
                      <a:pt x="14925" y="9120"/>
                      <a:pt x="14763" y="9813"/>
                      <a:pt x="14180" y="9813"/>
                    </a:cubicBezTo>
                    <a:cubicBezTo>
                      <a:pt x="14019" y="9813"/>
                      <a:pt x="13825" y="9760"/>
                      <a:pt x="13588" y="9634"/>
                    </a:cubicBezTo>
                    <a:cubicBezTo>
                      <a:pt x="13396" y="9183"/>
                      <a:pt x="13199" y="9016"/>
                      <a:pt x="13004" y="9016"/>
                    </a:cubicBezTo>
                    <a:cubicBezTo>
                      <a:pt x="12742" y="9016"/>
                      <a:pt x="12484" y="9320"/>
                      <a:pt x="12250" y="9644"/>
                    </a:cubicBezTo>
                    <a:cubicBezTo>
                      <a:pt x="12015" y="9972"/>
                      <a:pt x="12173" y="10611"/>
                      <a:pt x="11549" y="10611"/>
                    </a:cubicBezTo>
                    <a:cubicBezTo>
                      <a:pt x="11517" y="10611"/>
                      <a:pt x="11484" y="10609"/>
                      <a:pt x="11449" y="10606"/>
                    </a:cubicBezTo>
                    <a:cubicBezTo>
                      <a:pt x="10804" y="10132"/>
                      <a:pt x="9972" y="9975"/>
                      <a:pt x="9212" y="9975"/>
                    </a:cubicBezTo>
                    <a:cubicBezTo>
                      <a:pt x="8300" y="9975"/>
                      <a:pt x="7493" y="10202"/>
                      <a:pt x="7238" y="10380"/>
                    </a:cubicBezTo>
                    <a:cubicBezTo>
                      <a:pt x="7201" y="10402"/>
                      <a:pt x="7168" y="10428"/>
                      <a:pt x="7136" y="10450"/>
                    </a:cubicBezTo>
                    <a:cubicBezTo>
                      <a:pt x="7012" y="10547"/>
                      <a:pt x="6936" y="10708"/>
                      <a:pt x="6931" y="10869"/>
                    </a:cubicBezTo>
                    <a:cubicBezTo>
                      <a:pt x="6926" y="10869"/>
                      <a:pt x="6921" y="10874"/>
                      <a:pt x="6916" y="10874"/>
                    </a:cubicBezTo>
                    <a:cubicBezTo>
                      <a:pt x="6921" y="11052"/>
                      <a:pt x="6921" y="11229"/>
                      <a:pt x="6916" y="11407"/>
                    </a:cubicBezTo>
                    <a:cubicBezTo>
                      <a:pt x="6620" y="11481"/>
                      <a:pt x="6582" y="11685"/>
                      <a:pt x="6641" y="11943"/>
                    </a:cubicBezTo>
                    <a:cubicBezTo>
                      <a:pt x="6281" y="12121"/>
                      <a:pt x="6266" y="12304"/>
                      <a:pt x="6646" y="12481"/>
                    </a:cubicBezTo>
                    <a:cubicBezTo>
                      <a:pt x="6690" y="12964"/>
                      <a:pt x="6415" y="13222"/>
                      <a:pt x="5981" y="13259"/>
                    </a:cubicBezTo>
                    <a:cubicBezTo>
                      <a:pt x="4777" y="13368"/>
                      <a:pt x="4342" y="13921"/>
                      <a:pt x="4868" y="15070"/>
                    </a:cubicBezTo>
                    <a:cubicBezTo>
                      <a:pt x="5099" y="15570"/>
                      <a:pt x="4777" y="15875"/>
                      <a:pt x="4519" y="16209"/>
                    </a:cubicBezTo>
                    <a:lnTo>
                      <a:pt x="4256" y="16209"/>
                    </a:lnTo>
                    <a:cubicBezTo>
                      <a:pt x="4167" y="16012"/>
                      <a:pt x="4025" y="15930"/>
                      <a:pt x="3840" y="15930"/>
                    </a:cubicBezTo>
                    <a:cubicBezTo>
                      <a:pt x="3803" y="15930"/>
                      <a:pt x="3765" y="15934"/>
                      <a:pt x="3725" y="15940"/>
                    </a:cubicBezTo>
                    <a:cubicBezTo>
                      <a:pt x="3669" y="15716"/>
                      <a:pt x="3536" y="15650"/>
                      <a:pt x="3369" y="15650"/>
                    </a:cubicBezTo>
                    <a:cubicBezTo>
                      <a:pt x="3309" y="15650"/>
                      <a:pt x="3244" y="15659"/>
                      <a:pt x="3177" y="15672"/>
                    </a:cubicBezTo>
                    <a:cubicBezTo>
                      <a:pt x="2823" y="15339"/>
                      <a:pt x="2492" y="15166"/>
                      <a:pt x="2199" y="15166"/>
                    </a:cubicBezTo>
                    <a:cubicBezTo>
                      <a:pt x="1818" y="15166"/>
                      <a:pt x="1499" y="15455"/>
                      <a:pt x="1270" y="16064"/>
                    </a:cubicBezTo>
                    <a:cubicBezTo>
                      <a:pt x="1183" y="16301"/>
                      <a:pt x="1076" y="16477"/>
                      <a:pt x="941" y="16596"/>
                    </a:cubicBezTo>
                    <a:cubicBezTo>
                      <a:pt x="952" y="16784"/>
                      <a:pt x="985" y="16978"/>
                      <a:pt x="1022" y="17171"/>
                    </a:cubicBezTo>
                    <a:cubicBezTo>
                      <a:pt x="1027" y="17192"/>
                      <a:pt x="1027" y="17209"/>
                      <a:pt x="1032" y="17229"/>
                    </a:cubicBezTo>
                    <a:cubicBezTo>
                      <a:pt x="1127" y="17212"/>
                      <a:pt x="1221" y="17197"/>
                      <a:pt x="1307" y="17197"/>
                    </a:cubicBezTo>
                    <a:cubicBezTo>
                      <a:pt x="1407" y="17197"/>
                      <a:pt x="1498" y="17217"/>
                      <a:pt x="1570" y="17278"/>
                    </a:cubicBezTo>
                    <a:cubicBezTo>
                      <a:pt x="1528" y="18299"/>
                      <a:pt x="1714" y="19411"/>
                      <a:pt x="501" y="19964"/>
                    </a:cubicBezTo>
                    <a:lnTo>
                      <a:pt x="522" y="19943"/>
                    </a:lnTo>
                    <a:cubicBezTo>
                      <a:pt x="508" y="19943"/>
                      <a:pt x="494" y="19943"/>
                      <a:pt x="481" y="19943"/>
                    </a:cubicBezTo>
                    <a:cubicBezTo>
                      <a:pt x="267" y="19943"/>
                      <a:pt x="113" y="19991"/>
                      <a:pt x="1" y="20072"/>
                    </a:cubicBezTo>
                    <a:cubicBezTo>
                      <a:pt x="55" y="20335"/>
                      <a:pt x="157" y="20512"/>
                      <a:pt x="276" y="20636"/>
                    </a:cubicBezTo>
                    <a:cubicBezTo>
                      <a:pt x="335" y="20700"/>
                      <a:pt x="405" y="20749"/>
                      <a:pt x="469" y="20786"/>
                    </a:cubicBezTo>
                    <a:cubicBezTo>
                      <a:pt x="2133" y="20324"/>
                      <a:pt x="3886" y="20469"/>
                      <a:pt x="5572" y="20201"/>
                    </a:cubicBezTo>
                    <a:cubicBezTo>
                      <a:pt x="5644" y="20189"/>
                      <a:pt x="5719" y="20185"/>
                      <a:pt x="5795" y="20185"/>
                    </a:cubicBezTo>
                    <a:cubicBezTo>
                      <a:pt x="5993" y="20185"/>
                      <a:pt x="6200" y="20214"/>
                      <a:pt x="6399" y="20214"/>
                    </a:cubicBezTo>
                    <a:cubicBezTo>
                      <a:pt x="6719" y="20214"/>
                      <a:pt x="7018" y="20139"/>
                      <a:pt x="7226" y="19750"/>
                    </a:cubicBezTo>
                    <a:lnTo>
                      <a:pt x="7233" y="19750"/>
                    </a:lnTo>
                    <a:cubicBezTo>
                      <a:pt x="7716" y="19470"/>
                      <a:pt x="8151" y="19019"/>
                      <a:pt x="8709" y="18981"/>
                    </a:cubicBezTo>
                    <a:cubicBezTo>
                      <a:pt x="8733" y="18980"/>
                      <a:pt x="8757" y="18979"/>
                      <a:pt x="8782" y="18979"/>
                    </a:cubicBezTo>
                    <a:cubicBezTo>
                      <a:pt x="8948" y="18979"/>
                      <a:pt x="9125" y="19015"/>
                      <a:pt x="9322" y="19105"/>
                    </a:cubicBezTo>
                    <a:cubicBezTo>
                      <a:pt x="10836" y="18938"/>
                      <a:pt x="12378" y="18992"/>
                      <a:pt x="13878" y="18610"/>
                    </a:cubicBezTo>
                    <a:cubicBezTo>
                      <a:pt x="15205" y="18508"/>
                      <a:pt x="16531" y="18406"/>
                      <a:pt x="17858" y="18304"/>
                    </a:cubicBezTo>
                    <a:cubicBezTo>
                      <a:pt x="21130" y="18009"/>
                      <a:pt x="24396" y="17735"/>
                      <a:pt x="27662" y="17423"/>
                    </a:cubicBezTo>
                    <a:cubicBezTo>
                      <a:pt x="29070" y="17288"/>
                      <a:pt x="30466" y="17080"/>
                      <a:pt x="31864" y="16859"/>
                    </a:cubicBezTo>
                    <a:cubicBezTo>
                      <a:pt x="32207" y="16746"/>
                      <a:pt x="32546" y="16617"/>
                      <a:pt x="32879" y="16477"/>
                    </a:cubicBezTo>
                    <a:cubicBezTo>
                      <a:pt x="32826" y="16408"/>
                      <a:pt x="32772" y="16333"/>
                      <a:pt x="32734" y="16242"/>
                    </a:cubicBezTo>
                    <a:cubicBezTo>
                      <a:pt x="32691" y="16150"/>
                      <a:pt x="32675" y="16064"/>
                      <a:pt x="32680" y="15979"/>
                    </a:cubicBezTo>
                    <a:cubicBezTo>
                      <a:pt x="32772" y="15940"/>
                      <a:pt x="32863" y="15908"/>
                      <a:pt x="32955" y="15865"/>
                    </a:cubicBezTo>
                    <a:cubicBezTo>
                      <a:pt x="33255" y="15478"/>
                      <a:pt x="33647" y="15220"/>
                      <a:pt x="34056" y="14941"/>
                    </a:cubicBezTo>
                    <a:cubicBezTo>
                      <a:pt x="34555" y="14598"/>
                      <a:pt x="34969" y="14189"/>
                      <a:pt x="35378" y="13754"/>
                    </a:cubicBezTo>
                    <a:lnTo>
                      <a:pt x="35378" y="13743"/>
                    </a:lnTo>
                    <a:cubicBezTo>
                      <a:pt x="35673" y="12798"/>
                      <a:pt x="36414" y="12126"/>
                      <a:pt x="37161" y="11492"/>
                    </a:cubicBezTo>
                    <a:cubicBezTo>
                      <a:pt x="37166" y="11487"/>
                      <a:pt x="37171" y="11487"/>
                      <a:pt x="37177" y="11481"/>
                    </a:cubicBezTo>
                    <a:cubicBezTo>
                      <a:pt x="37317" y="11363"/>
                      <a:pt x="37451" y="11251"/>
                      <a:pt x="37590" y="11132"/>
                    </a:cubicBezTo>
                    <a:cubicBezTo>
                      <a:pt x="37617" y="11111"/>
                      <a:pt x="37644" y="11084"/>
                      <a:pt x="37671" y="11057"/>
                    </a:cubicBezTo>
                    <a:cubicBezTo>
                      <a:pt x="37736" y="10955"/>
                      <a:pt x="37805" y="10869"/>
                      <a:pt x="37907" y="10837"/>
                    </a:cubicBezTo>
                    <a:cubicBezTo>
                      <a:pt x="38197" y="10547"/>
                      <a:pt x="38467" y="10235"/>
                      <a:pt x="38783" y="9972"/>
                    </a:cubicBezTo>
                    <a:cubicBezTo>
                      <a:pt x="38944" y="9832"/>
                      <a:pt x="39079" y="9649"/>
                      <a:pt x="39122" y="9467"/>
                    </a:cubicBezTo>
                    <a:cubicBezTo>
                      <a:pt x="39149" y="9354"/>
                      <a:pt x="39137" y="9247"/>
                      <a:pt x="39079" y="9145"/>
                    </a:cubicBezTo>
                    <a:cubicBezTo>
                      <a:pt x="39041" y="9096"/>
                      <a:pt x="38993" y="9048"/>
                      <a:pt x="38939" y="8999"/>
                    </a:cubicBezTo>
                    <a:lnTo>
                      <a:pt x="38939" y="8999"/>
                    </a:lnTo>
                    <a:lnTo>
                      <a:pt x="38966" y="9021"/>
                    </a:lnTo>
                    <a:cubicBezTo>
                      <a:pt x="38961" y="9010"/>
                      <a:pt x="38955" y="9005"/>
                      <a:pt x="38950" y="8994"/>
                    </a:cubicBezTo>
                    <a:cubicBezTo>
                      <a:pt x="38928" y="8972"/>
                      <a:pt x="38906" y="8957"/>
                      <a:pt x="38879" y="8940"/>
                    </a:cubicBezTo>
                    <a:cubicBezTo>
                      <a:pt x="38698" y="8823"/>
                      <a:pt x="38509" y="8720"/>
                      <a:pt x="38321" y="8623"/>
                    </a:cubicBezTo>
                    <a:cubicBezTo>
                      <a:pt x="38202" y="8565"/>
                      <a:pt x="38090" y="8500"/>
                      <a:pt x="37983" y="8436"/>
                    </a:cubicBezTo>
                    <a:cubicBezTo>
                      <a:pt x="37848" y="8387"/>
                      <a:pt x="37725" y="8323"/>
                      <a:pt x="37629" y="8221"/>
                    </a:cubicBezTo>
                    <a:cubicBezTo>
                      <a:pt x="37451" y="8139"/>
                      <a:pt x="37339" y="8017"/>
                      <a:pt x="37252" y="7866"/>
                    </a:cubicBezTo>
                    <a:cubicBezTo>
                      <a:pt x="36156" y="6840"/>
                      <a:pt x="35452" y="5260"/>
                      <a:pt x="35635" y="3815"/>
                    </a:cubicBezTo>
                    <a:cubicBezTo>
                      <a:pt x="35619" y="3762"/>
                      <a:pt x="35592" y="3708"/>
                      <a:pt x="35566" y="3654"/>
                    </a:cubicBezTo>
                    <a:cubicBezTo>
                      <a:pt x="35603" y="3542"/>
                      <a:pt x="35646" y="3428"/>
                      <a:pt x="35710" y="3321"/>
                    </a:cubicBezTo>
                    <a:lnTo>
                      <a:pt x="35710" y="3321"/>
                    </a:lnTo>
                    <a:cubicBezTo>
                      <a:pt x="35613" y="3364"/>
                      <a:pt x="35517" y="3401"/>
                      <a:pt x="35415" y="3413"/>
                    </a:cubicBezTo>
                    <a:cubicBezTo>
                      <a:pt x="35076" y="3150"/>
                      <a:pt x="34701" y="2924"/>
                      <a:pt x="34378" y="2644"/>
                    </a:cubicBezTo>
                    <a:cubicBezTo>
                      <a:pt x="34270" y="2553"/>
                      <a:pt x="34168" y="2456"/>
                      <a:pt x="34077" y="2349"/>
                    </a:cubicBezTo>
                    <a:cubicBezTo>
                      <a:pt x="33788" y="2013"/>
                      <a:pt x="33564" y="1875"/>
                      <a:pt x="33302" y="1875"/>
                    </a:cubicBezTo>
                    <a:cubicBezTo>
                      <a:pt x="33062" y="1875"/>
                      <a:pt x="32789" y="1991"/>
                      <a:pt x="32407" y="2176"/>
                    </a:cubicBezTo>
                    <a:cubicBezTo>
                      <a:pt x="31696" y="2520"/>
                      <a:pt x="30889" y="2886"/>
                      <a:pt x="30056" y="2886"/>
                    </a:cubicBezTo>
                    <a:cubicBezTo>
                      <a:pt x="29559" y="2886"/>
                      <a:pt x="29054" y="2756"/>
                      <a:pt x="28554" y="2414"/>
                    </a:cubicBezTo>
                    <a:cubicBezTo>
                      <a:pt x="27781" y="1876"/>
                      <a:pt x="26556" y="2112"/>
                      <a:pt x="26132" y="984"/>
                    </a:cubicBezTo>
                    <a:lnTo>
                      <a:pt x="26132" y="984"/>
                    </a:lnTo>
                    <a:lnTo>
                      <a:pt x="26154" y="1006"/>
                    </a:lnTo>
                    <a:cubicBezTo>
                      <a:pt x="26073" y="821"/>
                      <a:pt x="25971" y="673"/>
                      <a:pt x="25794" y="673"/>
                    </a:cubicBezTo>
                    <a:cubicBezTo>
                      <a:pt x="25744" y="673"/>
                      <a:pt x="25689" y="684"/>
                      <a:pt x="25626" y="710"/>
                    </a:cubicBezTo>
                    <a:cubicBezTo>
                      <a:pt x="25675" y="501"/>
                      <a:pt x="25566" y="451"/>
                      <a:pt x="25405" y="451"/>
                    </a:cubicBezTo>
                    <a:cubicBezTo>
                      <a:pt x="25388" y="451"/>
                      <a:pt x="25371" y="452"/>
                      <a:pt x="25353" y="452"/>
                    </a:cubicBezTo>
                    <a:cubicBezTo>
                      <a:pt x="25368" y="259"/>
                      <a:pt x="25251" y="200"/>
                      <a:pt x="25084" y="189"/>
                    </a:cubicBezTo>
                    <a:cubicBezTo>
                      <a:pt x="25075" y="82"/>
                      <a:pt x="25033" y="1"/>
                      <a:pt x="24939"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5" name="Google Shape;13345;p109"/>
              <p:cNvSpPr/>
              <p:nvPr/>
            </p:nvSpPr>
            <p:spPr>
              <a:xfrm>
                <a:off x="5857423" y="2394628"/>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6" name="Google Shape;13346;p109"/>
              <p:cNvSpPr/>
              <p:nvPr/>
            </p:nvSpPr>
            <p:spPr>
              <a:xfrm>
                <a:off x="5854144" y="2401247"/>
                <a:ext cx="12" cy="12"/>
              </a:xfrm>
              <a:custGeom>
                <a:avLst/>
                <a:gdLst/>
                <a:ahLst/>
                <a:cxnLst/>
                <a:rect l="l" t="t" r="r" b="b"/>
                <a:pathLst>
                  <a:path w="1" h="1" extrusionOk="0">
                    <a:moveTo>
                      <a:pt x="0" y="1"/>
                    </a:move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7" name="Google Shape;13347;p109"/>
              <p:cNvSpPr/>
              <p:nvPr/>
            </p:nvSpPr>
            <p:spPr>
              <a:xfrm>
                <a:off x="5860701" y="2387586"/>
                <a:ext cx="349" cy="424"/>
              </a:xfrm>
              <a:custGeom>
                <a:avLst/>
                <a:gdLst/>
                <a:ahLst/>
                <a:cxnLst/>
                <a:rect l="l" t="t" r="r" b="b"/>
                <a:pathLst>
                  <a:path w="28" h="34" extrusionOk="0">
                    <a:moveTo>
                      <a:pt x="27" y="1"/>
                    </a:moveTo>
                    <a:cubicBezTo>
                      <a:pt x="17" y="7"/>
                      <a:pt x="12" y="7"/>
                      <a:pt x="0" y="13"/>
                    </a:cubicBezTo>
                    <a:cubicBezTo>
                      <a:pt x="7" y="18"/>
                      <a:pt x="7" y="28"/>
                      <a:pt x="7" y="33"/>
                    </a:cubicBezTo>
                    <a:cubicBezTo>
                      <a:pt x="7" y="33"/>
                      <a:pt x="12" y="23"/>
                      <a:pt x="17" y="18"/>
                    </a:cubicBezTo>
                    <a:lnTo>
                      <a:pt x="2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8" name="Google Shape;13348;p109"/>
              <p:cNvSpPr/>
              <p:nvPr/>
            </p:nvSpPr>
            <p:spPr>
              <a:xfrm>
                <a:off x="5860776" y="2387997"/>
                <a:ext cx="12" cy="12"/>
              </a:xfrm>
              <a:custGeom>
                <a:avLst/>
                <a:gdLst/>
                <a:ahLst/>
                <a:cxnLst/>
                <a:rect l="l" t="t" r="r" b="b"/>
                <a:pathLst>
                  <a:path w="1" h="1" extrusionOk="0">
                    <a:moveTo>
                      <a:pt x="1" y="0"/>
                    </a:move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9" name="Google Shape;13349;p109"/>
              <p:cNvSpPr/>
              <p:nvPr/>
            </p:nvSpPr>
            <p:spPr>
              <a:xfrm>
                <a:off x="5820788" y="2350901"/>
                <a:ext cx="361" cy="287"/>
              </a:xfrm>
              <a:custGeom>
                <a:avLst/>
                <a:gdLst/>
                <a:ahLst/>
                <a:cxnLst/>
                <a:rect l="l" t="t" r="r" b="b"/>
                <a:pathLst>
                  <a:path w="29" h="23" extrusionOk="0">
                    <a:moveTo>
                      <a:pt x="1" y="0"/>
                    </a:moveTo>
                    <a:cubicBezTo>
                      <a:pt x="1" y="6"/>
                      <a:pt x="6" y="17"/>
                      <a:pt x="6"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0" name="Google Shape;13350;p109"/>
              <p:cNvSpPr/>
              <p:nvPr/>
            </p:nvSpPr>
            <p:spPr>
              <a:xfrm>
                <a:off x="5854082" y="2400936"/>
                <a:ext cx="287" cy="324"/>
              </a:xfrm>
              <a:custGeom>
                <a:avLst/>
                <a:gdLst/>
                <a:ahLst/>
                <a:cxnLst/>
                <a:rect l="l" t="t" r="r" b="b"/>
                <a:pathLst>
                  <a:path w="23" h="26" extrusionOk="0">
                    <a:moveTo>
                      <a:pt x="22" y="0"/>
                    </a:moveTo>
                    <a:cubicBezTo>
                      <a:pt x="10" y="5"/>
                      <a:pt x="10" y="10"/>
                      <a:pt x="0" y="16"/>
                    </a:cubicBezTo>
                    <a:cubicBezTo>
                      <a:pt x="0" y="21"/>
                      <a:pt x="0" y="26"/>
                      <a:pt x="5" y="26"/>
                    </a:cubicBezTo>
                    <a:cubicBezTo>
                      <a:pt x="5" y="26"/>
                      <a:pt x="10" y="21"/>
                      <a:pt x="10" y="16"/>
                    </a:cubicBezTo>
                    <a:lnTo>
                      <a:pt x="22"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1" name="Google Shape;13351;p109"/>
              <p:cNvSpPr/>
              <p:nvPr/>
            </p:nvSpPr>
            <p:spPr>
              <a:xfrm>
                <a:off x="5857423" y="2394292"/>
                <a:ext cx="287" cy="349"/>
              </a:xfrm>
              <a:custGeom>
                <a:avLst/>
                <a:gdLst/>
                <a:ahLst/>
                <a:cxnLst/>
                <a:rect l="l" t="t" r="r" b="b"/>
                <a:pathLst>
                  <a:path w="23" h="28" extrusionOk="0">
                    <a:moveTo>
                      <a:pt x="22" y="1"/>
                    </a:moveTo>
                    <a:cubicBezTo>
                      <a:pt x="12" y="1"/>
                      <a:pt x="5" y="6"/>
                      <a:pt x="0" y="6"/>
                    </a:cubicBezTo>
                    <a:lnTo>
                      <a:pt x="0" y="28"/>
                    </a:ln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2" name="Google Shape;13352;p109"/>
              <p:cNvSpPr/>
              <p:nvPr/>
            </p:nvSpPr>
            <p:spPr>
              <a:xfrm>
                <a:off x="5601080" y="2560700"/>
                <a:ext cx="349" cy="287"/>
              </a:xfrm>
              <a:custGeom>
                <a:avLst/>
                <a:gdLst/>
                <a:ahLst/>
                <a:cxnLst/>
                <a:rect l="l" t="t" r="r" b="b"/>
                <a:pathLst>
                  <a:path w="28" h="23" extrusionOk="0">
                    <a:moveTo>
                      <a:pt x="1" y="0"/>
                    </a:moveTo>
                    <a:cubicBezTo>
                      <a:pt x="6" y="5"/>
                      <a:pt x="12" y="12"/>
                      <a:pt x="22" y="22"/>
                    </a:cubicBezTo>
                    <a:cubicBezTo>
                      <a:pt x="22" y="17"/>
                      <a:pt x="22" y="17"/>
                      <a:pt x="28" y="17"/>
                    </a:cubicBez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3" name="Google Shape;13353;p109"/>
              <p:cNvSpPr/>
              <p:nvPr/>
            </p:nvSpPr>
            <p:spPr>
              <a:xfrm>
                <a:off x="5747544" y="2400936"/>
                <a:ext cx="262" cy="324"/>
              </a:xfrm>
              <a:custGeom>
                <a:avLst/>
                <a:gdLst/>
                <a:ahLst/>
                <a:cxnLst/>
                <a:rect l="l" t="t" r="r" b="b"/>
                <a:pathLst>
                  <a:path w="21" h="26" extrusionOk="0">
                    <a:moveTo>
                      <a:pt x="21" y="0"/>
                    </a:moveTo>
                    <a:lnTo>
                      <a:pt x="0" y="26"/>
                    </a:lnTo>
                    <a:cubicBezTo>
                      <a:pt x="5" y="21"/>
                      <a:pt x="11" y="21"/>
                      <a:pt x="16" y="16"/>
                    </a:cubicBezTo>
                    <a:cubicBezTo>
                      <a:pt x="16" y="10"/>
                      <a:pt x="21" y="5"/>
                      <a:pt x="2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4" name="Google Shape;13354;p109"/>
              <p:cNvSpPr/>
              <p:nvPr/>
            </p:nvSpPr>
            <p:spPr>
              <a:xfrm>
                <a:off x="5730853" y="2407555"/>
                <a:ext cx="287" cy="287"/>
              </a:xfrm>
              <a:custGeom>
                <a:avLst/>
                <a:gdLst/>
                <a:ahLst/>
                <a:cxnLst/>
                <a:rect l="l" t="t" r="r" b="b"/>
                <a:pathLst>
                  <a:path w="23" h="23" extrusionOk="0">
                    <a:moveTo>
                      <a:pt x="23" y="0"/>
                    </a:moveTo>
                    <a:lnTo>
                      <a:pt x="1" y="22"/>
                    </a:lnTo>
                    <a:lnTo>
                      <a:pt x="18" y="22"/>
                    </a:lnTo>
                    <a:cubicBezTo>
                      <a:pt x="18" y="17"/>
                      <a:pt x="23" y="5"/>
                      <a:pt x="2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5" name="Google Shape;13355;p109"/>
              <p:cNvSpPr/>
              <p:nvPr/>
            </p:nvSpPr>
            <p:spPr>
              <a:xfrm>
                <a:off x="5661012" y="2537328"/>
                <a:ext cx="287" cy="349"/>
              </a:xfrm>
              <a:custGeom>
                <a:avLst/>
                <a:gdLst/>
                <a:ahLst/>
                <a:cxnLst/>
                <a:rect l="l" t="t" r="r" b="b"/>
                <a:pathLst>
                  <a:path w="23" h="28" extrusionOk="0">
                    <a:moveTo>
                      <a:pt x="22" y="1"/>
                    </a:moveTo>
                    <a:cubicBezTo>
                      <a:pt x="12" y="6"/>
                      <a:pt x="12" y="11"/>
                      <a:pt x="7" y="17"/>
                    </a:cubicBezTo>
                    <a:cubicBezTo>
                      <a:pt x="0" y="23"/>
                      <a:pt x="0" y="28"/>
                      <a:pt x="0" y="28"/>
                    </a:cubicBez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6" name="Google Shape;13356;p109"/>
              <p:cNvSpPr/>
              <p:nvPr/>
            </p:nvSpPr>
            <p:spPr>
              <a:xfrm>
                <a:off x="5707556" y="2440898"/>
                <a:ext cx="287" cy="287"/>
              </a:xfrm>
              <a:custGeom>
                <a:avLst/>
                <a:gdLst/>
                <a:ahLst/>
                <a:cxnLst/>
                <a:rect l="l" t="t" r="r" b="b"/>
                <a:pathLst>
                  <a:path w="23" h="23" extrusionOk="0">
                    <a:moveTo>
                      <a:pt x="0" y="1"/>
                    </a:moveTo>
                    <a:cubicBezTo>
                      <a:pt x="6" y="6"/>
                      <a:pt x="12" y="17"/>
                      <a:pt x="17" y="23"/>
                    </a:cubicBezTo>
                    <a:lnTo>
                      <a:pt x="22" y="23"/>
                    </a:ln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7" name="Google Shape;13357;p109"/>
              <p:cNvSpPr/>
              <p:nvPr/>
            </p:nvSpPr>
            <p:spPr>
              <a:xfrm>
                <a:off x="5790722" y="2361010"/>
                <a:ext cx="349" cy="287"/>
              </a:xfrm>
              <a:custGeom>
                <a:avLst/>
                <a:gdLst/>
                <a:ahLst/>
                <a:cxnLst/>
                <a:rect l="l" t="t" r="r" b="b"/>
                <a:pathLst>
                  <a:path w="28" h="23" extrusionOk="0">
                    <a:moveTo>
                      <a:pt x="1" y="0"/>
                    </a:moveTo>
                    <a:cubicBezTo>
                      <a:pt x="6" y="6"/>
                      <a:pt x="6" y="12"/>
                      <a:pt x="12" y="22"/>
                    </a:cubicBezTo>
                    <a:lnTo>
                      <a:pt x="28" y="22"/>
                    </a:lnTo>
                    <a:lnTo>
                      <a:pt x="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8" name="Google Shape;13358;p109"/>
              <p:cNvSpPr/>
              <p:nvPr/>
            </p:nvSpPr>
            <p:spPr>
              <a:xfrm>
                <a:off x="5780738" y="2354391"/>
                <a:ext cx="361" cy="262"/>
              </a:xfrm>
              <a:custGeom>
                <a:avLst/>
                <a:gdLst/>
                <a:ahLst/>
                <a:cxnLst/>
                <a:rect l="l" t="t" r="r" b="b"/>
                <a:pathLst>
                  <a:path w="29" h="21" extrusionOk="0">
                    <a:moveTo>
                      <a:pt x="1" y="0"/>
                    </a:moveTo>
                    <a:cubicBezTo>
                      <a:pt x="7" y="5"/>
                      <a:pt x="7" y="11"/>
                      <a:pt x="13" y="16"/>
                    </a:cubicBezTo>
                    <a:cubicBezTo>
                      <a:pt x="16" y="16"/>
                      <a:pt x="20" y="16"/>
                      <a:pt x="24" y="18"/>
                    </a:cubicBezTo>
                    <a:lnTo>
                      <a:pt x="24" y="18"/>
                    </a:lnTo>
                    <a:lnTo>
                      <a:pt x="1" y="0"/>
                    </a:lnTo>
                    <a:close/>
                    <a:moveTo>
                      <a:pt x="24" y="18"/>
                    </a:moveTo>
                    <a:lnTo>
                      <a:pt x="28" y="21"/>
                    </a:lnTo>
                    <a:cubicBezTo>
                      <a:pt x="27" y="20"/>
                      <a:pt x="25" y="19"/>
                      <a:pt x="24" y="1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9" name="Google Shape;13359;p109"/>
              <p:cNvSpPr/>
              <p:nvPr/>
            </p:nvSpPr>
            <p:spPr>
              <a:xfrm>
                <a:off x="5787382" y="2357670"/>
                <a:ext cx="349" cy="349"/>
              </a:xfrm>
              <a:custGeom>
                <a:avLst/>
                <a:gdLst/>
                <a:ahLst/>
                <a:cxnLst/>
                <a:rect l="l" t="t" r="r" b="b"/>
                <a:pathLst>
                  <a:path w="28" h="28" extrusionOk="0">
                    <a:moveTo>
                      <a:pt x="6" y="0"/>
                    </a:moveTo>
                    <a:cubicBezTo>
                      <a:pt x="0" y="11"/>
                      <a:pt x="0" y="22"/>
                      <a:pt x="0" y="27"/>
                    </a:cubicBezTo>
                    <a:cubicBezTo>
                      <a:pt x="11" y="27"/>
                      <a:pt x="22" y="27"/>
                      <a:pt x="28" y="22"/>
                    </a:cubicBezTo>
                    <a:lnTo>
                      <a:pt x="6"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0" name="Google Shape;13360;p109"/>
              <p:cNvSpPr/>
              <p:nvPr/>
            </p:nvSpPr>
            <p:spPr>
              <a:xfrm>
                <a:off x="5777397" y="2351026"/>
                <a:ext cx="349" cy="349"/>
              </a:xfrm>
              <a:custGeom>
                <a:avLst/>
                <a:gdLst/>
                <a:ahLst/>
                <a:cxnLst/>
                <a:rect l="l" t="t" r="r" b="b"/>
                <a:pathLst>
                  <a:path w="28" h="28" extrusionOk="0">
                    <a:moveTo>
                      <a:pt x="1" y="1"/>
                    </a:moveTo>
                    <a:lnTo>
                      <a:pt x="1" y="28"/>
                    </a:lnTo>
                    <a:cubicBezTo>
                      <a:pt x="11" y="28"/>
                      <a:pt x="18" y="23"/>
                      <a:pt x="28" y="23"/>
                    </a:cubicBezTo>
                    <a:cubicBezTo>
                      <a:pt x="23" y="18"/>
                      <a:pt x="11" y="7"/>
                      <a:pt x="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1" name="Google Shape;13361;p109"/>
              <p:cNvSpPr/>
              <p:nvPr/>
            </p:nvSpPr>
            <p:spPr>
              <a:xfrm>
                <a:off x="5677690" y="2490783"/>
                <a:ext cx="212" cy="287"/>
              </a:xfrm>
              <a:custGeom>
                <a:avLst/>
                <a:gdLst/>
                <a:ahLst/>
                <a:cxnLst/>
                <a:rect l="l" t="t" r="r" b="b"/>
                <a:pathLst>
                  <a:path w="17" h="23" extrusionOk="0">
                    <a:moveTo>
                      <a:pt x="16" y="1"/>
                    </a:moveTo>
                    <a:lnTo>
                      <a:pt x="1" y="23"/>
                    </a:lnTo>
                    <a:cubicBezTo>
                      <a:pt x="6" y="17"/>
                      <a:pt x="11" y="12"/>
                      <a:pt x="16" y="6"/>
                    </a:cubicBezTo>
                    <a:lnTo>
                      <a:pt x="1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2" name="Google Shape;13362;p109"/>
              <p:cNvSpPr/>
              <p:nvPr/>
            </p:nvSpPr>
            <p:spPr>
              <a:xfrm>
                <a:off x="5574430" y="2570672"/>
                <a:ext cx="349" cy="287"/>
              </a:xfrm>
              <a:custGeom>
                <a:avLst/>
                <a:gdLst/>
                <a:ahLst/>
                <a:cxnLst/>
                <a:rect l="l" t="t" r="r" b="b"/>
                <a:pathLst>
                  <a:path w="28" h="23" extrusionOk="0">
                    <a:moveTo>
                      <a:pt x="1" y="1"/>
                    </a:moveTo>
                    <a:cubicBezTo>
                      <a:pt x="2" y="2"/>
                      <a:pt x="4" y="4"/>
                      <a:pt x="7" y="6"/>
                    </a:cubicBezTo>
                    <a:lnTo>
                      <a:pt x="7" y="6"/>
                    </a:lnTo>
                    <a:lnTo>
                      <a:pt x="1" y="1"/>
                    </a:lnTo>
                    <a:close/>
                    <a:moveTo>
                      <a:pt x="7" y="6"/>
                    </a:moveTo>
                    <a:lnTo>
                      <a:pt x="28" y="23"/>
                    </a:lnTo>
                    <a:lnTo>
                      <a:pt x="23" y="18"/>
                    </a:lnTo>
                    <a:cubicBezTo>
                      <a:pt x="18" y="13"/>
                      <a:pt x="12" y="9"/>
                      <a:pt x="7" y="6"/>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3" name="Google Shape;13363;p109"/>
              <p:cNvSpPr/>
              <p:nvPr/>
            </p:nvSpPr>
            <p:spPr>
              <a:xfrm>
                <a:off x="5571014" y="2567331"/>
                <a:ext cx="411" cy="411"/>
              </a:xfrm>
              <a:custGeom>
                <a:avLst/>
                <a:gdLst/>
                <a:ahLst/>
                <a:cxnLst/>
                <a:rect l="l" t="t" r="r" b="b"/>
                <a:pathLst>
                  <a:path w="33" h="33" extrusionOk="0">
                    <a:moveTo>
                      <a:pt x="7" y="1"/>
                    </a:moveTo>
                    <a:cubicBezTo>
                      <a:pt x="7" y="16"/>
                      <a:pt x="7" y="21"/>
                      <a:pt x="0" y="33"/>
                    </a:cubicBezTo>
                    <a:cubicBezTo>
                      <a:pt x="12" y="28"/>
                      <a:pt x="22" y="28"/>
                      <a:pt x="32" y="21"/>
                    </a:cubicBezTo>
                    <a:lnTo>
                      <a:pt x="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4" name="Google Shape;13364;p109"/>
              <p:cNvSpPr/>
              <p:nvPr/>
            </p:nvSpPr>
            <p:spPr>
              <a:xfrm>
                <a:off x="5587755" y="2570672"/>
                <a:ext cx="349" cy="287"/>
              </a:xfrm>
              <a:custGeom>
                <a:avLst/>
                <a:gdLst/>
                <a:ahLst/>
                <a:cxnLst/>
                <a:rect l="l" t="t" r="r" b="b"/>
                <a:pathLst>
                  <a:path w="28" h="23" extrusionOk="0">
                    <a:moveTo>
                      <a:pt x="28" y="1"/>
                    </a:moveTo>
                    <a:lnTo>
                      <a:pt x="1" y="23"/>
                    </a:lnTo>
                    <a:lnTo>
                      <a:pt x="11" y="23"/>
                    </a:lnTo>
                    <a:cubicBezTo>
                      <a:pt x="17" y="18"/>
                      <a:pt x="23" y="11"/>
                      <a:pt x="2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5" name="Google Shape;13365;p109"/>
              <p:cNvSpPr/>
              <p:nvPr/>
            </p:nvSpPr>
            <p:spPr>
              <a:xfrm>
                <a:off x="5667718" y="2527343"/>
                <a:ext cx="212" cy="349"/>
              </a:xfrm>
              <a:custGeom>
                <a:avLst/>
                <a:gdLst/>
                <a:ahLst/>
                <a:cxnLst/>
                <a:rect l="l" t="t" r="r" b="b"/>
                <a:pathLst>
                  <a:path w="17" h="28" extrusionOk="0">
                    <a:moveTo>
                      <a:pt x="17" y="1"/>
                    </a:moveTo>
                    <a:lnTo>
                      <a:pt x="0" y="28"/>
                    </a:lnTo>
                    <a:cubicBezTo>
                      <a:pt x="5" y="23"/>
                      <a:pt x="10" y="18"/>
                      <a:pt x="17" y="6"/>
                    </a:cubicBezTo>
                    <a:lnTo>
                      <a:pt x="17"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6" name="Google Shape;13366;p109"/>
              <p:cNvSpPr/>
              <p:nvPr/>
            </p:nvSpPr>
            <p:spPr>
              <a:xfrm>
                <a:off x="5674349" y="2494062"/>
                <a:ext cx="274" cy="349"/>
              </a:xfrm>
              <a:custGeom>
                <a:avLst/>
                <a:gdLst/>
                <a:ahLst/>
                <a:cxnLst/>
                <a:rect l="l" t="t" r="r" b="b"/>
                <a:pathLst>
                  <a:path w="22" h="28" extrusionOk="0">
                    <a:moveTo>
                      <a:pt x="16" y="1"/>
                    </a:moveTo>
                    <a:lnTo>
                      <a:pt x="1" y="28"/>
                    </a:lnTo>
                    <a:lnTo>
                      <a:pt x="21" y="28"/>
                    </a:lnTo>
                    <a:cubicBezTo>
                      <a:pt x="16" y="23"/>
                      <a:pt x="21" y="12"/>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7" name="Google Shape;13367;p109"/>
              <p:cNvSpPr/>
              <p:nvPr/>
            </p:nvSpPr>
            <p:spPr>
              <a:xfrm>
                <a:off x="5667643" y="2507399"/>
                <a:ext cx="287" cy="337"/>
              </a:xfrm>
              <a:custGeom>
                <a:avLst/>
                <a:gdLst/>
                <a:ahLst/>
                <a:cxnLst/>
                <a:rect l="l" t="t" r="r" b="b"/>
                <a:pathLst>
                  <a:path w="23" h="27" extrusionOk="0">
                    <a:moveTo>
                      <a:pt x="23" y="1"/>
                    </a:moveTo>
                    <a:cubicBezTo>
                      <a:pt x="20" y="3"/>
                      <a:pt x="18" y="5"/>
                      <a:pt x="17" y="8"/>
                    </a:cubicBezTo>
                    <a:lnTo>
                      <a:pt x="17" y="8"/>
                    </a:lnTo>
                    <a:lnTo>
                      <a:pt x="23" y="1"/>
                    </a:lnTo>
                    <a:close/>
                    <a:moveTo>
                      <a:pt x="17" y="8"/>
                    </a:moveTo>
                    <a:lnTo>
                      <a:pt x="1" y="27"/>
                    </a:lnTo>
                    <a:cubicBezTo>
                      <a:pt x="6" y="21"/>
                      <a:pt x="11" y="21"/>
                      <a:pt x="11" y="16"/>
                    </a:cubicBezTo>
                    <a:cubicBezTo>
                      <a:pt x="14" y="13"/>
                      <a:pt x="15" y="10"/>
                      <a:pt x="17" y="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8" name="Google Shape;13368;p109"/>
              <p:cNvSpPr/>
              <p:nvPr/>
            </p:nvSpPr>
            <p:spPr>
              <a:xfrm>
                <a:off x="5797366" y="2364363"/>
                <a:ext cx="349" cy="274"/>
              </a:xfrm>
              <a:custGeom>
                <a:avLst/>
                <a:gdLst/>
                <a:ahLst/>
                <a:cxnLst/>
                <a:rect l="l" t="t" r="r" b="b"/>
                <a:pathLst>
                  <a:path w="28" h="22" extrusionOk="0">
                    <a:moveTo>
                      <a:pt x="0" y="1"/>
                    </a:moveTo>
                    <a:cubicBezTo>
                      <a:pt x="10" y="11"/>
                      <a:pt x="16" y="16"/>
                      <a:pt x="21" y="22"/>
                    </a:cubicBezTo>
                    <a:cubicBezTo>
                      <a:pt x="21" y="22"/>
                      <a:pt x="27" y="22"/>
                      <a:pt x="27" y="16"/>
                    </a:cubicBezTo>
                    <a:lnTo>
                      <a:pt x="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9" name="Google Shape;13369;p109"/>
              <p:cNvSpPr/>
              <p:nvPr/>
            </p:nvSpPr>
            <p:spPr>
              <a:xfrm>
                <a:off x="5804197" y="2337638"/>
                <a:ext cx="199" cy="287"/>
              </a:xfrm>
              <a:custGeom>
                <a:avLst/>
                <a:gdLst/>
                <a:ahLst/>
                <a:cxnLst/>
                <a:rect l="l" t="t" r="r" b="b"/>
                <a:pathLst>
                  <a:path w="16" h="23" extrusionOk="0">
                    <a:moveTo>
                      <a:pt x="0" y="1"/>
                    </a:moveTo>
                    <a:lnTo>
                      <a:pt x="16" y="23"/>
                    </a:lnTo>
                    <a:cubicBezTo>
                      <a:pt x="16" y="18"/>
                      <a:pt x="16" y="18"/>
                      <a:pt x="10" y="11"/>
                    </a:cubicBezTo>
                    <a:cubicBezTo>
                      <a:pt x="10" y="6"/>
                      <a:pt x="5" y="1"/>
                      <a:pt x="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0" name="Google Shape;13370;p109"/>
              <p:cNvSpPr/>
              <p:nvPr/>
            </p:nvSpPr>
            <p:spPr>
              <a:xfrm>
                <a:off x="5807538" y="2347561"/>
                <a:ext cx="349" cy="411"/>
              </a:xfrm>
              <a:custGeom>
                <a:avLst/>
                <a:gdLst/>
                <a:ahLst/>
                <a:cxnLst/>
                <a:rect l="l" t="t" r="r" b="b"/>
                <a:pathLst>
                  <a:path w="28" h="33" extrusionOk="0">
                    <a:moveTo>
                      <a:pt x="0" y="0"/>
                    </a:moveTo>
                    <a:lnTo>
                      <a:pt x="22" y="32"/>
                    </a:lnTo>
                    <a:cubicBezTo>
                      <a:pt x="22" y="21"/>
                      <a:pt x="22" y="16"/>
                      <a:pt x="27" y="5"/>
                    </a:cubicBezTo>
                    <a:cubicBezTo>
                      <a:pt x="17" y="5"/>
                      <a:pt x="11" y="5"/>
                      <a:pt x="0"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1" name="Google Shape;13371;p109"/>
              <p:cNvSpPr/>
              <p:nvPr/>
            </p:nvSpPr>
            <p:spPr>
              <a:xfrm>
                <a:off x="5754100" y="2337576"/>
                <a:ext cx="287" cy="349"/>
              </a:xfrm>
              <a:custGeom>
                <a:avLst/>
                <a:gdLst/>
                <a:ahLst/>
                <a:cxnLst/>
                <a:rect l="l" t="t" r="r" b="b"/>
                <a:pathLst>
                  <a:path w="23" h="28" extrusionOk="0">
                    <a:moveTo>
                      <a:pt x="22" y="1"/>
                    </a:moveTo>
                    <a:cubicBezTo>
                      <a:pt x="17" y="6"/>
                      <a:pt x="11" y="6"/>
                      <a:pt x="0" y="6"/>
                    </a:cubicBezTo>
                    <a:lnTo>
                      <a:pt x="0" y="28"/>
                    </a:lnTo>
                    <a:lnTo>
                      <a:pt x="22"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2" name="Google Shape;13372;p109"/>
              <p:cNvSpPr/>
              <p:nvPr/>
            </p:nvSpPr>
            <p:spPr>
              <a:xfrm>
                <a:off x="5797429" y="2334298"/>
                <a:ext cx="411" cy="349"/>
              </a:xfrm>
              <a:custGeom>
                <a:avLst/>
                <a:gdLst/>
                <a:ahLst/>
                <a:cxnLst/>
                <a:rect l="l" t="t" r="r" b="b"/>
                <a:pathLst>
                  <a:path w="33" h="28" extrusionOk="0">
                    <a:moveTo>
                      <a:pt x="0" y="1"/>
                    </a:moveTo>
                    <a:lnTo>
                      <a:pt x="33" y="28"/>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3" name="Google Shape;13373;p109"/>
              <p:cNvSpPr/>
              <p:nvPr/>
            </p:nvSpPr>
            <p:spPr>
              <a:xfrm>
                <a:off x="5700862" y="2370920"/>
                <a:ext cx="274" cy="212"/>
              </a:xfrm>
              <a:custGeom>
                <a:avLst/>
                <a:gdLst/>
                <a:ahLst/>
                <a:cxnLst/>
                <a:rect l="l" t="t" r="r" b="b"/>
                <a:pathLst>
                  <a:path w="22" h="17" extrusionOk="0">
                    <a:moveTo>
                      <a:pt x="16" y="1"/>
                    </a:moveTo>
                    <a:cubicBezTo>
                      <a:pt x="11" y="6"/>
                      <a:pt x="6" y="11"/>
                      <a:pt x="1" y="16"/>
                    </a:cubicBezTo>
                    <a:lnTo>
                      <a:pt x="22" y="6"/>
                    </a:lnTo>
                    <a:cubicBezTo>
                      <a:pt x="22" y="1"/>
                      <a:pt x="16" y="1"/>
                      <a:pt x="16"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4" name="Google Shape;13374;p109"/>
              <p:cNvSpPr/>
              <p:nvPr/>
            </p:nvSpPr>
            <p:spPr>
              <a:xfrm>
                <a:off x="5797491" y="2334148"/>
                <a:ext cx="349" cy="499"/>
              </a:xfrm>
              <a:custGeom>
                <a:avLst/>
                <a:gdLst/>
                <a:ahLst/>
                <a:cxnLst/>
                <a:rect l="l" t="t" r="r" b="b"/>
                <a:pathLst>
                  <a:path w="28" h="40" extrusionOk="0">
                    <a:moveTo>
                      <a:pt x="28" y="1"/>
                    </a:moveTo>
                    <a:cubicBezTo>
                      <a:pt x="22" y="7"/>
                      <a:pt x="11" y="7"/>
                      <a:pt x="0" y="13"/>
                    </a:cubicBezTo>
                    <a:cubicBezTo>
                      <a:pt x="11" y="18"/>
                      <a:pt x="17" y="28"/>
                      <a:pt x="28" y="40"/>
                    </a:cubicBezTo>
                    <a:lnTo>
                      <a:pt x="2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5" name="Google Shape;13375;p109"/>
              <p:cNvSpPr/>
              <p:nvPr/>
            </p:nvSpPr>
            <p:spPr>
              <a:xfrm>
                <a:off x="5967040" y="2434130"/>
                <a:ext cx="287" cy="224"/>
              </a:xfrm>
              <a:custGeom>
                <a:avLst/>
                <a:gdLst/>
                <a:ahLst/>
                <a:cxnLst/>
                <a:rect l="l" t="t" r="r" b="b"/>
                <a:pathLst>
                  <a:path w="23" h="18" extrusionOk="0">
                    <a:moveTo>
                      <a:pt x="23" y="1"/>
                    </a:moveTo>
                    <a:cubicBezTo>
                      <a:pt x="18" y="6"/>
                      <a:pt x="11" y="6"/>
                      <a:pt x="6" y="12"/>
                    </a:cubicBezTo>
                    <a:lnTo>
                      <a:pt x="1" y="18"/>
                    </a:lnTo>
                    <a:lnTo>
                      <a:pt x="18" y="6"/>
                    </a:lnTo>
                    <a:lnTo>
                      <a:pt x="2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6" name="Google Shape;13376;p109"/>
              <p:cNvSpPr/>
              <p:nvPr/>
            </p:nvSpPr>
            <p:spPr>
              <a:xfrm>
                <a:off x="5172708" y="1884959"/>
                <a:ext cx="2630" cy="2505"/>
              </a:xfrm>
              <a:custGeom>
                <a:avLst/>
                <a:gdLst/>
                <a:ahLst/>
                <a:cxnLst/>
                <a:rect l="l" t="t" r="r" b="b"/>
                <a:pathLst>
                  <a:path w="211" h="201" extrusionOk="0">
                    <a:moveTo>
                      <a:pt x="189" y="0"/>
                    </a:moveTo>
                    <a:cubicBezTo>
                      <a:pt x="125" y="22"/>
                      <a:pt x="65" y="44"/>
                      <a:pt x="1" y="60"/>
                    </a:cubicBezTo>
                    <a:cubicBezTo>
                      <a:pt x="33" y="109"/>
                      <a:pt x="60" y="151"/>
                      <a:pt x="92" y="200"/>
                    </a:cubicBezTo>
                    <a:cubicBezTo>
                      <a:pt x="130" y="141"/>
                      <a:pt x="167" y="87"/>
                      <a:pt x="211" y="27"/>
                    </a:cubicBezTo>
                    <a:lnTo>
                      <a:pt x="18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7" name="Google Shape;13377;p109"/>
              <p:cNvSpPr/>
              <p:nvPr/>
            </p:nvSpPr>
            <p:spPr>
              <a:xfrm>
                <a:off x="5499029" y="2266526"/>
                <a:ext cx="315153" cy="307848"/>
              </a:xfrm>
              <a:custGeom>
                <a:avLst/>
                <a:gdLst/>
                <a:ahLst/>
                <a:cxnLst/>
                <a:rect l="l" t="t" r="r" b="b"/>
                <a:pathLst>
                  <a:path w="25283" h="24697" extrusionOk="0">
                    <a:moveTo>
                      <a:pt x="24491" y="5711"/>
                    </a:moveTo>
                    <a:cubicBezTo>
                      <a:pt x="24491" y="5713"/>
                      <a:pt x="24492" y="5714"/>
                      <a:pt x="24492" y="5716"/>
                    </a:cubicBezTo>
                    <a:cubicBezTo>
                      <a:pt x="24492" y="5714"/>
                      <a:pt x="24492" y="5713"/>
                      <a:pt x="24491" y="5711"/>
                    </a:cubicBezTo>
                    <a:close/>
                    <a:moveTo>
                      <a:pt x="8591" y="0"/>
                    </a:moveTo>
                    <a:cubicBezTo>
                      <a:pt x="8462" y="0"/>
                      <a:pt x="8338" y="43"/>
                      <a:pt x="8242" y="129"/>
                    </a:cubicBezTo>
                    <a:cubicBezTo>
                      <a:pt x="8231" y="140"/>
                      <a:pt x="8220" y="151"/>
                      <a:pt x="8209" y="156"/>
                    </a:cubicBezTo>
                    <a:cubicBezTo>
                      <a:pt x="8204" y="162"/>
                      <a:pt x="8204" y="167"/>
                      <a:pt x="8193" y="172"/>
                    </a:cubicBezTo>
                    <a:cubicBezTo>
                      <a:pt x="8167" y="489"/>
                      <a:pt x="8113" y="801"/>
                      <a:pt x="8026" y="1118"/>
                    </a:cubicBezTo>
                    <a:cubicBezTo>
                      <a:pt x="8006" y="1198"/>
                      <a:pt x="7957" y="1279"/>
                      <a:pt x="7903" y="1365"/>
                    </a:cubicBezTo>
                    <a:cubicBezTo>
                      <a:pt x="7897" y="1644"/>
                      <a:pt x="7914" y="1977"/>
                      <a:pt x="7930" y="2375"/>
                    </a:cubicBezTo>
                    <a:cubicBezTo>
                      <a:pt x="8574" y="2918"/>
                      <a:pt x="8038" y="3826"/>
                      <a:pt x="8457" y="4389"/>
                    </a:cubicBezTo>
                    <a:cubicBezTo>
                      <a:pt x="8376" y="4900"/>
                      <a:pt x="8279" y="5410"/>
                      <a:pt x="8204" y="5926"/>
                    </a:cubicBezTo>
                    <a:cubicBezTo>
                      <a:pt x="8177" y="6098"/>
                      <a:pt x="8155" y="6270"/>
                      <a:pt x="8135" y="6437"/>
                    </a:cubicBezTo>
                    <a:cubicBezTo>
                      <a:pt x="7979" y="7731"/>
                      <a:pt x="6484" y="9333"/>
                      <a:pt x="5190" y="9563"/>
                    </a:cubicBezTo>
                    <a:cubicBezTo>
                      <a:pt x="5056" y="9643"/>
                      <a:pt x="4927" y="9725"/>
                      <a:pt x="4793" y="9805"/>
                    </a:cubicBezTo>
                    <a:lnTo>
                      <a:pt x="4755" y="9869"/>
                    </a:lnTo>
                    <a:cubicBezTo>
                      <a:pt x="4357" y="10052"/>
                      <a:pt x="4191" y="10374"/>
                      <a:pt x="4185" y="10799"/>
                    </a:cubicBezTo>
                    <a:cubicBezTo>
                      <a:pt x="3761" y="11202"/>
                      <a:pt x="3595" y="11659"/>
                      <a:pt x="3739" y="12266"/>
                    </a:cubicBezTo>
                    <a:cubicBezTo>
                      <a:pt x="3836" y="12657"/>
                      <a:pt x="3745" y="12795"/>
                      <a:pt x="3564" y="12795"/>
                    </a:cubicBezTo>
                    <a:cubicBezTo>
                      <a:pt x="3446" y="12795"/>
                      <a:pt x="3290" y="12736"/>
                      <a:pt x="3124" y="12650"/>
                    </a:cubicBezTo>
                    <a:lnTo>
                      <a:pt x="3124" y="12650"/>
                    </a:lnTo>
                    <a:cubicBezTo>
                      <a:pt x="2927" y="12472"/>
                      <a:pt x="2775" y="12400"/>
                      <a:pt x="2651" y="12400"/>
                    </a:cubicBezTo>
                    <a:cubicBezTo>
                      <a:pt x="2384" y="12400"/>
                      <a:pt x="2247" y="12738"/>
                      <a:pt x="2068" y="13077"/>
                    </a:cubicBezTo>
                    <a:cubicBezTo>
                      <a:pt x="1602" y="13979"/>
                      <a:pt x="2075" y="14951"/>
                      <a:pt x="1790" y="15859"/>
                    </a:cubicBezTo>
                    <a:cubicBezTo>
                      <a:pt x="1381" y="15973"/>
                      <a:pt x="1172" y="16214"/>
                      <a:pt x="1242" y="16650"/>
                    </a:cubicBezTo>
                    <a:cubicBezTo>
                      <a:pt x="1183" y="16633"/>
                      <a:pt x="1126" y="16626"/>
                      <a:pt x="1071" y="16626"/>
                    </a:cubicBezTo>
                    <a:cubicBezTo>
                      <a:pt x="834" y="16626"/>
                      <a:pt x="627" y="16757"/>
                      <a:pt x="414" y="16853"/>
                    </a:cubicBezTo>
                    <a:cubicBezTo>
                      <a:pt x="350" y="16960"/>
                      <a:pt x="307" y="17074"/>
                      <a:pt x="270" y="17186"/>
                    </a:cubicBezTo>
                    <a:cubicBezTo>
                      <a:pt x="275" y="17191"/>
                      <a:pt x="275" y="17197"/>
                      <a:pt x="280" y="17208"/>
                    </a:cubicBezTo>
                    <a:cubicBezTo>
                      <a:pt x="270" y="17235"/>
                      <a:pt x="253" y="17267"/>
                      <a:pt x="248" y="17304"/>
                    </a:cubicBezTo>
                    <a:cubicBezTo>
                      <a:pt x="0" y="19647"/>
                      <a:pt x="1344" y="21414"/>
                      <a:pt x="3030" y="22832"/>
                    </a:cubicBezTo>
                    <a:cubicBezTo>
                      <a:pt x="3600" y="23310"/>
                      <a:pt x="5158" y="24487"/>
                      <a:pt x="6330" y="24611"/>
                    </a:cubicBezTo>
                    <a:cubicBezTo>
                      <a:pt x="6429" y="24667"/>
                      <a:pt x="6529" y="24697"/>
                      <a:pt x="6630" y="24697"/>
                    </a:cubicBezTo>
                    <a:cubicBezTo>
                      <a:pt x="6763" y="24697"/>
                      <a:pt x="6896" y="24644"/>
                      <a:pt x="7027" y="24525"/>
                    </a:cubicBezTo>
                    <a:cubicBezTo>
                      <a:pt x="7086" y="24498"/>
                      <a:pt x="7146" y="24471"/>
                      <a:pt x="7200" y="24433"/>
                    </a:cubicBezTo>
                    <a:cubicBezTo>
                      <a:pt x="7236" y="24441"/>
                      <a:pt x="7271" y="24444"/>
                      <a:pt x="7303" y="24444"/>
                    </a:cubicBezTo>
                    <a:cubicBezTo>
                      <a:pt x="7482" y="24444"/>
                      <a:pt x="7605" y="24333"/>
                      <a:pt x="7677" y="24134"/>
                    </a:cubicBezTo>
                    <a:lnTo>
                      <a:pt x="7677" y="24134"/>
                    </a:lnTo>
                    <a:cubicBezTo>
                      <a:pt x="7852" y="23964"/>
                      <a:pt x="8028" y="23792"/>
                      <a:pt x="8209" y="23622"/>
                    </a:cubicBezTo>
                    <a:cubicBezTo>
                      <a:pt x="8199" y="23612"/>
                      <a:pt x="8193" y="23605"/>
                      <a:pt x="8188" y="23600"/>
                    </a:cubicBezTo>
                    <a:lnTo>
                      <a:pt x="8188" y="23600"/>
                    </a:lnTo>
                    <a:lnTo>
                      <a:pt x="8215" y="23617"/>
                    </a:lnTo>
                    <a:cubicBezTo>
                      <a:pt x="8209" y="23617"/>
                      <a:pt x="8209" y="23617"/>
                      <a:pt x="8209" y="23622"/>
                    </a:cubicBezTo>
                    <a:cubicBezTo>
                      <a:pt x="8379" y="23797"/>
                      <a:pt x="8507" y="24094"/>
                      <a:pt x="8737" y="24094"/>
                    </a:cubicBezTo>
                    <a:cubicBezTo>
                      <a:pt x="8833" y="24094"/>
                      <a:pt x="8947" y="24042"/>
                      <a:pt x="9090" y="23907"/>
                    </a:cubicBezTo>
                    <a:cubicBezTo>
                      <a:pt x="9488" y="23885"/>
                      <a:pt x="9950" y="23821"/>
                      <a:pt x="10198" y="23573"/>
                    </a:cubicBezTo>
                    <a:cubicBezTo>
                      <a:pt x="10230" y="23536"/>
                      <a:pt x="10262" y="23498"/>
                      <a:pt x="10288" y="23456"/>
                    </a:cubicBezTo>
                    <a:cubicBezTo>
                      <a:pt x="10718" y="22720"/>
                      <a:pt x="11401" y="22457"/>
                      <a:pt x="12093" y="22204"/>
                    </a:cubicBezTo>
                    <a:cubicBezTo>
                      <a:pt x="12432" y="22134"/>
                      <a:pt x="12770" y="22053"/>
                      <a:pt x="13039" y="21871"/>
                    </a:cubicBezTo>
                    <a:cubicBezTo>
                      <a:pt x="13324" y="21678"/>
                      <a:pt x="13447" y="21500"/>
                      <a:pt x="13496" y="21312"/>
                    </a:cubicBezTo>
                    <a:cubicBezTo>
                      <a:pt x="13570" y="21210"/>
                      <a:pt x="13598" y="21091"/>
                      <a:pt x="13550" y="20930"/>
                    </a:cubicBezTo>
                    <a:lnTo>
                      <a:pt x="13550" y="20930"/>
                    </a:lnTo>
                    <a:cubicBezTo>
                      <a:pt x="13543" y="20942"/>
                      <a:pt x="13538" y="20947"/>
                      <a:pt x="13533" y="20952"/>
                    </a:cubicBezTo>
                    <a:lnTo>
                      <a:pt x="13550" y="20925"/>
                    </a:lnTo>
                    <a:lnTo>
                      <a:pt x="13550" y="20930"/>
                    </a:lnTo>
                    <a:cubicBezTo>
                      <a:pt x="13872" y="20543"/>
                      <a:pt x="13592" y="20146"/>
                      <a:pt x="13511" y="19754"/>
                    </a:cubicBezTo>
                    <a:cubicBezTo>
                      <a:pt x="13555" y="19576"/>
                      <a:pt x="13614" y="19394"/>
                      <a:pt x="13694" y="19211"/>
                    </a:cubicBezTo>
                    <a:cubicBezTo>
                      <a:pt x="13930" y="18991"/>
                      <a:pt x="14071" y="18728"/>
                      <a:pt x="14076" y="18395"/>
                    </a:cubicBezTo>
                    <a:cubicBezTo>
                      <a:pt x="14098" y="18358"/>
                      <a:pt x="14113" y="18314"/>
                      <a:pt x="14135" y="18277"/>
                    </a:cubicBezTo>
                    <a:cubicBezTo>
                      <a:pt x="14291" y="18271"/>
                      <a:pt x="14323" y="18132"/>
                      <a:pt x="14349" y="17997"/>
                    </a:cubicBezTo>
                    <a:lnTo>
                      <a:pt x="14349" y="17997"/>
                    </a:lnTo>
                    <a:cubicBezTo>
                      <a:pt x="14344" y="18003"/>
                      <a:pt x="14339" y="18008"/>
                      <a:pt x="14334" y="18014"/>
                    </a:cubicBezTo>
                    <a:lnTo>
                      <a:pt x="14349" y="17992"/>
                    </a:lnTo>
                    <a:lnTo>
                      <a:pt x="14349" y="17997"/>
                    </a:lnTo>
                    <a:cubicBezTo>
                      <a:pt x="14731" y="17654"/>
                      <a:pt x="14726" y="17148"/>
                      <a:pt x="14882" y="16708"/>
                    </a:cubicBezTo>
                    <a:cubicBezTo>
                      <a:pt x="15026" y="16300"/>
                      <a:pt x="15102" y="15876"/>
                      <a:pt x="15182" y="15445"/>
                    </a:cubicBezTo>
                    <a:cubicBezTo>
                      <a:pt x="15263" y="15279"/>
                      <a:pt x="15338" y="15107"/>
                      <a:pt x="15440" y="14941"/>
                    </a:cubicBezTo>
                    <a:cubicBezTo>
                      <a:pt x="15871" y="14205"/>
                      <a:pt x="16466" y="14425"/>
                      <a:pt x="17036" y="14322"/>
                    </a:cubicBezTo>
                    <a:cubicBezTo>
                      <a:pt x="17142" y="14404"/>
                      <a:pt x="17248" y="14446"/>
                      <a:pt x="17351" y="14446"/>
                    </a:cubicBezTo>
                    <a:cubicBezTo>
                      <a:pt x="17579" y="14446"/>
                      <a:pt x="17791" y="14239"/>
                      <a:pt x="17954" y="13813"/>
                    </a:cubicBezTo>
                    <a:cubicBezTo>
                      <a:pt x="18019" y="13640"/>
                      <a:pt x="18073" y="13464"/>
                      <a:pt x="18127" y="13286"/>
                    </a:cubicBezTo>
                    <a:cubicBezTo>
                      <a:pt x="18282" y="12969"/>
                      <a:pt x="18417" y="12636"/>
                      <a:pt x="18556" y="12335"/>
                    </a:cubicBezTo>
                    <a:cubicBezTo>
                      <a:pt x="18965" y="11475"/>
                      <a:pt x="19164" y="11949"/>
                      <a:pt x="19776" y="11589"/>
                    </a:cubicBezTo>
                    <a:cubicBezTo>
                      <a:pt x="20270" y="11304"/>
                      <a:pt x="20570" y="10525"/>
                      <a:pt x="20759" y="9859"/>
                    </a:cubicBezTo>
                    <a:cubicBezTo>
                      <a:pt x="20835" y="9772"/>
                      <a:pt x="20904" y="9681"/>
                      <a:pt x="20947" y="9574"/>
                    </a:cubicBezTo>
                    <a:cubicBezTo>
                      <a:pt x="20989" y="9472"/>
                      <a:pt x="21011" y="9358"/>
                      <a:pt x="21011" y="9229"/>
                    </a:cubicBezTo>
                    <a:cubicBezTo>
                      <a:pt x="21016" y="8720"/>
                      <a:pt x="21113" y="8237"/>
                      <a:pt x="21247" y="7753"/>
                    </a:cubicBezTo>
                    <a:cubicBezTo>
                      <a:pt x="21378" y="7409"/>
                      <a:pt x="21564" y="7140"/>
                      <a:pt x="21839" y="7140"/>
                    </a:cubicBezTo>
                    <a:cubicBezTo>
                      <a:pt x="21938" y="7140"/>
                      <a:pt x="22048" y="7175"/>
                      <a:pt x="22172" y="7253"/>
                    </a:cubicBezTo>
                    <a:cubicBezTo>
                      <a:pt x="22714" y="7592"/>
                      <a:pt x="23230" y="7876"/>
                      <a:pt x="23843" y="8064"/>
                    </a:cubicBezTo>
                    <a:cubicBezTo>
                      <a:pt x="23968" y="8103"/>
                      <a:pt x="24094" y="8121"/>
                      <a:pt x="24211" y="8121"/>
                    </a:cubicBezTo>
                    <a:cubicBezTo>
                      <a:pt x="24239" y="8121"/>
                      <a:pt x="24267" y="8120"/>
                      <a:pt x="24294" y="8118"/>
                    </a:cubicBezTo>
                    <a:cubicBezTo>
                      <a:pt x="24340" y="8134"/>
                      <a:pt x="24384" y="8142"/>
                      <a:pt x="24425" y="8142"/>
                    </a:cubicBezTo>
                    <a:cubicBezTo>
                      <a:pt x="24545" y="8142"/>
                      <a:pt x="24642" y="8076"/>
                      <a:pt x="24718" y="7967"/>
                    </a:cubicBezTo>
                    <a:cubicBezTo>
                      <a:pt x="24917" y="7838"/>
                      <a:pt x="25067" y="7635"/>
                      <a:pt x="25137" y="7377"/>
                    </a:cubicBezTo>
                    <a:cubicBezTo>
                      <a:pt x="25169" y="7248"/>
                      <a:pt x="25127" y="7146"/>
                      <a:pt x="25057" y="7076"/>
                    </a:cubicBezTo>
                    <a:cubicBezTo>
                      <a:pt x="25105" y="6995"/>
                      <a:pt x="25159" y="6925"/>
                      <a:pt x="25223" y="6876"/>
                    </a:cubicBezTo>
                    <a:cubicBezTo>
                      <a:pt x="25229" y="6802"/>
                      <a:pt x="25239" y="6732"/>
                      <a:pt x="25256" y="6678"/>
                    </a:cubicBezTo>
                    <a:cubicBezTo>
                      <a:pt x="25276" y="6619"/>
                      <a:pt x="25283" y="6554"/>
                      <a:pt x="25276" y="6490"/>
                    </a:cubicBezTo>
                    <a:lnTo>
                      <a:pt x="25276" y="6490"/>
                    </a:lnTo>
                    <a:cubicBezTo>
                      <a:pt x="25157" y="6498"/>
                      <a:pt x="25032" y="6517"/>
                      <a:pt x="24913" y="6517"/>
                    </a:cubicBezTo>
                    <a:cubicBezTo>
                      <a:pt x="24867" y="6517"/>
                      <a:pt x="24821" y="6514"/>
                      <a:pt x="24777" y="6506"/>
                    </a:cubicBezTo>
                    <a:cubicBezTo>
                      <a:pt x="24772" y="6517"/>
                      <a:pt x="24772" y="6522"/>
                      <a:pt x="24772" y="6533"/>
                    </a:cubicBezTo>
                    <a:lnTo>
                      <a:pt x="24750" y="6501"/>
                    </a:lnTo>
                    <a:lnTo>
                      <a:pt x="24750" y="6501"/>
                    </a:lnTo>
                    <a:cubicBezTo>
                      <a:pt x="24761" y="6506"/>
                      <a:pt x="24767" y="6506"/>
                      <a:pt x="24777" y="6506"/>
                    </a:cubicBezTo>
                    <a:cubicBezTo>
                      <a:pt x="24869" y="6179"/>
                      <a:pt x="24708" y="5937"/>
                      <a:pt x="24492" y="5716"/>
                    </a:cubicBezTo>
                    <a:lnTo>
                      <a:pt x="24492" y="5716"/>
                    </a:lnTo>
                    <a:cubicBezTo>
                      <a:pt x="24498" y="5723"/>
                      <a:pt x="24498" y="5723"/>
                      <a:pt x="24498" y="5728"/>
                    </a:cubicBezTo>
                    <a:lnTo>
                      <a:pt x="24482" y="5706"/>
                    </a:lnTo>
                    <a:lnTo>
                      <a:pt x="24482" y="5706"/>
                    </a:lnTo>
                    <a:cubicBezTo>
                      <a:pt x="24486" y="5706"/>
                      <a:pt x="24489" y="5708"/>
                      <a:pt x="24491" y="5711"/>
                    </a:cubicBezTo>
                    <a:lnTo>
                      <a:pt x="24491" y="5711"/>
                    </a:lnTo>
                    <a:cubicBezTo>
                      <a:pt x="24429" y="5507"/>
                      <a:pt x="24312" y="5397"/>
                      <a:pt x="24138" y="5397"/>
                    </a:cubicBezTo>
                    <a:cubicBezTo>
                      <a:pt x="24088" y="5397"/>
                      <a:pt x="24032" y="5407"/>
                      <a:pt x="23972" y="5426"/>
                    </a:cubicBezTo>
                    <a:lnTo>
                      <a:pt x="23972" y="5465"/>
                    </a:lnTo>
                    <a:cubicBezTo>
                      <a:pt x="23961" y="5453"/>
                      <a:pt x="23955" y="5443"/>
                      <a:pt x="23944" y="5438"/>
                    </a:cubicBezTo>
                    <a:cubicBezTo>
                      <a:pt x="23955" y="5432"/>
                      <a:pt x="23966" y="5432"/>
                      <a:pt x="23972" y="5426"/>
                    </a:cubicBezTo>
                    <a:cubicBezTo>
                      <a:pt x="24030" y="4966"/>
                      <a:pt x="23963" y="4642"/>
                      <a:pt x="23365" y="4642"/>
                    </a:cubicBezTo>
                    <a:cubicBezTo>
                      <a:pt x="23356" y="4642"/>
                      <a:pt x="23347" y="4642"/>
                      <a:pt x="23337" y="4642"/>
                    </a:cubicBezTo>
                    <a:cubicBezTo>
                      <a:pt x="22389" y="4669"/>
                      <a:pt x="21476" y="4743"/>
                      <a:pt x="20742" y="5438"/>
                    </a:cubicBezTo>
                    <a:lnTo>
                      <a:pt x="20742" y="5438"/>
                    </a:lnTo>
                    <a:cubicBezTo>
                      <a:pt x="20567" y="5447"/>
                      <a:pt x="20480" y="5538"/>
                      <a:pt x="20463" y="5706"/>
                    </a:cubicBezTo>
                    <a:cubicBezTo>
                      <a:pt x="20474" y="5706"/>
                      <a:pt x="20480" y="5706"/>
                      <a:pt x="20485" y="5701"/>
                    </a:cubicBezTo>
                    <a:lnTo>
                      <a:pt x="20485" y="5701"/>
                    </a:lnTo>
                    <a:lnTo>
                      <a:pt x="20463" y="5728"/>
                    </a:lnTo>
                    <a:lnTo>
                      <a:pt x="20463" y="5706"/>
                    </a:lnTo>
                    <a:cubicBezTo>
                      <a:pt x="20265" y="5733"/>
                      <a:pt x="20173" y="5845"/>
                      <a:pt x="20211" y="6060"/>
                    </a:cubicBezTo>
                    <a:cubicBezTo>
                      <a:pt x="19944" y="5919"/>
                      <a:pt x="19701" y="5842"/>
                      <a:pt x="19474" y="5842"/>
                    </a:cubicBezTo>
                    <a:cubicBezTo>
                      <a:pt x="19193" y="5842"/>
                      <a:pt x="18935" y="5959"/>
                      <a:pt x="18685" y="6211"/>
                    </a:cubicBezTo>
                    <a:cubicBezTo>
                      <a:pt x="18621" y="6281"/>
                      <a:pt x="18556" y="6356"/>
                      <a:pt x="18497" y="6437"/>
                    </a:cubicBezTo>
                    <a:cubicBezTo>
                      <a:pt x="18030" y="7060"/>
                      <a:pt x="17411" y="7565"/>
                      <a:pt x="16863" y="8118"/>
                    </a:cubicBezTo>
                    <a:cubicBezTo>
                      <a:pt x="16808" y="8104"/>
                      <a:pt x="16755" y="8098"/>
                      <a:pt x="16706" y="8098"/>
                    </a:cubicBezTo>
                    <a:cubicBezTo>
                      <a:pt x="16501" y="8098"/>
                      <a:pt x="16342" y="8207"/>
                      <a:pt x="16208" y="8376"/>
                    </a:cubicBezTo>
                    <a:cubicBezTo>
                      <a:pt x="16208" y="8376"/>
                      <a:pt x="16214" y="8376"/>
                      <a:pt x="16214" y="8381"/>
                    </a:cubicBezTo>
                    <a:lnTo>
                      <a:pt x="16193" y="8391"/>
                    </a:lnTo>
                    <a:cubicBezTo>
                      <a:pt x="16198" y="8386"/>
                      <a:pt x="16203" y="8381"/>
                      <a:pt x="16208" y="8376"/>
                    </a:cubicBezTo>
                    <a:cubicBezTo>
                      <a:pt x="15510" y="7871"/>
                      <a:pt x="15252" y="6829"/>
                      <a:pt x="15489" y="6001"/>
                    </a:cubicBezTo>
                    <a:cubicBezTo>
                      <a:pt x="15387" y="5824"/>
                      <a:pt x="15258" y="5663"/>
                      <a:pt x="15085" y="5545"/>
                    </a:cubicBezTo>
                    <a:cubicBezTo>
                      <a:pt x="15026" y="5502"/>
                      <a:pt x="14968" y="5465"/>
                      <a:pt x="14904" y="5432"/>
                    </a:cubicBezTo>
                    <a:cubicBezTo>
                      <a:pt x="14865" y="5416"/>
                      <a:pt x="14833" y="5405"/>
                      <a:pt x="14795" y="5389"/>
                    </a:cubicBezTo>
                    <a:cubicBezTo>
                      <a:pt x="13474" y="5582"/>
                      <a:pt x="12147" y="5775"/>
                      <a:pt x="10831" y="6033"/>
                    </a:cubicBezTo>
                    <a:cubicBezTo>
                      <a:pt x="10689" y="6061"/>
                      <a:pt x="10563" y="6075"/>
                      <a:pt x="10451" y="6075"/>
                    </a:cubicBezTo>
                    <a:cubicBezTo>
                      <a:pt x="9913" y="6075"/>
                      <a:pt x="9694" y="5758"/>
                      <a:pt x="9595" y="5153"/>
                    </a:cubicBezTo>
                    <a:cubicBezTo>
                      <a:pt x="9316" y="3444"/>
                      <a:pt x="9015" y="1731"/>
                      <a:pt x="8730" y="22"/>
                    </a:cubicBezTo>
                    <a:cubicBezTo>
                      <a:pt x="8683" y="6"/>
                      <a:pt x="8639" y="0"/>
                      <a:pt x="859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8" name="Google Shape;13378;p109"/>
              <p:cNvSpPr/>
              <p:nvPr/>
            </p:nvSpPr>
            <p:spPr>
              <a:xfrm>
                <a:off x="5489655" y="2740756"/>
                <a:ext cx="354854" cy="267948"/>
              </a:xfrm>
              <a:custGeom>
                <a:avLst/>
                <a:gdLst/>
                <a:ahLst/>
                <a:cxnLst/>
                <a:rect l="l" t="t" r="r" b="b"/>
                <a:pathLst>
                  <a:path w="28468" h="21496" extrusionOk="0">
                    <a:moveTo>
                      <a:pt x="7075" y="10638"/>
                    </a:moveTo>
                    <a:lnTo>
                      <a:pt x="7080" y="10645"/>
                    </a:lnTo>
                    <a:lnTo>
                      <a:pt x="7080" y="10645"/>
                    </a:lnTo>
                    <a:cubicBezTo>
                      <a:pt x="7078" y="10643"/>
                      <a:pt x="7077" y="10640"/>
                      <a:pt x="7075" y="10638"/>
                    </a:cubicBezTo>
                    <a:close/>
                    <a:moveTo>
                      <a:pt x="7881" y="11175"/>
                    </a:moveTo>
                    <a:lnTo>
                      <a:pt x="7881" y="11175"/>
                    </a:lnTo>
                    <a:lnTo>
                      <a:pt x="7881" y="11175"/>
                    </a:lnTo>
                    <a:cubicBezTo>
                      <a:pt x="7887" y="11181"/>
                      <a:pt x="7893" y="11186"/>
                      <a:pt x="7898" y="11192"/>
                    </a:cubicBezTo>
                    <a:cubicBezTo>
                      <a:pt x="7893" y="11192"/>
                      <a:pt x="7887" y="11197"/>
                      <a:pt x="7876" y="11197"/>
                    </a:cubicBezTo>
                    <a:cubicBezTo>
                      <a:pt x="7881" y="11192"/>
                      <a:pt x="7881" y="11181"/>
                      <a:pt x="7881" y="11175"/>
                    </a:cubicBezTo>
                    <a:close/>
                    <a:moveTo>
                      <a:pt x="14823" y="18127"/>
                    </a:moveTo>
                    <a:cubicBezTo>
                      <a:pt x="14833" y="18127"/>
                      <a:pt x="14833" y="18133"/>
                      <a:pt x="14843" y="18133"/>
                    </a:cubicBezTo>
                    <a:lnTo>
                      <a:pt x="14823" y="18133"/>
                    </a:lnTo>
                    <a:lnTo>
                      <a:pt x="14823" y="18127"/>
                    </a:lnTo>
                    <a:close/>
                    <a:moveTo>
                      <a:pt x="11964" y="1"/>
                    </a:moveTo>
                    <a:cubicBezTo>
                      <a:pt x="11588" y="55"/>
                      <a:pt x="11196" y="168"/>
                      <a:pt x="10814" y="248"/>
                    </a:cubicBezTo>
                    <a:cubicBezTo>
                      <a:pt x="10417" y="345"/>
                      <a:pt x="10020" y="437"/>
                      <a:pt x="9622" y="533"/>
                    </a:cubicBezTo>
                    <a:cubicBezTo>
                      <a:pt x="9166" y="482"/>
                      <a:pt x="8713" y="455"/>
                      <a:pt x="8262" y="455"/>
                    </a:cubicBezTo>
                    <a:cubicBezTo>
                      <a:pt x="7139" y="455"/>
                      <a:pt x="6036" y="628"/>
                      <a:pt x="4963" y="1053"/>
                    </a:cubicBezTo>
                    <a:lnTo>
                      <a:pt x="4963" y="1053"/>
                    </a:lnTo>
                    <a:cubicBezTo>
                      <a:pt x="4965" y="1051"/>
                      <a:pt x="4965" y="1047"/>
                      <a:pt x="4965" y="1044"/>
                    </a:cubicBezTo>
                    <a:cubicBezTo>
                      <a:pt x="4921" y="1041"/>
                      <a:pt x="4878" y="1039"/>
                      <a:pt x="4836" y="1039"/>
                    </a:cubicBezTo>
                    <a:cubicBezTo>
                      <a:pt x="4484" y="1039"/>
                      <a:pt x="4215" y="1154"/>
                      <a:pt x="4148" y="1580"/>
                    </a:cubicBezTo>
                    <a:cubicBezTo>
                      <a:pt x="4154" y="1580"/>
                      <a:pt x="4159" y="1580"/>
                      <a:pt x="4164" y="1587"/>
                    </a:cubicBezTo>
                    <a:lnTo>
                      <a:pt x="4142" y="1602"/>
                    </a:lnTo>
                    <a:cubicBezTo>
                      <a:pt x="4148" y="1592"/>
                      <a:pt x="4148" y="1587"/>
                      <a:pt x="4148" y="1580"/>
                    </a:cubicBezTo>
                    <a:cubicBezTo>
                      <a:pt x="4069" y="1550"/>
                      <a:pt x="3999" y="1536"/>
                      <a:pt x="3938" y="1536"/>
                    </a:cubicBezTo>
                    <a:cubicBezTo>
                      <a:pt x="3751" y="1536"/>
                      <a:pt x="3645" y="1672"/>
                      <a:pt x="3606" y="1919"/>
                    </a:cubicBezTo>
                    <a:cubicBezTo>
                      <a:pt x="3192" y="2086"/>
                      <a:pt x="2778" y="2257"/>
                      <a:pt x="2364" y="2430"/>
                    </a:cubicBezTo>
                    <a:cubicBezTo>
                      <a:pt x="2026" y="2472"/>
                      <a:pt x="1687" y="2515"/>
                      <a:pt x="1349" y="2564"/>
                    </a:cubicBezTo>
                    <a:cubicBezTo>
                      <a:pt x="1247" y="2703"/>
                      <a:pt x="1156" y="2849"/>
                      <a:pt x="1080" y="2983"/>
                    </a:cubicBezTo>
                    <a:cubicBezTo>
                      <a:pt x="1042" y="3042"/>
                      <a:pt x="1010" y="3095"/>
                      <a:pt x="973" y="3149"/>
                    </a:cubicBezTo>
                    <a:cubicBezTo>
                      <a:pt x="968" y="3160"/>
                      <a:pt x="962" y="3171"/>
                      <a:pt x="957" y="3182"/>
                    </a:cubicBezTo>
                    <a:cubicBezTo>
                      <a:pt x="1107" y="3268"/>
                      <a:pt x="1188" y="3434"/>
                      <a:pt x="1209" y="3714"/>
                    </a:cubicBezTo>
                    <a:cubicBezTo>
                      <a:pt x="1215" y="3714"/>
                      <a:pt x="1220" y="3714"/>
                      <a:pt x="1225" y="3719"/>
                    </a:cubicBezTo>
                    <a:cubicBezTo>
                      <a:pt x="1220" y="3724"/>
                      <a:pt x="1215" y="3730"/>
                      <a:pt x="1209" y="3735"/>
                    </a:cubicBezTo>
                    <a:lnTo>
                      <a:pt x="1209" y="3714"/>
                    </a:lnTo>
                    <a:cubicBezTo>
                      <a:pt x="1135" y="3686"/>
                      <a:pt x="1069" y="3672"/>
                      <a:pt x="1010" y="3672"/>
                    </a:cubicBezTo>
                    <a:cubicBezTo>
                      <a:pt x="845" y="3672"/>
                      <a:pt x="735" y="3780"/>
                      <a:pt x="672" y="3982"/>
                    </a:cubicBezTo>
                    <a:cubicBezTo>
                      <a:pt x="683" y="3982"/>
                      <a:pt x="688" y="3977"/>
                      <a:pt x="693" y="3977"/>
                    </a:cubicBezTo>
                    <a:lnTo>
                      <a:pt x="693" y="3977"/>
                    </a:lnTo>
                    <a:lnTo>
                      <a:pt x="667" y="4004"/>
                    </a:lnTo>
                    <a:cubicBezTo>
                      <a:pt x="672" y="3993"/>
                      <a:pt x="672" y="3987"/>
                      <a:pt x="672" y="3982"/>
                    </a:cubicBezTo>
                    <a:lnTo>
                      <a:pt x="672" y="3982"/>
                    </a:lnTo>
                    <a:cubicBezTo>
                      <a:pt x="415" y="4074"/>
                      <a:pt x="409" y="4299"/>
                      <a:pt x="403" y="4520"/>
                    </a:cubicBezTo>
                    <a:cubicBezTo>
                      <a:pt x="415" y="4513"/>
                      <a:pt x="420" y="4513"/>
                      <a:pt x="425" y="4508"/>
                    </a:cubicBezTo>
                    <a:lnTo>
                      <a:pt x="425" y="4508"/>
                    </a:lnTo>
                    <a:lnTo>
                      <a:pt x="403" y="4541"/>
                    </a:lnTo>
                    <a:lnTo>
                      <a:pt x="403" y="4520"/>
                    </a:lnTo>
                    <a:lnTo>
                      <a:pt x="403" y="4520"/>
                    </a:lnTo>
                    <a:cubicBezTo>
                      <a:pt x="119" y="4697"/>
                      <a:pt x="1" y="4874"/>
                      <a:pt x="409" y="5051"/>
                    </a:cubicBezTo>
                    <a:cubicBezTo>
                      <a:pt x="409" y="5046"/>
                      <a:pt x="403" y="5041"/>
                      <a:pt x="403" y="5036"/>
                    </a:cubicBezTo>
                    <a:lnTo>
                      <a:pt x="403" y="5036"/>
                    </a:lnTo>
                    <a:lnTo>
                      <a:pt x="425" y="5056"/>
                    </a:lnTo>
                    <a:cubicBezTo>
                      <a:pt x="420" y="5056"/>
                      <a:pt x="415" y="5051"/>
                      <a:pt x="409" y="5051"/>
                    </a:cubicBezTo>
                    <a:lnTo>
                      <a:pt x="409" y="5051"/>
                    </a:lnTo>
                    <a:cubicBezTo>
                      <a:pt x="430" y="5384"/>
                      <a:pt x="645" y="5524"/>
                      <a:pt x="941" y="5584"/>
                    </a:cubicBezTo>
                    <a:cubicBezTo>
                      <a:pt x="935" y="5577"/>
                      <a:pt x="935" y="5577"/>
                      <a:pt x="930" y="5567"/>
                    </a:cubicBezTo>
                    <a:lnTo>
                      <a:pt x="930" y="5567"/>
                    </a:lnTo>
                    <a:lnTo>
                      <a:pt x="961" y="5593"/>
                    </a:lnTo>
                    <a:lnTo>
                      <a:pt x="961" y="5593"/>
                    </a:lnTo>
                    <a:cubicBezTo>
                      <a:pt x="955" y="5589"/>
                      <a:pt x="945" y="5588"/>
                      <a:pt x="941" y="5584"/>
                    </a:cubicBezTo>
                    <a:lnTo>
                      <a:pt x="941" y="5584"/>
                    </a:lnTo>
                    <a:cubicBezTo>
                      <a:pt x="1032" y="5841"/>
                      <a:pt x="1253" y="5857"/>
                      <a:pt x="1473" y="5857"/>
                    </a:cubicBezTo>
                    <a:cubicBezTo>
                      <a:pt x="1473" y="5847"/>
                      <a:pt x="1467" y="5847"/>
                      <a:pt x="1467" y="5835"/>
                    </a:cubicBezTo>
                    <a:lnTo>
                      <a:pt x="1467" y="5835"/>
                    </a:lnTo>
                    <a:lnTo>
                      <a:pt x="1494" y="5857"/>
                    </a:lnTo>
                    <a:lnTo>
                      <a:pt x="1473" y="5857"/>
                    </a:lnTo>
                    <a:cubicBezTo>
                      <a:pt x="1570" y="6115"/>
                      <a:pt x="1795" y="6120"/>
                      <a:pt x="2021" y="6125"/>
                    </a:cubicBezTo>
                    <a:cubicBezTo>
                      <a:pt x="2015" y="6115"/>
                      <a:pt x="2004" y="6110"/>
                      <a:pt x="1999" y="6105"/>
                    </a:cubicBezTo>
                    <a:lnTo>
                      <a:pt x="1999" y="6105"/>
                    </a:lnTo>
                    <a:lnTo>
                      <a:pt x="2031" y="6125"/>
                    </a:lnTo>
                    <a:lnTo>
                      <a:pt x="2021" y="6125"/>
                    </a:lnTo>
                    <a:cubicBezTo>
                      <a:pt x="2493" y="6566"/>
                      <a:pt x="3095" y="6749"/>
                      <a:pt x="3691" y="6931"/>
                    </a:cubicBezTo>
                    <a:cubicBezTo>
                      <a:pt x="3901" y="7087"/>
                      <a:pt x="4218" y="7228"/>
                      <a:pt x="4384" y="7394"/>
                    </a:cubicBezTo>
                    <a:cubicBezTo>
                      <a:pt x="4444" y="7447"/>
                      <a:pt x="4481" y="7506"/>
                      <a:pt x="4491" y="7570"/>
                    </a:cubicBezTo>
                    <a:cubicBezTo>
                      <a:pt x="4717" y="8812"/>
                      <a:pt x="5716" y="9381"/>
                      <a:pt x="6527" y="10122"/>
                    </a:cubicBezTo>
                    <a:cubicBezTo>
                      <a:pt x="6603" y="10424"/>
                      <a:pt x="6797" y="10606"/>
                      <a:pt x="7097" y="10665"/>
                    </a:cubicBezTo>
                    <a:cubicBezTo>
                      <a:pt x="7096" y="10663"/>
                      <a:pt x="7095" y="10661"/>
                      <a:pt x="7093" y="10659"/>
                    </a:cubicBezTo>
                    <a:lnTo>
                      <a:pt x="7093" y="10659"/>
                    </a:lnTo>
                    <a:lnTo>
                      <a:pt x="7102" y="10665"/>
                    </a:lnTo>
                    <a:lnTo>
                      <a:pt x="7097" y="10665"/>
                    </a:lnTo>
                    <a:cubicBezTo>
                      <a:pt x="7178" y="10746"/>
                      <a:pt x="7258" y="10826"/>
                      <a:pt x="7345" y="10907"/>
                    </a:cubicBezTo>
                    <a:lnTo>
                      <a:pt x="7339" y="10907"/>
                    </a:lnTo>
                    <a:cubicBezTo>
                      <a:pt x="7433" y="11086"/>
                      <a:pt x="7540" y="11228"/>
                      <a:pt x="7720" y="11228"/>
                    </a:cubicBezTo>
                    <a:cubicBezTo>
                      <a:pt x="7767" y="11228"/>
                      <a:pt x="7818" y="11218"/>
                      <a:pt x="7876" y="11197"/>
                    </a:cubicBezTo>
                    <a:lnTo>
                      <a:pt x="7876" y="11197"/>
                    </a:lnTo>
                    <a:cubicBezTo>
                      <a:pt x="7837" y="11406"/>
                      <a:pt x="7939" y="11467"/>
                      <a:pt x="8107" y="11467"/>
                    </a:cubicBezTo>
                    <a:cubicBezTo>
                      <a:pt x="8121" y="11467"/>
                      <a:pt x="8136" y="11466"/>
                      <a:pt x="8150" y="11466"/>
                    </a:cubicBezTo>
                    <a:cubicBezTo>
                      <a:pt x="8150" y="11455"/>
                      <a:pt x="8150" y="11450"/>
                      <a:pt x="8145" y="11438"/>
                    </a:cubicBezTo>
                    <a:lnTo>
                      <a:pt x="8145" y="11438"/>
                    </a:lnTo>
                    <a:lnTo>
                      <a:pt x="8171" y="11466"/>
                    </a:lnTo>
                    <a:lnTo>
                      <a:pt x="8150" y="11466"/>
                    </a:lnTo>
                    <a:cubicBezTo>
                      <a:pt x="8295" y="12041"/>
                      <a:pt x="8827" y="11944"/>
                      <a:pt x="9235" y="12051"/>
                    </a:cubicBezTo>
                    <a:cubicBezTo>
                      <a:pt x="9606" y="12443"/>
                      <a:pt x="9842" y="12933"/>
                      <a:pt x="10144" y="13372"/>
                    </a:cubicBezTo>
                    <a:cubicBezTo>
                      <a:pt x="10326" y="13635"/>
                      <a:pt x="10531" y="13883"/>
                      <a:pt x="10804" y="14076"/>
                    </a:cubicBezTo>
                    <a:cubicBezTo>
                      <a:pt x="10879" y="14481"/>
                      <a:pt x="11102" y="14676"/>
                      <a:pt x="11460" y="14676"/>
                    </a:cubicBezTo>
                    <a:cubicBezTo>
                      <a:pt x="11516" y="14676"/>
                      <a:pt x="11575" y="14671"/>
                      <a:pt x="11637" y="14662"/>
                    </a:cubicBezTo>
                    <a:cubicBezTo>
                      <a:pt x="11632" y="14657"/>
                      <a:pt x="11627" y="14651"/>
                      <a:pt x="11620" y="14646"/>
                    </a:cubicBezTo>
                    <a:lnTo>
                      <a:pt x="11620" y="14646"/>
                    </a:lnTo>
                    <a:lnTo>
                      <a:pt x="11632" y="14651"/>
                    </a:lnTo>
                    <a:cubicBezTo>
                      <a:pt x="11637" y="14657"/>
                      <a:pt x="11642" y="14662"/>
                      <a:pt x="11642" y="14662"/>
                    </a:cubicBezTo>
                    <a:lnTo>
                      <a:pt x="11637" y="14662"/>
                    </a:lnTo>
                    <a:cubicBezTo>
                      <a:pt x="12158" y="15205"/>
                      <a:pt x="12217" y="16204"/>
                      <a:pt x="13221" y="16263"/>
                    </a:cubicBezTo>
                    <a:lnTo>
                      <a:pt x="13221" y="16253"/>
                    </a:lnTo>
                    <a:lnTo>
                      <a:pt x="13227" y="16253"/>
                    </a:lnTo>
                    <a:cubicBezTo>
                      <a:pt x="13227" y="16258"/>
                      <a:pt x="13232" y="16258"/>
                      <a:pt x="13232" y="16263"/>
                    </a:cubicBezTo>
                    <a:lnTo>
                      <a:pt x="13221" y="16263"/>
                    </a:lnTo>
                    <a:cubicBezTo>
                      <a:pt x="13196" y="17312"/>
                      <a:pt x="13426" y="18140"/>
                      <a:pt x="14620" y="18140"/>
                    </a:cubicBezTo>
                    <a:cubicBezTo>
                      <a:pt x="14684" y="18140"/>
                      <a:pt x="14752" y="18138"/>
                      <a:pt x="14823" y="18133"/>
                    </a:cubicBezTo>
                    <a:lnTo>
                      <a:pt x="14823" y="18133"/>
                    </a:lnTo>
                    <a:cubicBezTo>
                      <a:pt x="14736" y="18460"/>
                      <a:pt x="14779" y="18740"/>
                      <a:pt x="15086" y="18933"/>
                    </a:cubicBezTo>
                    <a:lnTo>
                      <a:pt x="15086" y="18917"/>
                    </a:lnTo>
                    <a:lnTo>
                      <a:pt x="15108" y="18949"/>
                    </a:lnTo>
                    <a:cubicBezTo>
                      <a:pt x="15101" y="18944"/>
                      <a:pt x="15096" y="18938"/>
                      <a:pt x="15086" y="18933"/>
                    </a:cubicBezTo>
                    <a:lnTo>
                      <a:pt x="15086" y="18933"/>
                    </a:lnTo>
                    <a:cubicBezTo>
                      <a:pt x="15054" y="19534"/>
                      <a:pt x="15220" y="20099"/>
                      <a:pt x="15445" y="20647"/>
                    </a:cubicBezTo>
                    <a:lnTo>
                      <a:pt x="15445" y="20652"/>
                    </a:lnTo>
                    <a:cubicBezTo>
                      <a:pt x="15676" y="20786"/>
                      <a:pt x="15907" y="20927"/>
                      <a:pt x="16133" y="21066"/>
                    </a:cubicBezTo>
                    <a:cubicBezTo>
                      <a:pt x="16149" y="21076"/>
                      <a:pt x="16171" y="21088"/>
                      <a:pt x="16187" y="21098"/>
                    </a:cubicBezTo>
                    <a:cubicBezTo>
                      <a:pt x="16259" y="21284"/>
                      <a:pt x="16391" y="21319"/>
                      <a:pt x="16526" y="21319"/>
                    </a:cubicBezTo>
                    <a:cubicBezTo>
                      <a:pt x="16605" y="21319"/>
                      <a:pt x="16684" y="21307"/>
                      <a:pt x="16753" y="21307"/>
                    </a:cubicBezTo>
                    <a:cubicBezTo>
                      <a:pt x="16814" y="21307"/>
                      <a:pt x="16866" y="21316"/>
                      <a:pt x="16901" y="21351"/>
                    </a:cubicBezTo>
                    <a:cubicBezTo>
                      <a:pt x="16881" y="21398"/>
                      <a:pt x="16859" y="21447"/>
                      <a:pt x="16837" y="21495"/>
                    </a:cubicBezTo>
                    <a:cubicBezTo>
                      <a:pt x="17057" y="21404"/>
                      <a:pt x="17235" y="21270"/>
                      <a:pt x="17379" y="21114"/>
                    </a:cubicBezTo>
                    <a:cubicBezTo>
                      <a:pt x="17632" y="20840"/>
                      <a:pt x="17788" y="20508"/>
                      <a:pt x="17912" y="20238"/>
                    </a:cubicBezTo>
                    <a:cubicBezTo>
                      <a:pt x="17982" y="20089"/>
                      <a:pt x="18046" y="19943"/>
                      <a:pt x="18116" y="19831"/>
                    </a:cubicBezTo>
                    <a:cubicBezTo>
                      <a:pt x="18277" y="19578"/>
                      <a:pt x="18406" y="19308"/>
                      <a:pt x="18535" y="19051"/>
                    </a:cubicBezTo>
                    <a:cubicBezTo>
                      <a:pt x="18793" y="18530"/>
                      <a:pt x="19034" y="18036"/>
                      <a:pt x="19415" y="17832"/>
                    </a:cubicBezTo>
                    <a:cubicBezTo>
                      <a:pt x="21097" y="16930"/>
                      <a:pt x="22296" y="15559"/>
                      <a:pt x="23450" y="14238"/>
                    </a:cubicBezTo>
                    <a:cubicBezTo>
                      <a:pt x="24074" y="13523"/>
                      <a:pt x="24724" y="12782"/>
                      <a:pt x="25427" y="12148"/>
                    </a:cubicBezTo>
                    <a:cubicBezTo>
                      <a:pt x="25787" y="11820"/>
                      <a:pt x="25777" y="11418"/>
                      <a:pt x="25770" y="11175"/>
                    </a:cubicBezTo>
                    <a:cubicBezTo>
                      <a:pt x="25770" y="11128"/>
                      <a:pt x="25765" y="11084"/>
                      <a:pt x="25770" y="11041"/>
                    </a:cubicBezTo>
                    <a:cubicBezTo>
                      <a:pt x="25879" y="9187"/>
                      <a:pt x="26507" y="7990"/>
                      <a:pt x="27748" y="7265"/>
                    </a:cubicBezTo>
                    <a:cubicBezTo>
                      <a:pt x="28044" y="7087"/>
                      <a:pt x="28188" y="6894"/>
                      <a:pt x="28247" y="6705"/>
                    </a:cubicBezTo>
                    <a:cubicBezTo>
                      <a:pt x="28252" y="6690"/>
                      <a:pt x="28247" y="6668"/>
                      <a:pt x="28252" y="6652"/>
                    </a:cubicBezTo>
                    <a:lnTo>
                      <a:pt x="28259" y="6647"/>
                    </a:lnTo>
                    <a:cubicBezTo>
                      <a:pt x="28452" y="6539"/>
                      <a:pt x="28468" y="6281"/>
                      <a:pt x="28328" y="6125"/>
                    </a:cubicBezTo>
                    <a:cubicBezTo>
                      <a:pt x="27969" y="5733"/>
                      <a:pt x="27479" y="5519"/>
                      <a:pt x="27049" y="5202"/>
                    </a:cubicBezTo>
                    <a:cubicBezTo>
                      <a:pt x="26201" y="4573"/>
                      <a:pt x="25373" y="3913"/>
                      <a:pt x="24488" y="3327"/>
                    </a:cubicBezTo>
                    <a:cubicBezTo>
                      <a:pt x="23385" y="2601"/>
                      <a:pt x="22107" y="1490"/>
                      <a:pt x="20866" y="1044"/>
                    </a:cubicBezTo>
                    <a:cubicBezTo>
                      <a:pt x="20831" y="1032"/>
                      <a:pt x="20799" y="1027"/>
                      <a:pt x="20768" y="1027"/>
                    </a:cubicBezTo>
                    <a:cubicBezTo>
                      <a:pt x="20741" y="1027"/>
                      <a:pt x="20717" y="1031"/>
                      <a:pt x="20694" y="1039"/>
                    </a:cubicBezTo>
                    <a:cubicBezTo>
                      <a:pt x="20676" y="1037"/>
                      <a:pt x="20657" y="1036"/>
                      <a:pt x="20637" y="1036"/>
                    </a:cubicBezTo>
                    <a:cubicBezTo>
                      <a:pt x="20323" y="1036"/>
                      <a:pt x="19965" y="1272"/>
                      <a:pt x="19641" y="1312"/>
                    </a:cubicBezTo>
                    <a:cubicBezTo>
                      <a:pt x="19400" y="1361"/>
                      <a:pt x="19163" y="1451"/>
                      <a:pt x="18932" y="1548"/>
                    </a:cubicBezTo>
                    <a:cubicBezTo>
                      <a:pt x="18793" y="1607"/>
                      <a:pt x="18653" y="1667"/>
                      <a:pt x="18513" y="1721"/>
                    </a:cubicBezTo>
                    <a:cubicBezTo>
                      <a:pt x="18421" y="1758"/>
                      <a:pt x="18325" y="1790"/>
                      <a:pt x="18228" y="1823"/>
                    </a:cubicBezTo>
                    <a:cubicBezTo>
                      <a:pt x="18051" y="1877"/>
                      <a:pt x="17868" y="1911"/>
                      <a:pt x="17677" y="1911"/>
                    </a:cubicBezTo>
                    <a:cubicBezTo>
                      <a:pt x="17562" y="1911"/>
                      <a:pt x="17443" y="1899"/>
                      <a:pt x="17320" y="1870"/>
                    </a:cubicBezTo>
                    <a:cubicBezTo>
                      <a:pt x="17186" y="1752"/>
                      <a:pt x="17043" y="1711"/>
                      <a:pt x="16901" y="1711"/>
                    </a:cubicBezTo>
                    <a:cubicBezTo>
                      <a:pt x="16702" y="1711"/>
                      <a:pt x="16503" y="1790"/>
                      <a:pt x="16321" y="1850"/>
                    </a:cubicBezTo>
                    <a:cubicBezTo>
                      <a:pt x="16064" y="1932"/>
                      <a:pt x="15825" y="1975"/>
                      <a:pt x="15603" y="1975"/>
                    </a:cubicBezTo>
                    <a:cubicBezTo>
                      <a:pt x="15362" y="1975"/>
                      <a:pt x="15142" y="1924"/>
                      <a:pt x="14947" y="1818"/>
                    </a:cubicBezTo>
                    <a:lnTo>
                      <a:pt x="14908" y="1818"/>
                    </a:lnTo>
                    <a:cubicBezTo>
                      <a:pt x="14903" y="1806"/>
                      <a:pt x="14903" y="1801"/>
                      <a:pt x="14898" y="1790"/>
                    </a:cubicBezTo>
                    <a:cubicBezTo>
                      <a:pt x="14656" y="1645"/>
                      <a:pt x="14451" y="1409"/>
                      <a:pt x="14290" y="1071"/>
                    </a:cubicBezTo>
                    <a:cubicBezTo>
                      <a:pt x="14290" y="1071"/>
                      <a:pt x="14295" y="1065"/>
                      <a:pt x="14302" y="1065"/>
                    </a:cubicBezTo>
                    <a:cubicBezTo>
                      <a:pt x="14218" y="871"/>
                      <a:pt x="14101" y="746"/>
                      <a:pt x="13923" y="746"/>
                    </a:cubicBezTo>
                    <a:cubicBezTo>
                      <a:pt x="13870" y="746"/>
                      <a:pt x="13812" y="757"/>
                      <a:pt x="13747" y="781"/>
                    </a:cubicBezTo>
                    <a:cubicBezTo>
                      <a:pt x="13754" y="786"/>
                      <a:pt x="13754" y="791"/>
                      <a:pt x="13759" y="802"/>
                    </a:cubicBezTo>
                    <a:lnTo>
                      <a:pt x="13737" y="781"/>
                    </a:lnTo>
                    <a:lnTo>
                      <a:pt x="13747" y="781"/>
                    </a:lnTo>
                    <a:cubicBezTo>
                      <a:pt x="13554" y="479"/>
                      <a:pt x="13345" y="281"/>
                      <a:pt x="13125" y="157"/>
                    </a:cubicBezTo>
                    <a:cubicBezTo>
                      <a:pt x="13001" y="141"/>
                      <a:pt x="12884" y="125"/>
                      <a:pt x="12765" y="114"/>
                    </a:cubicBezTo>
                    <a:cubicBezTo>
                      <a:pt x="12490" y="77"/>
                      <a:pt x="12222" y="45"/>
                      <a:pt x="1196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9" name="Google Shape;13379;p109"/>
              <p:cNvSpPr/>
              <p:nvPr/>
            </p:nvSpPr>
            <p:spPr>
              <a:xfrm>
                <a:off x="5922153" y="2281010"/>
                <a:ext cx="105840" cy="216791"/>
              </a:xfrm>
              <a:custGeom>
                <a:avLst/>
                <a:gdLst/>
                <a:ahLst/>
                <a:cxnLst/>
                <a:rect l="l" t="t" r="r" b="b"/>
                <a:pathLst>
                  <a:path w="8491" h="17392" extrusionOk="0">
                    <a:moveTo>
                      <a:pt x="1213" y="0"/>
                    </a:moveTo>
                    <a:cubicBezTo>
                      <a:pt x="617" y="0"/>
                      <a:pt x="1" y="488"/>
                      <a:pt x="202" y="1234"/>
                    </a:cubicBezTo>
                    <a:cubicBezTo>
                      <a:pt x="540" y="2491"/>
                      <a:pt x="1110" y="3599"/>
                      <a:pt x="1517" y="4834"/>
                    </a:cubicBezTo>
                    <a:cubicBezTo>
                      <a:pt x="1921" y="6037"/>
                      <a:pt x="1556" y="7552"/>
                      <a:pt x="1872" y="8841"/>
                    </a:cubicBezTo>
                    <a:cubicBezTo>
                      <a:pt x="2189" y="10147"/>
                      <a:pt x="1625" y="11426"/>
                      <a:pt x="1963" y="12758"/>
                    </a:cubicBezTo>
                    <a:cubicBezTo>
                      <a:pt x="2307" y="14107"/>
                      <a:pt x="2060" y="15342"/>
                      <a:pt x="2265" y="16680"/>
                    </a:cubicBezTo>
                    <a:cubicBezTo>
                      <a:pt x="2337" y="17159"/>
                      <a:pt x="2765" y="17392"/>
                      <a:pt x="3197" y="17392"/>
                    </a:cubicBezTo>
                    <a:cubicBezTo>
                      <a:pt x="3468" y="17392"/>
                      <a:pt x="3741" y="17300"/>
                      <a:pt x="3929" y="17120"/>
                    </a:cubicBezTo>
                    <a:cubicBezTo>
                      <a:pt x="6686" y="14466"/>
                      <a:pt x="8405" y="8820"/>
                      <a:pt x="8479" y="5114"/>
                    </a:cubicBezTo>
                    <a:cubicBezTo>
                      <a:pt x="8491" y="4539"/>
                      <a:pt x="7962" y="4114"/>
                      <a:pt x="7442" y="4114"/>
                    </a:cubicBezTo>
                    <a:cubicBezTo>
                      <a:pt x="7203" y="4114"/>
                      <a:pt x="6965" y="4204"/>
                      <a:pt x="6783" y="4410"/>
                    </a:cubicBezTo>
                    <a:cubicBezTo>
                      <a:pt x="6723" y="4416"/>
                      <a:pt x="6664" y="4420"/>
                      <a:pt x="6606" y="4420"/>
                    </a:cubicBezTo>
                    <a:cubicBezTo>
                      <a:pt x="6336" y="4420"/>
                      <a:pt x="6089" y="4349"/>
                      <a:pt x="5863" y="4216"/>
                    </a:cubicBezTo>
                    <a:cubicBezTo>
                      <a:pt x="5783" y="4071"/>
                      <a:pt x="5675" y="3931"/>
                      <a:pt x="5504" y="3819"/>
                    </a:cubicBezTo>
                    <a:cubicBezTo>
                      <a:pt x="5391" y="3748"/>
                      <a:pt x="5278" y="3673"/>
                      <a:pt x="5171" y="3604"/>
                    </a:cubicBezTo>
                    <a:cubicBezTo>
                      <a:pt x="5003" y="3494"/>
                      <a:pt x="4834" y="3447"/>
                      <a:pt x="4671" y="3447"/>
                    </a:cubicBezTo>
                    <a:cubicBezTo>
                      <a:pt x="4547" y="3447"/>
                      <a:pt x="4428" y="3474"/>
                      <a:pt x="4316" y="3523"/>
                    </a:cubicBezTo>
                    <a:cubicBezTo>
                      <a:pt x="4038" y="3373"/>
                      <a:pt x="3753" y="3142"/>
                      <a:pt x="3490" y="2873"/>
                    </a:cubicBezTo>
                    <a:cubicBezTo>
                      <a:pt x="3135" y="2287"/>
                      <a:pt x="2721" y="1718"/>
                      <a:pt x="2265" y="1170"/>
                    </a:cubicBezTo>
                    <a:cubicBezTo>
                      <a:pt x="2216" y="1015"/>
                      <a:pt x="2168" y="864"/>
                      <a:pt x="2124" y="708"/>
                    </a:cubicBezTo>
                    <a:cubicBezTo>
                      <a:pt x="1992" y="214"/>
                      <a:pt x="1607" y="0"/>
                      <a:pt x="121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82" name="Google Shape;13782;p109"/>
          <p:cNvGrpSpPr/>
          <p:nvPr/>
        </p:nvGrpSpPr>
        <p:grpSpPr>
          <a:xfrm>
            <a:off x="8290351" y="863900"/>
            <a:ext cx="123600" cy="3239150"/>
            <a:chOff x="8290351" y="863900"/>
            <a:chExt cx="123600" cy="3239150"/>
          </a:xfrm>
        </p:grpSpPr>
        <p:sp>
          <p:nvSpPr>
            <p:cNvPr id="13783" name="Google Shape;13783;p10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10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10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10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10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8" name="Google Shape;13788;p10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789" name="Google Shape;13789;p10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790" name="Google Shape;13790;p10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team</a:t>
            </a:r>
            <a:endParaRPr/>
          </a:p>
        </p:txBody>
      </p:sp>
      <p:sp>
        <p:nvSpPr>
          <p:cNvPr id="13791" name="Google Shape;13791;p109"/>
          <p:cNvSpPr txBox="1">
            <a:spLocks noGrp="1"/>
          </p:cNvSpPr>
          <p:nvPr>
            <p:ph type="subTitle" idx="1"/>
          </p:nvPr>
        </p:nvSpPr>
        <p:spPr>
          <a:xfrm>
            <a:off x="1091913" y="3434927"/>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Lisa Jones</a:t>
            </a:r>
            <a:endParaRPr/>
          </a:p>
        </p:txBody>
      </p:sp>
      <p:sp>
        <p:nvSpPr>
          <p:cNvPr id="13792" name="Google Shape;13792;p109"/>
          <p:cNvSpPr txBox="1">
            <a:spLocks noGrp="1"/>
          </p:cNvSpPr>
          <p:nvPr>
            <p:ph type="subTitle" idx="2"/>
          </p:nvPr>
        </p:nvSpPr>
        <p:spPr>
          <a:xfrm>
            <a:off x="1091913" y="3696702"/>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793" name="Google Shape;13793;p109">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794" name="Google Shape;13794;p109">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795" name="Google Shape;13795;p109"/>
          <p:cNvSpPr txBox="1">
            <a:spLocks noGrp="1"/>
          </p:cNvSpPr>
          <p:nvPr>
            <p:ph type="subTitle" idx="5"/>
          </p:nvPr>
        </p:nvSpPr>
        <p:spPr>
          <a:xfrm>
            <a:off x="3493038" y="3434929"/>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John Miles</a:t>
            </a:r>
            <a:endParaRPr/>
          </a:p>
        </p:txBody>
      </p:sp>
      <p:sp>
        <p:nvSpPr>
          <p:cNvPr id="13796" name="Google Shape;13796;p109"/>
          <p:cNvSpPr txBox="1">
            <a:spLocks noGrp="1"/>
          </p:cNvSpPr>
          <p:nvPr>
            <p:ph type="subTitle" idx="6"/>
          </p:nvPr>
        </p:nvSpPr>
        <p:spPr>
          <a:xfrm>
            <a:off x="3493038" y="3696704"/>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797" name="Google Shape;13797;p109"/>
          <p:cNvSpPr txBox="1">
            <a:spLocks noGrp="1"/>
          </p:cNvSpPr>
          <p:nvPr>
            <p:ph type="subTitle" idx="7"/>
          </p:nvPr>
        </p:nvSpPr>
        <p:spPr>
          <a:xfrm>
            <a:off x="5894163" y="3434933"/>
            <a:ext cx="2157900" cy="39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Sandra Lee</a:t>
            </a:r>
            <a:endParaRPr/>
          </a:p>
        </p:txBody>
      </p:sp>
      <p:sp>
        <p:nvSpPr>
          <p:cNvPr id="13798" name="Google Shape;13798;p109"/>
          <p:cNvSpPr txBox="1">
            <a:spLocks noGrp="1"/>
          </p:cNvSpPr>
          <p:nvPr>
            <p:ph type="subTitle" idx="8"/>
          </p:nvPr>
        </p:nvSpPr>
        <p:spPr>
          <a:xfrm>
            <a:off x="5894163" y="3696709"/>
            <a:ext cx="21579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3802" name="Google Shape;13802;p109"/>
          <p:cNvSpPr/>
          <p:nvPr/>
        </p:nvSpPr>
        <p:spPr>
          <a:xfrm>
            <a:off x="3541300" y="1227850"/>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03" name="Google Shape;13803;p109"/>
          <p:cNvCxnSpPr>
            <a:stCxn id="13800" idx="0"/>
            <a:endCxn id="13802" idx="2"/>
          </p:cNvCxnSpPr>
          <p:nvPr/>
        </p:nvCxnSpPr>
        <p:spPr>
          <a:xfrm rot="-5400000">
            <a:off x="2240923" y="1295565"/>
            <a:ext cx="1230300" cy="1370400"/>
          </a:xfrm>
          <a:prstGeom prst="bentConnector2">
            <a:avLst/>
          </a:prstGeom>
          <a:noFill/>
          <a:ln w="9525" cap="flat" cmpd="sng">
            <a:solidFill>
              <a:schemeClr val="dk1"/>
            </a:solidFill>
            <a:prstDash val="solid"/>
            <a:round/>
            <a:headEnd type="none" w="med" len="med"/>
            <a:tailEnd type="oval" w="med" len="med"/>
          </a:ln>
        </p:spPr>
      </p:cxnSp>
      <p:cxnSp>
        <p:nvCxnSpPr>
          <p:cNvPr id="13804" name="Google Shape;13804;p109"/>
          <p:cNvCxnSpPr>
            <a:stCxn id="13799" idx="0"/>
            <a:endCxn id="13805" idx="4"/>
          </p:cNvCxnSpPr>
          <p:nvPr/>
        </p:nvCxnSpPr>
        <p:spPr>
          <a:xfrm rot="5400000" flipH="1">
            <a:off x="4241702" y="2265625"/>
            <a:ext cx="608700" cy="51900"/>
          </a:xfrm>
          <a:prstGeom prst="bentConnector3">
            <a:avLst>
              <a:gd name="adj1" fmla="val 49998"/>
            </a:avLst>
          </a:prstGeom>
          <a:noFill/>
          <a:ln w="9525" cap="flat" cmpd="sng">
            <a:solidFill>
              <a:schemeClr val="dk1"/>
            </a:solidFill>
            <a:prstDash val="solid"/>
            <a:round/>
            <a:headEnd type="none" w="med" len="med"/>
            <a:tailEnd type="oval" w="med" len="med"/>
          </a:ln>
        </p:spPr>
      </p:cxnSp>
      <p:cxnSp>
        <p:nvCxnSpPr>
          <p:cNvPr id="13806" name="Google Shape;13806;p109"/>
          <p:cNvCxnSpPr>
            <a:stCxn id="13801" idx="0"/>
            <a:endCxn id="13807" idx="6"/>
          </p:cNvCxnSpPr>
          <p:nvPr/>
        </p:nvCxnSpPr>
        <p:spPr>
          <a:xfrm rot="5400000" flipH="1">
            <a:off x="5662131" y="1284915"/>
            <a:ext cx="1230300" cy="1391700"/>
          </a:xfrm>
          <a:prstGeom prst="bentConnector2">
            <a:avLst/>
          </a:prstGeom>
          <a:noFill/>
          <a:ln w="9525" cap="flat" cmpd="sng">
            <a:solidFill>
              <a:schemeClr val="dk1"/>
            </a:solidFill>
            <a:prstDash val="solid"/>
            <a:round/>
            <a:headEnd type="none" w="med" len="med"/>
            <a:tailEnd type="oval" w="med" len="med"/>
          </a:ln>
        </p:spPr>
      </p:cxnSp>
      <p:sp>
        <p:nvSpPr>
          <p:cNvPr id="13805" name="Google Shape;13805;p109"/>
          <p:cNvSpPr/>
          <p:nvPr/>
        </p:nvSpPr>
        <p:spPr>
          <a:xfrm>
            <a:off x="4382175" y="1711550"/>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109"/>
          <p:cNvSpPr/>
          <p:nvPr/>
        </p:nvSpPr>
        <p:spPr>
          <a:xfrm>
            <a:off x="5305725" y="1227838"/>
            <a:ext cx="275700" cy="275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109"/>
          <p:cNvSpPr/>
          <p:nvPr/>
        </p:nvSpPr>
        <p:spPr>
          <a:xfrm>
            <a:off x="8291538" y="3303797"/>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109">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16" name="Google Shape;13816;p109">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820"/>
        <p:cNvGrpSpPr/>
        <p:nvPr/>
      </p:nvGrpSpPr>
      <p:grpSpPr>
        <a:xfrm>
          <a:off x="0" y="0"/>
          <a:ext cx="0" cy="0"/>
          <a:chOff x="0" y="0"/>
          <a:chExt cx="0" cy="0"/>
        </a:xfrm>
      </p:grpSpPr>
      <p:sp>
        <p:nvSpPr>
          <p:cNvPr id="13821" name="Google Shape;13821;p11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22" name="Google Shape;13822;p11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23" name="Google Shape;13823;p110"/>
          <p:cNvSpPr txBox="1">
            <a:spLocks noGrp="1"/>
          </p:cNvSpPr>
          <p:nvPr>
            <p:ph type="title"/>
          </p:nvPr>
        </p:nvSpPr>
        <p:spPr>
          <a:xfrm>
            <a:off x="954575" y="1718125"/>
            <a:ext cx="3044100" cy="87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More info on our website</a:t>
            </a:r>
            <a:endParaRPr/>
          </a:p>
        </p:txBody>
      </p:sp>
      <p:sp>
        <p:nvSpPr>
          <p:cNvPr id="13824" name="Google Shape;13824;p110"/>
          <p:cNvSpPr txBox="1">
            <a:spLocks noGrp="1"/>
          </p:cNvSpPr>
          <p:nvPr>
            <p:ph type="subTitle" idx="1"/>
          </p:nvPr>
        </p:nvSpPr>
        <p:spPr>
          <a:xfrm>
            <a:off x="954575" y="2700032"/>
            <a:ext cx="3044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3825" name="Google Shape;13825;p110"/>
          <p:cNvGrpSpPr/>
          <p:nvPr/>
        </p:nvGrpSpPr>
        <p:grpSpPr>
          <a:xfrm>
            <a:off x="4645179" y="1332338"/>
            <a:ext cx="3044100" cy="2478807"/>
            <a:chOff x="4645179" y="1343213"/>
            <a:chExt cx="3044100" cy="2478807"/>
          </a:xfrm>
        </p:grpSpPr>
        <p:sp>
          <p:nvSpPr>
            <p:cNvPr id="13826" name="Google Shape;13826;p110"/>
            <p:cNvSpPr/>
            <p:nvPr/>
          </p:nvSpPr>
          <p:spPr>
            <a:xfrm>
              <a:off x="4645179" y="1343213"/>
              <a:ext cx="3044100" cy="208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7" name="Google Shape;13827;p110"/>
            <p:cNvSpPr/>
            <p:nvPr/>
          </p:nvSpPr>
          <p:spPr>
            <a:xfrm>
              <a:off x="5867169" y="3430344"/>
              <a:ext cx="600036" cy="327813"/>
            </a:xfrm>
            <a:custGeom>
              <a:avLst/>
              <a:gdLst/>
              <a:ahLst/>
              <a:cxnLst/>
              <a:rect l="l" t="t" r="r" b="b"/>
              <a:pathLst>
                <a:path w="29834" h="17416" extrusionOk="0">
                  <a:moveTo>
                    <a:pt x="2511" y="0"/>
                  </a:moveTo>
                  <a:lnTo>
                    <a:pt x="0" y="17416"/>
                  </a:lnTo>
                  <a:lnTo>
                    <a:pt x="29833" y="17416"/>
                  </a:lnTo>
                  <a:lnTo>
                    <a:pt x="27003" y="0"/>
                  </a:lnTo>
                  <a:close/>
                </a:path>
              </a:pathLst>
            </a:cu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8" name="Google Shape;13828;p110"/>
            <p:cNvSpPr/>
            <p:nvPr/>
          </p:nvSpPr>
          <p:spPr>
            <a:xfrm>
              <a:off x="5524785" y="3758156"/>
              <a:ext cx="1284751" cy="63864"/>
            </a:xfrm>
            <a:custGeom>
              <a:avLst/>
              <a:gdLst/>
              <a:ahLst/>
              <a:cxnLst/>
              <a:rect l="l" t="t" r="r" b="b"/>
              <a:pathLst>
                <a:path w="50536" h="1256" extrusionOk="0">
                  <a:moveTo>
                    <a:pt x="1" y="1"/>
                  </a:moveTo>
                  <a:lnTo>
                    <a:pt x="1" y="1256"/>
                  </a:lnTo>
                  <a:lnTo>
                    <a:pt x="50536" y="1256"/>
                  </a:lnTo>
                  <a:lnTo>
                    <a:pt x="50536" y="1"/>
                  </a:lnTo>
                  <a:close/>
                </a:path>
              </a:pathLst>
            </a:cu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29" name="Google Shape;13829;p110"/>
            <p:cNvSpPr/>
            <p:nvPr/>
          </p:nvSpPr>
          <p:spPr>
            <a:xfrm>
              <a:off x="6109439" y="3204129"/>
              <a:ext cx="115494" cy="11607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30" name="Google Shape;13830;p110"/>
          <p:cNvPicPr preferRelativeResize="0"/>
          <p:nvPr/>
        </p:nvPicPr>
        <p:blipFill rotWithShape="1">
          <a:blip r:embed="rId3">
            <a:alphaModFix/>
          </a:blip>
          <a:srcRect l="455" r="455"/>
          <a:stretch/>
        </p:blipFill>
        <p:spPr>
          <a:xfrm>
            <a:off x="4731839" y="1431774"/>
            <a:ext cx="2870700" cy="1629600"/>
          </a:xfrm>
          <a:prstGeom prst="roundRect">
            <a:avLst>
              <a:gd name="adj" fmla="val 0"/>
            </a:avLst>
          </a:prstGeom>
          <a:noFill/>
          <a:ln w="9525" cap="flat" cmpd="sng">
            <a:solidFill>
              <a:schemeClr val="dk1"/>
            </a:solidFill>
            <a:prstDash val="solid"/>
            <a:round/>
            <a:headEnd type="none" w="sm" len="sm"/>
            <a:tailEnd type="none" w="sm" len="sm"/>
          </a:ln>
        </p:spPr>
      </p:pic>
      <p:grpSp>
        <p:nvGrpSpPr>
          <p:cNvPr id="13841" name="Google Shape;13841;p110"/>
          <p:cNvGrpSpPr/>
          <p:nvPr/>
        </p:nvGrpSpPr>
        <p:grpSpPr>
          <a:xfrm>
            <a:off x="8290351" y="863900"/>
            <a:ext cx="123600" cy="3239150"/>
            <a:chOff x="8290351" y="863900"/>
            <a:chExt cx="123600" cy="3239150"/>
          </a:xfrm>
        </p:grpSpPr>
        <p:sp>
          <p:nvSpPr>
            <p:cNvPr id="13842" name="Google Shape;13842;p11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11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11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11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11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7" name="Google Shape;13847;p110">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848" name="Google Shape;13848;p110">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849" name="Google Shape;13849;p110"/>
          <p:cNvSpPr/>
          <p:nvPr/>
        </p:nvSpPr>
        <p:spPr>
          <a:xfrm>
            <a:off x="8291538" y="33467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110">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51" name="Google Shape;13851;p110">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855"/>
        <p:cNvGrpSpPr/>
        <p:nvPr/>
      </p:nvGrpSpPr>
      <p:grpSpPr>
        <a:xfrm>
          <a:off x="0" y="0"/>
          <a:ext cx="0" cy="0"/>
          <a:chOff x="0" y="0"/>
          <a:chExt cx="0" cy="0"/>
        </a:xfrm>
      </p:grpSpPr>
      <p:sp>
        <p:nvSpPr>
          <p:cNvPr id="13856" name="Google Shape;13856;p11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57" name="Google Shape;13857;p11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3858" name="Google Shape;13858;p111"/>
          <p:cNvGrpSpPr/>
          <p:nvPr/>
        </p:nvGrpSpPr>
        <p:grpSpPr>
          <a:xfrm>
            <a:off x="713075" y="1283030"/>
            <a:ext cx="3991525" cy="2573868"/>
            <a:chOff x="713075" y="1225734"/>
            <a:chExt cx="3991525" cy="2895891"/>
          </a:xfrm>
        </p:grpSpPr>
        <p:sp>
          <p:nvSpPr>
            <p:cNvPr id="13859" name="Google Shape;13859;p11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13860" name="Google Shape;13860;p111"/>
            <p:cNvGrpSpPr/>
            <p:nvPr/>
          </p:nvGrpSpPr>
          <p:grpSpPr>
            <a:xfrm>
              <a:off x="3925025" y="1331775"/>
              <a:ext cx="655400" cy="157800"/>
              <a:chOff x="7968325" y="355525"/>
              <a:chExt cx="655400" cy="157800"/>
            </a:xfrm>
          </p:grpSpPr>
          <p:sp>
            <p:nvSpPr>
              <p:cNvPr id="13861" name="Google Shape;13861;p11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2" name="Google Shape;13862;p11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13863" name="Google Shape;13863;p11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4" name="Google Shape;13864;p11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13865" name="Google Shape;13865;p11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11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67" name="Google Shape;13867;p11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13868" name="Google Shape;13868;p11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13869" name="Google Shape;13869;p111"/>
          <p:cNvSpPr txBox="1">
            <a:spLocks noGrp="1"/>
          </p:cNvSpPr>
          <p:nvPr>
            <p:ph type="title"/>
          </p:nvPr>
        </p:nvSpPr>
        <p:spPr>
          <a:xfrm>
            <a:off x="815012" y="1827700"/>
            <a:ext cx="3783900" cy="9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Don't miss a detail on our app</a:t>
            </a:r>
            <a:endParaRPr/>
          </a:p>
        </p:txBody>
      </p:sp>
      <p:sp>
        <p:nvSpPr>
          <p:cNvPr id="13870" name="Google Shape;13870;p111"/>
          <p:cNvSpPr txBox="1">
            <a:spLocks noGrp="1"/>
          </p:cNvSpPr>
          <p:nvPr>
            <p:ph type="subTitle" idx="1"/>
          </p:nvPr>
        </p:nvSpPr>
        <p:spPr>
          <a:xfrm>
            <a:off x="1186788" y="2871149"/>
            <a:ext cx="3044100" cy="7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3871" name="Google Shape;13871;p111"/>
          <p:cNvGrpSpPr/>
          <p:nvPr/>
        </p:nvGrpSpPr>
        <p:grpSpPr>
          <a:xfrm>
            <a:off x="5534949" y="1162025"/>
            <a:ext cx="1885200" cy="2820900"/>
            <a:chOff x="5458749" y="1162025"/>
            <a:chExt cx="1885200" cy="2820900"/>
          </a:xfrm>
        </p:grpSpPr>
        <p:sp>
          <p:nvSpPr>
            <p:cNvPr id="13872" name="Google Shape;13872;p111"/>
            <p:cNvSpPr/>
            <p:nvPr/>
          </p:nvSpPr>
          <p:spPr>
            <a:xfrm rot="-5400000">
              <a:off x="4990899" y="1629875"/>
              <a:ext cx="2820900" cy="1885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873" name="Google Shape;13873;p111"/>
            <p:cNvSpPr/>
            <p:nvPr/>
          </p:nvSpPr>
          <p:spPr>
            <a:xfrm>
              <a:off x="6366549" y="3816118"/>
              <a:ext cx="69600" cy="660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4" name="Google Shape;13874;p111"/>
          <p:cNvSpPr/>
          <p:nvPr/>
        </p:nvSpPr>
        <p:spPr>
          <a:xfrm rot="-5400000">
            <a:off x="6149199" y="2483237"/>
            <a:ext cx="656700" cy="26700"/>
          </a:xfrm>
          <a:prstGeom prst="roundRect">
            <a:avLst>
              <a:gd name="adj" fmla="val 50000"/>
            </a:avLst>
          </a:prstGeom>
          <a:solidFill>
            <a:srgbClr val="FFFFFF">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75" name="Google Shape;13875;p111"/>
          <p:cNvPicPr preferRelativeResize="0"/>
          <p:nvPr/>
        </p:nvPicPr>
        <p:blipFill rotWithShape="1">
          <a:blip r:embed="rId3">
            <a:alphaModFix/>
          </a:blip>
          <a:srcRect l="6822" r="55377"/>
          <a:stretch/>
        </p:blipFill>
        <p:spPr>
          <a:xfrm>
            <a:off x="5659749" y="1288350"/>
            <a:ext cx="1635600" cy="2433900"/>
          </a:xfrm>
          <a:prstGeom prst="roundRect">
            <a:avLst>
              <a:gd name="adj" fmla="val 0"/>
            </a:avLst>
          </a:prstGeom>
          <a:noFill/>
          <a:ln w="9525" cap="flat" cmpd="sng">
            <a:solidFill>
              <a:schemeClr val="dk1"/>
            </a:solidFill>
            <a:prstDash val="solid"/>
            <a:round/>
            <a:headEnd type="none" w="sm" len="sm"/>
            <a:tailEnd type="none" w="sm" len="sm"/>
          </a:ln>
        </p:spPr>
      </p:pic>
      <p:grpSp>
        <p:nvGrpSpPr>
          <p:cNvPr id="13882" name="Google Shape;13882;p111"/>
          <p:cNvGrpSpPr/>
          <p:nvPr/>
        </p:nvGrpSpPr>
        <p:grpSpPr>
          <a:xfrm>
            <a:off x="8290351" y="863900"/>
            <a:ext cx="123600" cy="3239150"/>
            <a:chOff x="8290351" y="863900"/>
            <a:chExt cx="123600" cy="3239150"/>
          </a:xfrm>
        </p:grpSpPr>
        <p:sp>
          <p:nvSpPr>
            <p:cNvPr id="13883" name="Google Shape;13883;p11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11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11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11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11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9" name="Google Shape;13889;p111">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890" name="Google Shape;13890;p111">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891" name="Google Shape;13891;p111"/>
          <p:cNvSpPr/>
          <p:nvPr/>
        </p:nvSpPr>
        <p:spPr>
          <a:xfrm>
            <a:off x="8291538" y="3389779"/>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111">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93" name="Google Shape;13893;p111">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897"/>
        <p:cNvGrpSpPr/>
        <p:nvPr/>
      </p:nvGrpSpPr>
      <p:grpSpPr>
        <a:xfrm>
          <a:off x="0" y="0"/>
          <a:ext cx="0" cy="0"/>
          <a:chOff x="0" y="0"/>
          <a:chExt cx="0" cy="0"/>
        </a:xfrm>
      </p:grpSpPr>
      <p:sp>
        <p:nvSpPr>
          <p:cNvPr id="13898" name="Google Shape;13898;p11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899" name="Google Shape;13899;p11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00" name="Google Shape;13900;p112"/>
          <p:cNvSpPr txBox="1">
            <a:spLocks noGrp="1"/>
          </p:cNvSpPr>
          <p:nvPr>
            <p:ph type="title"/>
          </p:nvPr>
        </p:nvSpPr>
        <p:spPr>
          <a:xfrm>
            <a:off x="5072950" y="1718125"/>
            <a:ext cx="3044100" cy="87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All the info you need</a:t>
            </a:r>
            <a:endParaRPr/>
          </a:p>
        </p:txBody>
      </p:sp>
      <p:grpSp>
        <p:nvGrpSpPr>
          <p:cNvPr id="13901" name="Google Shape;13901;p112"/>
          <p:cNvGrpSpPr/>
          <p:nvPr/>
        </p:nvGrpSpPr>
        <p:grpSpPr>
          <a:xfrm>
            <a:off x="954574" y="1570098"/>
            <a:ext cx="3481200" cy="1995901"/>
            <a:chOff x="954574" y="1570098"/>
            <a:chExt cx="3481200" cy="1995901"/>
          </a:xfrm>
        </p:grpSpPr>
        <p:sp>
          <p:nvSpPr>
            <p:cNvPr id="13902" name="Google Shape;13902;p112">
              <a:hlinkClick r:id="" action="ppaction://hlinkshowjump?jump=previousslide"/>
            </p:cNvPr>
            <p:cNvSpPr/>
            <p:nvPr/>
          </p:nvSpPr>
          <p:spPr>
            <a:xfrm>
              <a:off x="954586" y="1570098"/>
              <a:ext cx="3339300" cy="1995900"/>
            </a:xfrm>
            <a:prstGeom prst="roundRect">
              <a:avLst>
                <a:gd name="adj" fmla="val 9359"/>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112"/>
            <p:cNvSpPr/>
            <p:nvPr/>
          </p:nvSpPr>
          <p:spPr>
            <a:xfrm>
              <a:off x="954574" y="1570099"/>
              <a:ext cx="3481200" cy="1995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04" name="Google Shape;13904;p112"/>
            <p:cNvSpPr/>
            <p:nvPr/>
          </p:nvSpPr>
          <p:spPr>
            <a:xfrm rot="-5400000">
              <a:off x="3868933" y="2551398"/>
              <a:ext cx="816600" cy="33300"/>
            </a:xfrm>
            <a:prstGeom prst="roundRect">
              <a:avLst>
                <a:gd name="adj" fmla="val 5000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05" name="Google Shape;13905;p112"/>
          <p:cNvPicPr preferRelativeResize="0"/>
          <p:nvPr/>
        </p:nvPicPr>
        <p:blipFill rotWithShape="1">
          <a:blip r:embed="rId3">
            <a:alphaModFix/>
          </a:blip>
          <a:srcRect/>
          <a:stretch/>
        </p:blipFill>
        <p:spPr>
          <a:xfrm>
            <a:off x="1111961" y="1717398"/>
            <a:ext cx="3024600" cy="1701300"/>
          </a:xfrm>
          <a:prstGeom prst="roundRect">
            <a:avLst>
              <a:gd name="adj" fmla="val 0"/>
            </a:avLst>
          </a:prstGeom>
          <a:noFill/>
          <a:ln w="9525" cap="flat" cmpd="sng">
            <a:solidFill>
              <a:schemeClr val="dk1"/>
            </a:solidFill>
            <a:prstDash val="solid"/>
            <a:round/>
            <a:headEnd type="none" w="sm" len="sm"/>
            <a:tailEnd type="none" w="sm" len="sm"/>
          </a:ln>
        </p:spPr>
      </p:pic>
      <p:sp>
        <p:nvSpPr>
          <p:cNvPr id="13906" name="Google Shape;13906;p112"/>
          <p:cNvSpPr txBox="1">
            <a:spLocks noGrp="1"/>
          </p:cNvSpPr>
          <p:nvPr>
            <p:ph type="subTitle" idx="1"/>
          </p:nvPr>
        </p:nvSpPr>
        <p:spPr>
          <a:xfrm>
            <a:off x="5072950" y="2700032"/>
            <a:ext cx="3044100" cy="7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3910" name="Google Shape;13910;p112"/>
          <p:cNvGrpSpPr/>
          <p:nvPr/>
        </p:nvGrpSpPr>
        <p:grpSpPr>
          <a:xfrm>
            <a:off x="8290351" y="863900"/>
            <a:ext cx="123600" cy="3239150"/>
            <a:chOff x="8290351" y="863900"/>
            <a:chExt cx="123600" cy="3239150"/>
          </a:xfrm>
        </p:grpSpPr>
        <p:sp>
          <p:nvSpPr>
            <p:cNvPr id="13911" name="Google Shape;13911;p11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11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11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11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11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21" name="Google Shape;13921;p112">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922" name="Google Shape;13922;p112">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923" name="Google Shape;13923;p112"/>
          <p:cNvSpPr/>
          <p:nvPr/>
        </p:nvSpPr>
        <p:spPr>
          <a:xfrm>
            <a:off x="8291538" y="343277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112">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25" name="Google Shape;13925;p112">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29"/>
        <p:cNvGrpSpPr/>
        <p:nvPr/>
      </p:nvGrpSpPr>
      <p:grpSpPr>
        <a:xfrm>
          <a:off x="0" y="0"/>
          <a:ext cx="0" cy="0"/>
          <a:chOff x="0" y="0"/>
          <a:chExt cx="0" cy="0"/>
        </a:xfrm>
      </p:grpSpPr>
      <p:grpSp>
        <p:nvGrpSpPr>
          <p:cNvPr id="13930" name="Google Shape;13930;p113"/>
          <p:cNvGrpSpPr/>
          <p:nvPr/>
        </p:nvGrpSpPr>
        <p:grpSpPr>
          <a:xfrm>
            <a:off x="1157389" y="2981396"/>
            <a:ext cx="2045901" cy="1173191"/>
            <a:chOff x="954574" y="1570098"/>
            <a:chExt cx="3481200" cy="1995901"/>
          </a:xfrm>
        </p:grpSpPr>
        <p:sp>
          <p:nvSpPr>
            <p:cNvPr id="13931" name="Google Shape;13931;p113">
              <a:hlinkClick r:id="" action="ppaction://hlinkshowjump?jump=previousslide"/>
            </p:cNvPr>
            <p:cNvSpPr/>
            <p:nvPr/>
          </p:nvSpPr>
          <p:spPr>
            <a:xfrm>
              <a:off x="954586" y="1570098"/>
              <a:ext cx="3339300" cy="1995900"/>
            </a:xfrm>
            <a:prstGeom prst="roundRect">
              <a:avLst>
                <a:gd name="adj" fmla="val 9359"/>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113"/>
            <p:cNvSpPr/>
            <p:nvPr/>
          </p:nvSpPr>
          <p:spPr>
            <a:xfrm>
              <a:off x="954574" y="1570099"/>
              <a:ext cx="3481200" cy="19959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3" name="Google Shape;13933;p113"/>
            <p:cNvSpPr/>
            <p:nvPr/>
          </p:nvSpPr>
          <p:spPr>
            <a:xfrm rot="-5400000">
              <a:off x="3868856" y="2539866"/>
              <a:ext cx="816600" cy="56400"/>
            </a:xfrm>
            <a:prstGeom prst="roundRect">
              <a:avLst>
                <a:gd name="adj" fmla="val 50000"/>
              </a:avLst>
            </a:prstGeom>
            <a:solidFill>
              <a:schemeClr val="accent3"/>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34" name="Google Shape;13934;p113"/>
          <p:cNvPicPr preferRelativeResize="0"/>
          <p:nvPr/>
        </p:nvPicPr>
        <p:blipFill rotWithShape="1">
          <a:blip r:embed="rId3">
            <a:alphaModFix/>
          </a:blip>
          <a:srcRect l="9" r="9"/>
          <a:stretch/>
        </p:blipFill>
        <p:spPr>
          <a:xfrm>
            <a:off x="1249982" y="3067933"/>
            <a:ext cx="1777800" cy="1000200"/>
          </a:xfrm>
          <a:prstGeom prst="roundRect">
            <a:avLst>
              <a:gd name="adj" fmla="val 0"/>
            </a:avLst>
          </a:prstGeom>
          <a:noFill/>
          <a:ln w="9525" cap="flat" cmpd="sng">
            <a:solidFill>
              <a:schemeClr val="dk1"/>
            </a:solidFill>
            <a:prstDash val="solid"/>
            <a:round/>
            <a:headEnd type="none" w="sm" len="sm"/>
            <a:tailEnd type="none" w="sm" len="sm"/>
          </a:ln>
        </p:spPr>
      </p:pic>
      <p:sp>
        <p:nvSpPr>
          <p:cNvPr id="13935" name="Google Shape;13935;p113"/>
          <p:cNvSpPr/>
          <p:nvPr/>
        </p:nvSpPr>
        <p:spPr>
          <a:xfrm rot="-5400000">
            <a:off x="6149199" y="2554712"/>
            <a:ext cx="656700" cy="26700"/>
          </a:xfrm>
          <a:prstGeom prst="roundRect">
            <a:avLst>
              <a:gd name="adj" fmla="val 50000"/>
            </a:avLst>
          </a:prstGeom>
          <a:solidFill>
            <a:srgbClr val="FFFFFF">
              <a:alpha val="36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6" name="Google Shape;13936;p113"/>
          <p:cNvGrpSpPr/>
          <p:nvPr/>
        </p:nvGrpSpPr>
        <p:grpSpPr>
          <a:xfrm>
            <a:off x="4790650" y="1545872"/>
            <a:ext cx="3203611" cy="2608697"/>
            <a:chOff x="4645179" y="1343213"/>
            <a:chExt cx="3044100" cy="2478807"/>
          </a:xfrm>
        </p:grpSpPr>
        <p:sp>
          <p:nvSpPr>
            <p:cNvPr id="13937" name="Google Shape;13937;p113"/>
            <p:cNvSpPr/>
            <p:nvPr/>
          </p:nvSpPr>
          <p:spPr>
            <a:xfrm>
              <a:off x="4645179" y="1343213"/>
              <a:ext cx="3044100" cy="208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8" name="Google Shape;13938;p113"/>
            <p:cNvSpPr/>
            <p:nvPr/>
          </p:nvSpPr>
          <p:spPr>
            <a:xfrm>
              <a:off x="5867169" y="3430344"/>
              <a:ext cx="600036" cy="327813"/>
            </a:xfrm>
            <a:custGeom>
              <a:avLst/>
              <a:gdLst/>
              <a:ahLst/>
              <a:cxnLst/>
              <a:rect l="l" t="t" r="r" b="b"/>
              <a:pathLst>
                <a:path w="29834" h="17416" extrusionOk="0">
                  <a:moveTo>
                    <a:pt x="2511" y="0"/>
                  </a:moveTo>
                  <a:lnTo>
                    <a:pt x="0" y="17416"/>
                  </a:lnTo>
                  <a:lnTo>
                    <a:pt x="29833" y="17416"/>
                  </a:lnTo>
                  <a:lnTo>
                    <a:pt x="27003" y="0"/>
                  </a:lnTo>
                  <a:close/>
                </a:path>
              </a:pathLst>
            </a:custGeom>
            <a:solidFill>
              <a:schemeClr val="bg1">
                <a:lumMod val="8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39" name="Google Shape;13939;p113"/>
            <p:cNvSpPr/>
            <p:nvPr/>
          </p:nvSpPr>
          <p:spPr>
            <a:xfrm>
              <a:off x="5524785" y="3758156"/>
              <a:ext cx="1284751" cy="63864"/>
            </a:xfrm>
            <a:custGeom>
              <a:avLst/>
              <a:gdLst/>
              <a:ahLst/>
              <a:cxnLst/>
              <a:rect l="l" t="t" r="r" b="b"/>
              <a:pathLst>
                <a:path w="50536" h="1256" extrusionOk="0">
                  <a:moveTo>
                    <a:pt x="1" y="1"/>
                  </a:moveTo>
                  <a:lnTo>
                    <a:pt x="1" y="1256"/>
                  </a:lnTo>
                  <a:lnTo>
                    <a:pt x="50536" y="1256"/>
                  </a:lnTo>
                  <a:lnTo>
                    <a:pt x="50536" y="1"/>
                  </a:lnTo>
                  <a:close/>
                </a:path>
              </a:pathLst>
            </a:cu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40" name="Google Shape;13940;p113"/>
            <p:cNvSpPr/>
            <p:nvPr/>
          </p:nvSpPr>
          <p:spPr>
            <a:xfrm>
              <a:off x="6109439" y="3204129"/>
              <a:ext cx="115494" cy="116079"/>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bg1">
                <a:lumMod val="7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41" name="Google Shape;13941;p113"/>
          <p:cNvPicPr preferRelativeResize="0"/>
          <p:nvPr/>
        </p:nvPicPr>
        <p:blipFill rotWithShape="1">
          <a:blip r:embed="rId4">
            <a:alphaModFix/>
          </a:blip>
          <a:srcRect l="455" r="455"/>
          <a:stretch/>
        </p:blipFill>
        <p:spPr>
          <a:xfrm>
            <a:off x="4881767" y="1650492"/>
            <a:ext cx="3021000" cy="1715100"/>
          </a:xfrm>
          <a:prstGeom prst="roundRect">
            <a:avLst>
              <a:gd name="adj" fmla="val 0"/>
            </a:avLst>
          </a:prstGeom>
          <a:noFill/>
          <a:ln w="9525" cap="flat" cmpd="sng">
            <a:solidFill>
              <a:schemeClr val="dk1"/>
            </a:solidFill>
            <a:prstDash val="solid"/>
            <a:round/>
            <a:headEnd type="none" w="sm" len="sm"/>
            <a:tailEnd type="none" w="sm" len="sm"/>
          </a:ln>
        </p:spPr>
      </p:pic>
      <p:grpSp>
        <p:nvGrpSpPr>
          <p:cNvPr id="13942" name="Google Shape;13942;p113"/>
          <p:cNvGrpSpPr/>
          <p:nvPr/>
        </p:nvGrpSpPr>
        <p:grpSpPr>
          <a:xfrm>
            <a:off x="3320655" y="2132447"/>
            <a:ext cx="1350934" cy="2021457"/>
            <a:chOff x="5458749" y="1162025"/>
            <a:chExt cx="1885200" cy="2820900"/>
          </a:xfrm>
        </p:grpSpPr>
        <p:sp>
          <p:nvSpPr>
            <p:cNvPr id="13943" name="Google Shape;13943;p113"/>
            <p:cNvSpPr/>
            <p:nvPr/>
          </p:nvSpPr>
          <p:spPr>
            <a:xfrm rot="-5400000">
              <a:off x="4990899" y="1629875"/>
              <a:ext cx="2820900" cy="18852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44" name="Google Shape;13944;p113"/>
            <p:cNvSpPr/>
            <p:nvPr/>
          </p:nvSpPr>
          <p:spPr>
            <a:xfrm>
              <a:off x="6342618" y="3793427"/>
              <a:ext cx="117300" cy="111300"/>
            </a:xfrm>
            <a:prstGeom prst="roundRect">
              <a:avLst>
                <a:gd name="adj" fmla="val 50000"/>
              </a:avLst>
            </a:prstGeom>
            <a:solidFill>
              <a:schemeClr val="lt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945" name="Google Shape;13945;p113"/>
          <p:cNvPicPr preferRelativeResize="0"/>
          <p:nvPr/>
        </p:nvPicPr>
        <p:blipFill rotWithShape="1">
          <a:blip r:embed="rId5">
            <a:alphaModFix/>
          </a:blip>
          <a:srcRect l="51719" t="9389" r="17583" b="9381"/>
          <a:stretch/>
        </p:blipFill>
        <p:spPr>
          <a:xfrm>
            <a:off x="3410292" y="2223023"/>
            <a:ext cx="1171800" cy="1744200"/>
          </a:xfrm>
          <a:prstGeom prst="roundRect">
            <a:avLst>
              <a:gd name="adj" fmla="val 0"/>
            </a:avLst>
          </a:prstGeom>
          <a:noFill/>
          <a:ln w="9525" cap="flat" cmpd="sng">
            <a:solidFill>
              <a:schemeClr val="dk1"/>
            </a:solidFill>
            <a:prstDash val="solid"/>
            <a:round/>
            <a:headEnd type="none" w="sm" len="sm"/>
            <a:tailEnd type="none" w="sm" len="sm"/>
          </a:ln>
        </p:spPr>
      </p:pic>
      <p:grpSp>
        <p:nvGrpSpPr>
          <p:cNvPr id="13946" name="Google Shape;13946;p113"/>
          <p:cNvGrpSpPr/>
          <p:nvPr/>
        </p:nvGrpSpPr>
        <p:grpSpPr>
          <a:xfrm>
            <a:off x="8290351" y="863900"/>
            <a:ext cx="123600" cy="3239150"/>
            <a:chOff x="8290351" y="863900"/>
            <a:chExt cx="123600" cy="3239150"/>
          </a:xfrm>
        </p:grpSpPr>
        <p:sp>
          <p:nvSpPr>
            <p:cNvPr id="13947" name="Google Shape;13947;p11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11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11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11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11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2" name="Google Shape;13952;p11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53" name="Google Shape;13953;p11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54" name="Google Shape;13954;p113"/>
          <p:cNvSpPr txBox="1">
            <a:spLocks noGrp="1"/>
          </p:cNvSpPr>
          <p:nvPr>
            <p:ph type="title"/>
          </p:nvPr>
        </p:nvSpPr>
        <p:spPr>
          <a:xfrm>
            <a:off x="1048924" y="841636"/>
            <a:ext cx="2208000" cy="10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Online platform</a:t>
            </a:r>
            <a:endParaRPr/>
          </a:p>
        </p:txBody>
      </p:sp>
      <p:sp>
        <p:nvSpPr>
          <p:cNvPr id="13955" name="Google Shape;13955;p113"/>
          <p:cNvSpPr txBox="1">
            <a:spLocks noGrp="1"/>
          </p:cNvSpPr>
          <p:nvPr>
            <p:ph type="subTitle" idx="1"/>
          </p:nvPr>
        </p:nvSpPr>
        <p:spPr>
          <a:xfrm>
            <a:off x="1048924" y="1813036"/>
            <a:ext cx="22080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sp>
        <p:nvSpPr>
          <p:cNvPr id="13956" name="Google Shape;13956;p113">
            <a:hlinkClick r:id="" action="ppaction://hlinkshowjump?jump=previousslide"/>
          </p:cNvPr>
          <p:cNvSpPr txBox="1">
            <a:spLocks noGrp="1"/>
          </p:cNvSpPr>
          <p:nvPr>
            <p:ph type="subTitle" idx="2"/>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3957" name="Google Shape;13957;p113">
            <a:hlinkClick r:id="" action="ppaction://hlinkshowjump?jump=nextslide"/>
          </p:cNvPr>
          <p:cNvSpPr txBox="1">
            <a:spLocks noGrp="1"/>
          </p:cNvSpPr>
          <p:nvPr>
            <p:ph type="subTitle" idx="3"/>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3965" name="Google Shape;13965;p113"/>
          <p:cNvSpPr/>
          <p:nvPr/>
        </p:nvSpPr>
        <p:spPr>
          <a:xfrm>
            <a:off x="8291538" y="347576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113">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67" name="Google Shape;13967;p113">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954"/>
                                        </p:tgtEl>
                                        <p:attrNameLst>
                                          <p:attrName>style.visibility</p:attrName>
                                        </p:attrNameLst>
                                      </p:cBhvr>
                                      <p:to>
                                        <p:strVal val="visible"/>
                                      </p:to>
                                    </p:set>
                                    <p:anim calcmode="lin" valueType="num">
                                      <p:cBhvr additive="base">
                                        <p:cTn id="7" dur="1000"/>
                                        <p:tgtEl>
                                          <p:spTgt spid="1395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3955"/>
                                        </p:tgtEl>
                                        <p:attrNameLst>
                                          <p:attrName>style.visibility</p:attrName>
                                        </p:attrNameLst>
                                      </p:cBhvr>
                                      <p:to>
                                        <p:strVal val="visible"/>
                                      </p:to>
                                    </p:set>
                                    <p:anim calcmode="lin" valueType="num">
                                      <p:cBhvr additive="base">
                                        <p:cTn id="10" dur="1000"/>
                                        <p:tgtEl>
                                          <p:spTgt spid="13955"/>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3930"/>
                                        </p:tgtEl>
                                        <p:attrNameLst>
                                          <p:attrName>style.visibility</p:attrName>
                                        </p:attrNameLst>
                                      </p:cBhvr>
                                      <p:to>
                                        <p:strVal val="visible"/>
                                      </p:to>
                                    </p:set>
                                    <p:anim calcmode="lin" valueType="num">
                                      <p:cBhvr additive="base">
                                        <p:cTn id="13" dur="1000"/>
                                        <p:tgtEl>
                                          <p:spTgt spid="13930"/>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934"/>
                                        </p:tgtEl>
                                        <p:attrNameLst>
                                          <p:attrName>style.visibility</p:attrName>
                                        </p:attrNameLst>
                                      </p:cBhvr>
                                      <p:to>
                                        <p:strVal val="visible"/>
                                      </p:to>
                                    </p:set>
                                    <p:anim calcmode="lin" valueType="num">
                                      <p:cBhvr additive="base">
                                        <p:cTn id="16" dur="1000"/>
                                        <p:tgtEl>
                                          <p:spTgt spid="13934"/>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942"/>
                                        </p:tgtEl>
                                        <p:attrNameLst>
                                          <p:attrName>style.visibility</p:attrName>
                                        </p:attrNameLst>
                                      </p:cBhvr>
                                      <p:to>
                                        <p:strVal val="visible"/>
                                      </p:to>
                                    </p:set>
                                    <p:anim calcmode="lin" valueType="num">
                                      <p:cBhvr additive="base">
                                        <p:cTn id="19" dur="1000"/>
                                        <p:tgtEl>
                                          <p:spTgt spid="13942"/>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3945"/>
                                        </p:tgtEl>
                                        <p:attrNameLst>
                                          <p:attrName>style.visibility</p:attrName>
                                        </p:attrNameLst>
                                      </p:cBhvr>
                                      <p:to>
                                        <p:strVal val="visible"/>
                                      </p:to>
                                    </p:set>
                                    <p:anim calcmode="lin" valueType="num">
                                      <p:cBhvr additive="base">
                                        <p:cTn id="22" dur="1000"/>
                                        <p:tgtEl>
                                          <p:spTgt spid="13945"/>
                                        </p:tgtEl>
                                        <p:attrNameLst>
                                          <p:attrName>ppt_y</p:attrName>
                                        </p:attrNameLst>
                                      </p:cBhvr>
                                      <p:tavLst>
                                        <p:tav tm="0">
                                          <p:val>
                                            <p:strVal val="#ppt_y+1"/>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3936"/>
                                        </p:tgtEl>
                                        <p:attrNameLst>
                                          <p:attrName>style.visibility</p:attrName>
                                        </p:attrNameLst>
                                      </p:cBhvr>
                                      <p:to>
                                        <p:strVal val="visible"/>
                                      </p:to>
                                    </p:set>
                                    <p:anim calcmode="lin" valueType="num">
                                      <p:cBhvr additive="base">
                                        <p:cTn id="25" dur="1000"/>
                                        <p:tgtEl>
                                          <p:spTgt spid="13936"/>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3941"/>
                                        </p:tgtEl>
                                        <p:attrNameLst>
                                          <p:attrName>style.visibility</p:attrName>
                                        </p:attrNameLst>
                                      </p:cBhvr>
                                      <p:to>
                                        <p:strVal val="visible"/>
                                      </p:to>
                                    </p:set>
                                    <p:anim calcmode="lin" valueType="num">
                                      <p:cBhvr additive="base">
                                        <p:cTn id="28" dur="1000"/>
                                        <p:tgtEl>
                                          <p:spTgt spid="139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40"/>
        <p:cNvGrpSpPr/>
        <p:nvPr/>
      </p:nvGrpSpPr>
      <p:grpSpPr>
        <a:xfrm>
          <a:off x="0" y="0"/>
          <a:ext cx="0" cy="0"/>
          <a:chOff x="0" y="0"/>
          <a:chExt cx="0" cy="0"/>
        </a:xfrm>
      </p:grpSpPr>
      <p:grpSp>
        <p:nvGrpSpPr>
          <p:cNvPr id="8441" name="Google Shape;8441;p60"/>
          <p:cNvGrpSpPr/>
          <p:nvPr/>
        </p:nvGrpSpPr>
        <p:grpSpPr>
          <a:xfrm>
            <a:off x="1148925" y="2301175"/>
            <a:ext cx="4450400" cy="907600"/>
            <a:chOff x="1148925" y="2298450"/>
            <a:chExt cx="4450400" cy="907600"/>
          </a:xfrm>
        </p:grpSpPr>
        <p:sp>
          <p:nvSpPr>
            <p:cNvPr id="8442" name="Google Shape;8442;p60"/>
            <p:cNvSpPr/>
            <p:nvPr/>
          </p:nvSpPr>
          <p:spPr>
            <a:xfrm>
              <a:off x="1149125" y="2298450"/>
              <a:ext cx="4450200" cy="9075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43" name="Google Shape;8443;p60"/>
            <p:cNvSpPr/>
            <p:nvPr/>
          </p:nvSpPr>
          <p:spPr>
            <a:xfrm>
              <a:off x="1148925" y="247615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44" name="Google Shape;8444;p60"/>
            <p:cNvGrpSpPr/>
            <p:nvPr/>
          </p:nvGrpSpPr>
          <p:grpSpPr>
            <a:xfrm>
              <a:off x="5129844" y="2338791"/>
              <a:ext cx="410280" cy="98701"/>
              <a:chOff x="4017845" y="1470641"/>
              <a:chExt cx="410280" cy="98701"/>
            </a:xfrm>
          </p:grpSpPr>
          <p:sp>
            <p:nvSpPr>
              <p:cNvPr id="8445" name="Google Shape;8445;p60"/>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0"/>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8" name="Google Shape;8448;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49" name="Google Shape;8449;p60"/>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0" name="Google Shape;8450;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51" name="Google Shape;8451;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grpSp>
        <p:nvGrpSpPr>
          <p:cNvPr id="8452" name="Google Shape;8452;p60"/>
          <p:cNvGrpSpPr/>
          <p:nvPr/>
        </p:nvGrpSpPr>
        <p:grpSpPr>
          <a:xfrm>
            <a:off x="1148925" y="1284000"/>
            <a:ext cx="4450400" cy="907600"/>
            <a:chOff x="1148925" y="1284000"/>
            <a:chExt cx="4450400" cy="907600"/>
          </a:xfrm>
        </p:grpSpPr>
        <p:sp>
          <p:nvSpPr>
            <p:cNvPr id="8453" name="Google Shape;8453;p60"/>
            <p:cNvSpPr/>
            <p:nvPr/>
          </p:nvSpPr>
          <p:spPr>
            <a:xfrm>
              <a:off x="1149125" y="1284000"/>
              <a:ext cx="4450200" cy="9075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54" name="Google Shape;8454;p60"/>
            <p:cNvSpPr/>
            <p:nvPr/>
          </p:nvSpPr>
          <p:spPr>
            <a:xfrm>
              <a:off x="1148925" y="146170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55" name="Google Shape;8455;p60"/>
            <p:cNvGrpSpPr/>
            <p:nvPr/>
          </p:nvGrpSpPr>
          <p:grpSpPr>
            <a:xfrm>
              <a:off x="5129845" y="1328391"/>
              <a:ext cx="410280" cy="98701"/>
              <a:chOff x="4017845" y="1470641"/>
              <a:chExt cx="410280" cy="98701"/>
            </a:xfrm>
          </p:grpSpPr>
          <p:sp>
            <p:nvSpPr>
              <p:cNvPr id="8456" name="Google Shape;8456;p60"/>
              <p:cNvSpPr/>
              <p:nvPr/>
            </p:nvSpPr>
            <p:spPr>
              <a:xfrm>
                <a:off x="4173687"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0"/>
              <p:cNvSpPr/>
              <p:nvPr/>
            </p:nvSpPr>
            <p:spPr>
              <a:xfrm>
                <a:off x="4017845" y="1471206"/>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59" name="Google Shape;8459;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60" name="Google Shape;8460;p60"/>
              <p:cNvSpPr/>
              <p:nvPr/>
            </p:nvSpPr>
            <p:spPr>
              <a:xfrm>
                <a:off x="4329420" y="1470641"/>
                <a:ext cx="98700" cy="97500"/>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61" name="Google Shape;8461;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62" name="Google Shape;8462;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63" name="Google Shape;8463;p60">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464" name="Google Shape;8464;p60">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65" name="Google Shape;8465;p60"/>
          <p:cNvGrpSpPr/>
          <p:nvPr/>
        </p:nvGrpSpPr>
        <p:grpSpPr>
          <a:xfrm>
            <a:off x="1148925" y="3318350"/>
            <a:ext cx="4450400" cy="907600"/>
            <a:chOff x="1148925" y="3318350"/>
            <a:chExt cx="4450400" cy="907600"/>
          </a:xfrm>
        </p:grpSpPr>
        <p:sp>
          <p:nvSpPr>
            <p:cNvPr id="8466" name="Google Shape;8466;p60"/>
            <p:cNvSpPr/>
            <p:nvPr/>
          </p:nvSpPr>
          <p:spPr>
            <a:xfrm>
              <a:off x="1149125" y="3318350"/>
              <a:ext cx="4450200" cy="9075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Nanum Gothic Coding"/>
                  <a:ea typeface="Nanum Gothic Coding"/>
                  <a:cs typeface="Nanum Gothic Coding"/>
                  <a:sym typeface="Nanum Gothic Coding"/>
                </a:rPr>
                <a:t>00</a:t>
              </a:r>
              <a:endParaRPr sz="1200">
                <a:solidFill>
                  <a:schemeClr val="dk1"/>
                </a:solidFill>
                <a:latin typeface="Nanum Gothic Coding"/>
                <a:ea typeface="Nanum Gothic Coding"/>
                <a:cs typeface="Nanum Gothic Coding"/>
                <a:sym typeface="Nanum Gothic Coding"/>
              </a:endParaRPr>
            </a:p>
          </p:txBody>
        </p:sp>
        <p:sp>
          <p:nvSpPr>
            <p:cNvPr id="8467" name="Google Shape;8467;p60"/>
            <p:cNvSpPr/>
            <p:nvPr/>
          </p:nvSpPr>
          <p:spPr>
            <a:xfrm>
              <a:off x="1148925" y="3496050"/>
              <a:ext cx="4450200" cy="7299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468" name="Google Shape;8468;p60"/>
            <p:cNvGrpSpPr/>
            <p:nvPr/>
          </p:nvGrpSpPr>
          <p:grpSpPr>
            <a:xfrm>
              <a:off x="5129845" y="3358691"/>
              <a:ext cx="410280" cy="98701"/>
              <a:chOff x="4017845" y="1470641"/>
              <a:chExt cx="410280" cy="98701"/>
            </a:xfrm>
          </p:grpSpPr>
          <p:sp>
            <p:nvSpPr>
              <p:cNvPr id="8469" name="Google Shape;8469;p60"/>
              <p:cNvSpPr/>
              <p:nvPr/>
            </p:nvSpPr>
            <p:spPr>
              <a:xfrm>
                <a:off x="4173687"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0"/>
              <p:cNvSpPr/>
              <p:nvPr/>
            </p:nvSpPr>
            <p:spPr>
              <a:xfrm>
                <a:off x="4017845" y="1471206"/>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60"/>
              <p:cNvSpPr/>
              <p:nvPr/>
            </p:nvSpPr>
            <p:spPr>
              <a:xfrm>
                <a:off x="4185613" y="1521067"/>
                <a:ext cx="74700" cy="34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72" name="Google Shape;8472;p60"/>
              <p:cNvCxnSpPr/>
              <p:nvPr/>
            </p:nvCxnSpPr>
            <p:spPr>
              <a:xfrm>
                <a:off x="4028455" y="1520034"/>
                <a:ext cx="77400" cy="0"/>
              </a:xfrm>
              <a:prstGeom prst="straightConnector1">
                <a:avLst/>
              </a:prstGeom>
              <a:noFill/>
              <a:ln w="9525" cap="flat" cmpd="sng">
                <a:solidFill>
                  <a:schemeClr val="dk1"/>
                </a:solidFill>
                <a:prstDash val="solid"/>
                <a:round/>
                <a:headEnd type="none" w="med" len="med"/>
                <a:tailEnd type="none" w="med" len="med"/>
              </a:ln>
            </p:spPr>
          </p:cxnSp>
          <p:sp>
            <p:nvSpPr>
              <p:cNvPr id="8473" name="Google Shape;8473;p60"/>
              <p:cNvSpPr/>
              <p:nvPr/>
            </p:nvSpPr>
            <p:spPr>
              <a:xfrm>
                <a:off x="4329420" y="1470641"/>
                <a:ext cx="98700" cy="97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74" name="Google Shape;8474;p60"/>
              <p:cNvCxnSpPr/>
              <p:nvPr/>
            </p:nvCxnSpPr>
            <p:spPr>
              <a:xfrm>
                <a:off x="4329530" y="1470643"/>
                <a:ext cx="97500" cy="98700"/>
              </a:xfrm>
              <a:prstGeom prst="straightConnector1">
                <a:avLst/>
              </a:prstGeom>
              <a:noFill/>
              <a:ln w="9525" cap="flat" cmpd="sng">
                <a:solidFill>
                  <a:schemeClr val="dk1"/>
                </a:solidFill>
                <a:prstDash val="solid"/>
                <a:round/>
                <a:headEnd type="none" w="med" len="med"/>
                <a:tailEnd type="none" w="med" len="med"/>
              </a:ln>
            </p:spPr>
          </p:cxnSp>
          <p:cxnSp>
            <p:nvCxnSpPr>
              <p:cNvPr id="8475" name="Google Shape;8475;p60"/>
              <p:cNvCxnSpPr/>
              <p:nvPr/>
            </p:nvCxnSpPr>
            <p:spPr>
              <a:xfrm flipH="1">
                <a:off x="4331525" y="1470643"/>
                <a:ext cx="96600" cy="97500"/>
              </a:xfrm>
              <a:prstGeom prst="straightConnector1">
                <a:avLst/>
              </a:prstGeom>
              <a:noFill/>
              <a:ln w="9525" cap="flat" cmpd="sng">
                <a:solidFill>
                  <a:schemeClr val="dk1"/>
                </a:solidFill>
                <a:prstDash val="solid"/>
                <a:round/>
                <a:headEnd type="none" w="med" len="med"/>
                <a:tailEnd type="none" w="med" len="med"/>
              </a:ln>
            </p:spPr>
          </p:cxnSp>
        </p:grpSp>
      </p:grpSp>
      <p:sp>
        <p:nvSpPr>
          <p:cNvPr id="8476" name="Google Shape;8476;p6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8477" name="Google Shape;8477;p60">
            <a:hlinkClick r:id="rId3" action="ppaction://hlinksldjump"/>
          </p:cNvPr>
          <p:cNvSpPr txBox="1">
            <a:spLocks noGrp="1"/>
          </p:cNvSpPr>
          <p:nvPr>
            <p:ph type="title" idx="6"/>
          </p:nvPr>
        </p:nvSpPr>
        <p:spPr>
          <a:xfrm>
            <a:off x="1357180" y="251501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8478" name="Google Shape;8478;p60">
            <a:hlinkClick r:id="rId4" action="ppaction://hlinksldjump"/>
          </p:cNvPr>
          <p:cNvSpPr txBox="1">
            <a:spLocks noGrp="1"/>
          </p:cNvSpPr>
          <p:nvPr>
            <p:ph type="title" idx="2"/>
          </p:nvPr>
        </p:nvSpPr>
        <p:spPr>
          <a:xfrm>
            <a:off x="2043650" y="14986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company</a:t>
            </a:r>
            <a:endParaRPr/>
          </a:p>
        </p:txBody>
      </p:sp>
      <p:sp>
        <p:nvSpPr>
          <p:cNvPr id="8479" name="Google Shape;8479;p60">
            <a:hlinkClick r:id="rId4" action="ppaction://hlinksldjump"/>
          </p:cNvPr>
          <p:cNvSpPr txBox="1">
            <a:spLocks noGrp="1"/>
          </p:cNvSpPr>
          <p:nvPr>
            <p:ph type="subTitle" idx="1"/>
          </p:nvPr>
        </p:nvSpPr>
        <p:spPr>
          <a:xfrm>
            <a:off x="2043650" y="1773787"/>
            <a:ext cx="33384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80" name="Google Shape;8480;p60">
            <a:hlinkClick r:id="rId4" action="ppaction://hlinksldjump"/>
          </p:cNvPr>
          <p:cNvSpPr txBox="1">
            <a:spLocks noGrp="1"/>
          </p:cNvSpPr>
          <p:nvPr>
            <p:ph type="title" idx="3"/>
          </p:nvPr>
        </p:nvSpPr>
        <p:spPr>
          <a:xfrm>
            <a:off x="1357178" y="1498610"/>
            <a:ext cx="5655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8481" name="Google Shape;8481;p60"/>
          <p:cNvGrpSpPr/>
          <p:nvPr/>
        </p:nvGrpSpPr>
        <p:grpSpPr>
          <a:xfrm>
            <a:off x="8290201" y="863900"/>
            <a:ext cx="123600" cy="3239150"/>
            <a:chOff x="8290351" y="863900"/>
            <a:chExt cx="123600" cy="3239150"/>
          </a:xfrm>
        </p:grpSpPr>
        <p:sp>
          <p:nvSpPr>
            <p:cNvPr id="8482" name="Google Shape;8482;p6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0" name="Google Shape;8490;p60">
            <a:hlinkClick r:id="" action="ppaction://hlinkshowjump?jump=previousslide"/>
          </p:cNvPr>
          <p:cNvSpPr txBox="1">
            <a:spLocks noGrp="1"/>
          </p:cNvSpPr>
          <p:nvPr>
            <p:ph type="subTitle" idx="1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491" name="Google Shape;8491;p60">
            <a:hlinkClick r:id="" action="ppaction://hlinkshowjump?jump=nextslide"/>
          </p:cNvPr>
          <p:cNvSpPr txBox="1">
            <a:spLocks noGrp="1"/>
          </p:cNvSpPr>
          <p:nvPr>
            <p:ph type="subTitle" idx="1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492" name="Google Shape;8492;p60">
            <a:hlinkClick r:id="rId3" action="ppaction://hlinksldjump"/>
          </p:cNvPr>
          <p:cNvSpPr txBox="1">
            <a:spLocks noGrp="1"/>
          </p:cNvSpPr>
          <p:nvPr>
            <p:ph type="title" idx="4"/>
          </p:nvPr>
        </p:nvSpPr>
        <p:spPr>
          <a:xfrm>
            <a:off x="2043652" y="25130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The plan</a:t>
            </a:r>
            <a:endParaRPr/>
          </a:p>
        </p:txBody>
      </p:sp>
      <p:sp>
        <p:nvSpPr>
          <p:cNvPr id="8493" name="Google Shape;8493;p60">
            <a:hlinkClick r:id="rId3" action="ppaction://hlinksldjump"/>
          </p:cNvPr>
          <p:cNvSpPr txBox="1">
            <a:spLocks noGrp="1"/>
          </p:cNvSpPr>
          <p:nvPr>
            <p:ph type="subTitle" idx="5"/>
          </p:nvPr>
        </p:nvSpPr>
        <p:spPr>
          <a:xfrm>
            <a:off x="2043650" y="2786963"/>
            <a:ext cx="3338400" cy="39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94" name="Google Shape;8494;p60">
            <a:hlinkClick r:id="rId5" action="ppaction://hlinksldjump"/>
          </p:cNvPr>
          <p:cNvSpPr txBox="1">
            <a:spLocks noGrp="1"/>
          </p:cNvSpPr>
          <p:nvPr>
            <p:ph type="title" idx="7"/>
          </p:nvPr>
        </p:nvSpPr>
        <p:spPr>
          <a:xfrm>
            <a:off x="2043653" y="3527421"/>
            <a:ext cx="33384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The analysis</a:t>
            </a:r>
            <a:endParaRPr/>
          </a:p>
        </p:txBody>
      </p:sp>
      <p:sp>
        <p:nvSpPr>
          <p:cNvPr id="8495" name="Google Shape;8495;p60">
            <a:hlinkClick r:id="rId5" action="ppaction://hlinksldjump"/>
          </p:cNvPr>
          <p:cNvSpPr txBox="1">
            <a:spLocks noGrp="1"/>
          </p:cNvSpPr>
          <p:nvPr>
            <p:ph type="subTitle" idx="8"/>
          </p:nvPr>
        </p:nvSpPr>
        <p:spPr>
          <a:xfrm>
            <a:off x="2043675" y="3800138"/>
            <a:ext cx="33384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8496" name="Google Shape;8496;p60">
            <a:hlinkClick r:id="rId5" action="ppaction://hlinksldjump"/>
          </p:cNvPr>
          <p:cNvSpPr txBox="1">
            <a:spLocks noGrp="1"/>
          </p:cNvSpPr>
          <p:nvPr>
            <p:ph type="title" idx="9"/>
          </p:nvPr>
        </p:nvSpPr>
        <p:spPr>
          <a:xfrm>
            <a:off x="1357178" y="3531129"/>
            <a:ext cx="565500" cy="393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8500" name="Google Shape;8500;p60"/>
          <p:cNvGrpSpPr/>
          <p:nvPr/>
        </p:nvGrpSpPr>
        <p:grpSpPr>
          <a:xfrm>
            <a:off x="5679452" y="1295371"/>
            <a:ext cx="2313872" cy="896325"/>
            <a:chOff x="5679160" y="1295371"/>
            <a:chExt cx="2313872" cy="896325"/>
          </a:xfrm>
        </p:grpSpPr>
        <p:sp>
          <p:nvSpPr>
            <p:cNvPr id="8501" name="Google Shape;8501;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9" name="Google Shape;8539;p60"/>
          <p:cNvGrpSpPr/>
          <p:nvPr/>
        </p:nvGrpSpPr>
        <p:grpSpPr>
          <a:xfrm>
            <a:off x="5679452" y="2307896"/>
            <a:ext cx="2313872" cy="896325"/>
            <a:chOff x="5679160" y="1295371"/>
            <a:chExt cx="2313872" cy="896325"/>
          </a:xfrm>
        </p:grpSpPr>
        <p:sp>
          <p:nvSpPr>
            <p:cNvPr id="8540" name="Google Shape;8540;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60"/>
          <p:cNvGrpSpPr/>
          <p:nvPr/>
        </p:nvGrpSpPr>
        <p:grpSpPr>
          <a:xfrm>
            <a:off x="5679452" y="3326334"/>
            <a:ext cx="2313872" cy="896325"/>
            <a:chOff x="5679160" y="1295371"/>
            <a:chExt cx="2313872" cy="896325"/>
          </a:xfrm>
        </p:grpSpPr>
        <p:sp>
          <p:nvSpPr>
            <p:cNvPr id="8579" name="Google Shape;8579;p60"/>
            <p:cNvSpPr/>
            <p:nvPr/>
          </p:nvSpPr>
          <p:spPr>
            <a:xfrm>
              <a:off x="5679160" y="21360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60"/>
            <p:cNvSpPr/>
            <p:nvPr/>
          </p:nvSpPr>
          <p:spPr>
            <a:xfrm>
              <a:off x="5679160" y="20399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0"/>
            <p:cNvSpPr/>
            <p:nvPr/>
          </p:nvSpPr>
          <p:spPr>
            <a:xfrm>
              <a:off x="5679160" y="19437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60"/>
            <p:cNvSpPr/>
            <p:nvPr/>
          </p:nvSpPr>
          <p:spPr>
            <a:xfrm>
              <a:off x="5679160" y="1847557"/>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0"/>
            <p:cNvSpPr/>
            <p:nvPr/>
          </p:nvSpPr>
          <p:spPr>
            <a:xfrm>
              <a:off x="5679160" y="1751383"/>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0"/>
            <p:cNvSpPr/>
            <p:nvPr/>
          </p:nvSpPr>
          <p:spPr>
            <a:xfrm>
              <a:off x="5679160" y="1655209"/>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0"/>
            <p:cNvSpPr/>
            <p:nvPr/>
          </p:nvSpPr>
          <p:spPr>
            <a:xfrm>
              <a:off x="5679160" y="15596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0"/>
            <p:cNvSpPr/>
            <p:nvPr/>
          </p:nvSpPr>
          <p:spPr>
            <a:xfrm>
              <a:off x="5679160" y="14634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0"/>
            <p:cNvSpPr/>
            <p:nvPr/>
          </p:nvSpPr>
          <p:spPr>
            <a:xfrm>
              <a:off x="5679160" y="1367346"/>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0"/>
            <p:cNvSpPr/>
            <p:nvPr/>
          </p:nvSpPr>
          <p:spPr>
            <a:xfrm>
              <a:off x="5681630" y="2185219"/>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0"/>
            <p:cNvSpPr/>
            <p:nvPr/>
          </p:nvSpPr>
          <p:spPr>
            <a:xfrm>
              <a:off x="5681630" y="2089045"/>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0"/>
            <p:cNvSpPr/>
            <p:nvPr/>
          </p:nvSpPr>
          <p:spPr>
            <a:xfrm>
              <a:off x="5681630" y="199287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0"/>
            <p:cNvSpPr/>
            <p:nvPr/>
          </p:nvSpPr>
          <p:spPr>
            <a:xfrm>
              <a:off x="5681630" y="189669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60"/>
            <p:cNvSpPr/>
            <p:nvPr/>
          </p:nvSpPr>
          <p:spPr>
            <a:xfrm>
              <a:off x="5681630" y="1800524"/>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60"/>
            <p:cNvSpPr/>
            <p:nvPr/>
          </p:nvSpPr>
          <p:spPr>
            <a:xfrm>
              <a:off x="5681630" y="170435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0"/>
            <p:cNvSpPr/>
            <p:nvPr/>
          </p:nvSpPr>
          <p:spPr>
            <a:xfrm>
              <a:off x="5681630" y="1608813"/>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0"/>
            <p:cNvSpPr/>
            <p:nvPr/>
          </p:nvSpPr>
          <p:spPr>
            <a:xfrm>
              <a:off x="5681630" y="1512639"/>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0"/>
            <p:cNvSpPr/>
            <p:nvPr/>
          </p:nvSpPr>
          <p:spPr>
            <a:xfrm>
              <a:off x="5681630" y="1416487"/>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0"/>
            <p:cNvSpPr/>
            <p:nvPr/>
          </p:nvSpPr>
          <p:spPr>
            <a:xfrm>
              <a:off x="5681630" y="1320313"/>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60"/>
            <p:cNvSpPr/>
            <p:nvPr/>
          </p:nvSpPr>
          <p:spPr>
            <a:xfrm>
              <a:off x="5680702" y="2160278"/>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0"/>
            <p:cNvSpPr/>
            <p:nvPr/>
          </p:nvSpPr>
          <p:spPr>
            <a:xfrm>
              <a:off x="5680702" y="2064104"/>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0"/>
            <p:cNvSpPr/>
            <p:nvPr/>
          </p:nvSpPr>
          <p:spPr>
            <a:xfrm>
              <a:off x="5680702" y="1967930"/>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0"/>
            <p:cNvSpPr/>
            <p:nvPr/>
          </p:nvSpPr>
          <p:spPr>
            <a:xfrm>
              <a:off x="5680702" y="1871756"/>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0"/>
            <p:cNvSpPr/>
            <p:nvPr/>
          </p:nvSpPr>
          <p:spPr>
            <a:xfrm>
              <a:off x="5680702" y="177558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0"/>
            <p:cNvSpPr/>
            <p:nvPr/>
          </p:nvSpPr>
          <p:spPr>
            <a:xfrm>
              <a:off x="5680702" y="167940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60"/>
            <p:cNvSpPr/>
            <p:nvPr/>
          </p:nvSpPr>
          <p:spPr>
            <a:xfrm>
              <a:off x="5680702" y="1583872"/>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0"/>
            <p:cNvSpPr/>
            <p:nvPr/>
          </p:nvSpPr>
          <p:spPr>
            <a:xfrm>
              <a:off x="5680702" y="1487698"/>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0"/>
            <p:cNvSpPr/>
            <p:nvPr/>
          </p:nvSpPr>
          <p:spPr>
            <a:xfrm>
              <a:off x="5680702" y="1391545"/>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0"/>
            <p:cNvSpPr/>
            <p:nvPr/>
          </p:nvSpPr>
          <p:spPr>
            <a:xfrm>
              <a:off x="5680702" y="1295371"/>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60"/>
            <p:cNvSpPr/>
            <p:nvPr/>
          </p:nvSpPr>
          <p:spPr>
            <a:xfrm>
              <a:off x="5680702" y="2112450"/>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0"/>
            <p:cNvSpPr/>
            <p:nvPr/>
          </p:nvSpPr>
          <p:spPr>
            <a:xfrm>
              <a:off x="5680702" y="2016276"/>
              <a:ext cx="2311402"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0"/>
            <p:cNvSpPr/>
            <p:nvPr/>
          </p:nvSpPr>
          <p:spPr>
            <a:xfrm>
              <a:off x="5680702" y="1920102"/>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60"/>
            <p:cNvSpPr/>
            <p:nvPr/>
          </p:nvSpPr>
          <p:spPr>
            <a:xfrm>
              <a:off x="5680702" y="1823928"/>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0"/>
            <p:cNvSpPr/>
            <p:nvPr/>
          </p:nvSpPr>
          <p:spPr>
            <a:xfrm>
              <a:off x="5680702" y="1727755"/>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60"/>
            <p:cNvSpPr/>
            <p:nvPr/>
          </p:nvSpPr>
          <p:spPr>
            <a:xfrm>
              <a:off x="5680702" y="1631581"/>
              <a:ext cx="2311402"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0"/>
            <p:cNvSpPr/>
            <p:nvPr/>
          </p:nvSpPr>
          <p:spPr>
            <a:xfrm>
              <a:off x="5680702" y="1536044"/>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0"/>
            <p:cNvSpPr/>
            <p:nvPr/>
          </p:nvSpPr>
          <p:spPr>
            <a:xfrm>
              <a:off x="5680702" y="1439870"/>
              <a:ext cx="2311402"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60"/>
            <p:cNvSpPr/>
            <p:nvPr/>
          </p:nvSpPr>
          <p:spPr>
            <a:xfrm>
              <a:off x="5680702" y="1343718"/>
              <a:ext cx="2311402"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5" name="Google Shape;8625;p60"/>
          <p:cNvSpPr/>
          <p:nvPr/>
        </p:nvSpPr>
        <p:spPr>
          <a:xfrm>
            <a:off x="8291538" y="1197222"/>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0">
            <a:hlinkClick r:id="rId6"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627" name="Google Shape;8627;p60">
            <a:hlinkClick r:id="rId6"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17" name="Google Shape;8617;p60"/>
          <p:cNvPicPr preferRelativeResize="0">
            <a:picLocks noGrp="1"/>
          </p:cNvPicPr>
          <p:nvPr>
            <p:ph type="pic" idx="15"/>
          </p:nvPr>
        </p:nvPicPr>
        <p:blipFill rotWithShape="1">
          <a:blip r:embed="rId7">
            <a:alphaModFix amt="70000"/>
          </a:blip>
          <a:srcRect t="2698" b="42010"/>
          <a:stretch/>
        </p:blipFill>
        <p:spPr>
          <a:xfrm>
            <a:off x="5679463" y="1284200"/>
            <a:ext cx="2313851" cy="907500"/>
          </a:xfrm>
          <a:prstGeom prst="rect">
            <a:avLst/>
          </a:prstGeom>
        </p:spPr>
      </p:pic>
      <p:pic>
        <p:nvPicPr>
          <p:cNvPr id="8619" name="Google Shape;8619;p60"/>
          <p:cNvPicPr preferRelativeResize="0">
            <a:picLocks noGrp="1"/>
          </p:cNvPicPr>
          <p:nvPr>
            <p:ph type="pic" idx="17"/>
          </p:nvPr>
        </p:nvPicPr>
        <p:blipFill rotWithShape="1">
          <a:blip r:embed="rId8">
            <a:alphaModFix amt="70000"/>
          </a:blip>
          <a:srcRect t="32534" b="41319"/>
          <a:stretch/>
        </p:blipFill>
        <p:spPr>
          <a:xfrm>
            <a:off x="5679439" y="2301875"/>
            <a:ext cx="2313900" cy="907500"/>
          </a:xfrm>
          <a:prstGeom prst="rect">
            <a:avLst/>
          </a:prstGeom>
        </p:spPr>
      </p:pic>
      <p:pic>
        <p:nvPicPr>
          <p:cNvPr id="8618" name="Google Shape;8618;p60"/>
          <p:cNvPicPr preferRelativeResize="0">
            <a:picLocks noGrp="1"/>
          </p:cNvPicPr>
          <p:nvPr>
            <p:ph type="pic" idx="16"/>
          </p:nvPr>
        </p:nvPicPr>
        <p:blipFill rotWithShape="1">
          <a:blip r:embed="rId9">
            <a:alphaModFix amt="70000"/>
          </a:blip>
          <a:srcRect t="7022" b="34264"/>
          <a:stretch/>
        </p:blipFill>
        <p:spPr>
          <a:xfrm>
            <a:off x="5679439" y="3320025"/>
            <a:ext cx="2313900" cy="907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441"/>
                                        </p:tgtEl>
                                        <p:attrNameLst>
                                          <p:attrName>style.visibility</p:attrName>
                                        </p:attrNameLst>
                                      </p:cBhvr>
                                      <p:to>
                                        <p:strVal val="visible"/>
                                      </p:to>
                                    </p:set>
                                    <p:anim calcmode="lin" valueType="num">
                                      <p:cBhvr additive="base">
                                        <p:cTn id="7" dur="1000"/>
                                        <p:tgtEl>
                                          <p:spTgt spid="844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452"/>
                                        </p:tgtEl>
                                        <p:attrNameLst>
                                          <p:attrName>style.visibility</p:attrName>
                                        </p:attrNameLst>
                                      </p:cBhvr>
                                      <p:to>
                                        <p:strVal val="visible"/>
                                      </p:to>
                                    </p:set>
                                    <p:anim calcmode="lin" valueType="num">
                                      <p:cBhvr additive="base">
                                        <p:cTn id="10" dur="1000"/>
                                        <p:tgtEl>
                                          <p:spTgt spid="8452"/>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465"/>
                                        </p:tgtEl>
                                        <p:attrNameLst>
                                          <p:attrName>style.visibility</p:attrName>
                                        </p:attrNameLst>
                                      </p:cBhvr>
                                      <p:to>
                                        <p:strVal val="visible"/>
                                      </p:to>
                                    </p:set>
                                    <p:anim calcmode="lin" valueType="num">
                                      <p:cBhvr additive="base">
                                        <p:cTn id="13" dur="1000"/>
                                        <p:tgtEl>
                                          <p:spTgt spid="846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477"/>
                                        </p:tgtEl>
                                        <p:attrNameLst>
                                          <p:attrName>style.visibility</p:attrName>
                                        </p:attrNameLst>
                                      </p:cBhvr>
                                      <p:to>
                                        <p:strVal val="visible"/>
                                      </p:to>
                                    </p:set>
                                    <p:anim calcmode="lin" valueType="num">
                                      <p:cBhvr additive="base">
                                        <p:cTn id="16" dur="1000"/>
                                        <p:tgtEl>
                                          <p:spTgt spid="84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8478"/>
                                        </p:tgtEl>
                                        <p:attrNameLst>
                                          <p:attrName>style.visibility</p:attrName>
                                        </p:attrNameLst>
                                      </p:cBhvr>
                                      <p:to>
                                        <p:strVal val="visible"/>
                                      </p:to>
                                    </p:set>
                                    <p:anim calcmode="lin" valueType="num">
                                      <p:cBhvr additive="base">
                                        <p:cTn id="19" dur="1000"/>
                                        <p:tgtEl>
                                          <p:spTgt spid="8478"/>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8479"/>
                                        </p:tgtEl>
                                        <p:attrNameLst>
                                          <p:attrName>style.visibility</p:attrName>
                                        </p:attrNameLst>
                                      </p:cBhvr>
                                      <p:to>
                                        <p:strVal val="visible"/>
                                      </p:to>
                                    </p:set>
                                    <p:anim calcmode="lin" valueType="num">
                                      <p:cBhvr additive="base">
                                        <p:cTn id="22" dur="1000"/>
                                        <p:tgtEl>
                                          <p:spTgt spid="8479"/>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8480"/>
                                        </p:tgtEl>
                                        <p:attrNameLst>
                                          <p:attrName>style.visibility</p:attrName>
                                        </p:attrNameLst>
                                      </p:cBhvr>
                                      <p:to>
                                        <p:strVal val="visible"/>
                                      </p:to>
                                    </p:set>
                                    <p:anim calcmode="lin" valueType="num">
                                      <p:cBhvr additive="base">
                                        <p:cTn id="25" dur="1000"/>
                                        <p:tgtEl>
                                          <p:spTgt spid="848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8492"/>
                                        </p:tgtEl>
                                        <p:attrNameLst>
                                          <p:attrName>style.visibility</p:attrName>
                                        </p:attrNameLst>
                                      </p:cBhvr>
                                      <p:to>
                                        <p:strVal val="visible"/>
                                      </p:to>
                                    </p:set>
                                    <p:anim calcmode="lin" valueType="num">
                                      <p:cBhvr additive="base">
                                        <p:cTn id="28" dur="1000"/>
                                        <p:tgtEl>
                                          <p:spTgt spid="8492"/>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8493"/>
                                        </p:tgtEl>
                                        <p:attrNameLst>
                                          <p:attrName>style.visibility</p:attrName>
                                        </p:attrNameLst>
                                      </p:cBhvr>
                                      <p:to>
                                        <p:strVal val="visible"/>
                                      </p:to>
                                    </p:set>
                                    <p:anim calcmode="lin" valueType="num">
                                      <p:cBhvr additive="base">
                                        <p:cTn id="31" dur="1000"/>
                                        <p:tgtEl>
                                          <p:spTgt spid="8493"/>
                                        </p:tgtEl>
                                        <p:attrNameLst>
                                          <p:attrName>ppt_x</p:attrName>
                                        </p:attrNameLst>
                                      </p:cBhvr>
                                      <p:tavLst>
                                        <p:tav tm="0">
                                          <p:val>
                                            <p:strVal val="#ppt_x-1"/>
                                          </p:val>
                                        </p:tav>
                                        <p:tav tm="100000">
                                          <p:val>
                                            <p:strVal val="#ppt_x"/>
                                          </p:val>
                                        </p:tav>
                                      </p:tavLst>
                                    </p:anim>
                                  </p:childTnLst>
                                </p:cTn>
                              </p:par>
                              <p:par>
                                <p:cTn id="32" presetID="2" presetClass="entr" presetSubtype="8" fill="hold" nodeType="withEffect">
                                  <p:stCondLst>
                                    <p:cond delay="0"/>
                                  </p:stCondLst>
                                  <p:childTnLst>
                                    <p:set>
                                      <p:cBhvr>
                                        <p:cTn id="33" dur="1" fill="hold">
                                          <p:stCondLst>
                                            <p:cond delay="0"/>
                                          </p:stCondLst>
                                        </p:cTn>
                                        <p:tgtEl>
                                          <p:spTgt spid="8494"/>
                                        </p:tgtEl>
                                        <p:attrNameLst>
                                          <p:attrName>style.visibility</p:attrName>
                                        </p:attrNameLst>
                                      </p:cBhvr>
                                      <p:to>
                                        <p:strVal val="visible"/>
                                      </p:to>
                                    </p:set>
                                    <p:anim calcmode="lin" valueType="num">
                                      <p:cBhvr additive="base">
                                        <p:cTn id="34" dur="1000"/>
                                        <p:tgtEl>
                                          <p:spTgt spid="8494"/>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8495"/>
                                        </p:tgtEl>
                                        <p:attrNameLst>
                                          <p:attrName>style.visibility</p:attrName>
                                        </p:attrNameLst>
                                      </p:cBhvr>
                                      <p:to>
                                        <p:strVal val="visible"/>
                                      </p:to>
                                    </p:set>
                                    <p:anim calcmode="lin" valueType="num">
                                      <p:cBhvr additive="base">
                                        <p:cTn id="37" dur="1000"/>
                                        <p:tgtEl>
                                          <p:spTgt spid="8495"/>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8496"/>
                                        </p:tgtEl>
                                        <p:attrNameLst>
                                          <p:attrName>style.visibility</p:attrName>
                                        </p:attrNameLst>
                                      </p:cBhvr>
                                      <p:to>
                                        <p:strVal val="visible"/>
                                      </p:to>
                                    </p:set>
                                    <p:anim calcmode="lin" valueType="num">
                                      <p:cBhvr additive="base">
                                        <p:cTn id="40" dur="1000"/>
                                        <p:tgtEl>
                                          <p:spTgt spid="8496"/>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8500"/>
                                        </p:tgtEl>
                                        <p:attrNameLst>
                                          <p:attrName>style.visibility</p:attrName>
                                        </p:attrNameLst>
                                      </p:cBhvr>
                                      <p:to>
                                        <p:strVal val="visible"/>
                                      </p:to>
                                    </p:set>
                                    <p:anim calcmode="lin" valueType="num">
                                      <p:cBhvr additive="base">
                                        <p:cTn id="43" dur="1000"/>
                                        <p:tgtEl>
                                          <p:spTgt spid="850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8539"/>
                                        </p:tgtEl>
                                        <p:attrNameLst>
                                          <p:attrName>style.visibility</p:attrName>
                                        </p:attrNameLst>
                                      </p:cBhvr>
                                      <p:to>
                                        <p:strVal val="visible"/>
                                      </p:to>
                                    </p:set>
                                    <p:anim calcmode="lin" valueType="num">
                                      <p:cBhvr additive="base">
                                        <p:cTn id="46" dur="1000"/>
                                        <p:tgtEl>
                                          <p:spTgt spid="8539"/>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8578"/>
                                        </p:tgtEl>
                                        <p:attrNameLst>
                                          <p:attrName>style.visibility</p:attrName>
                                        </p:attrNameLst>
                                      </p:cBhvr>
                                      <p:to>
                                        <p:strVal val="visible"/>
                                      </p:to>
                                    </p:set>
                                    <p:anim calcmode="lin" valueType="num">
                                      <p:cBhvr additive="base">
                                        <p:cTn id="49" dur="1000"/>
                                        <p:tgtEl>
                                          <p:spTgt spid="8578"/>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8617"/>
                                        </p:tgtEl>
                                        <p:attrNameLst>
                                          <p:attrName>style.visibility</p:attrName>
                                        </p:attrNameLst>
                                      </p:cBhvr>
                                      <p:to>
                                        <p:strVal val="visible"/>
                                      </p:to>
                                    </p:set>
                                    <p:anim calcmode="lin" valueType="num">
                                      <p:cBhvr additive="base">
                                        <p:cTn id="52" dur="1000"/>
                                        <p:tgtEl>
                                          <p:spTgt spid="8617"/>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8618"/>
                                        </p:tgtEl>
                                        <p:attrNameLst>
                                          <p:attrName>style.visibility</p:attrName>
                                        </p:attrNameLst>
                                      </p:cBhvr>
                                      <p:to>
                                        <p:strVal val="visible"/>
                                      </p:to>
                                    </p:set>
                                    <p:anim calcmode="lin" valueType="num">
                                      <p:cBhvr additive="base">
                                        <p:cTn id="55" dur="1000"/>
                                        <p:tgtEl>
                                          <p:spTgt spid="8618"/>
                                        </p:tgtEl>
                                        <p:attrNameLst>
                                          <p:attrName>ppt_x</p:attrName>
                                        </p:attrNameLst>
                                      </p:cBhvr>
                                      <p:tavLst>
                                        <p:tav tm="0">
                                          <p:val>
                                            <p:strVal val="#ppt_x+1"/>
                                          </p:val>
                                        </p:tav>
                                        <p:tav tm="100000">
                                          <p:val>
                                            <p:strVal val="#ppt_x"/>
                                          </p:val>
                                        </p:tav>
                                      </p:tavLst>
                                    </p:anim>
                                  </p:childTnLst>
                                </p:cTn>
                              </p:par>
                              <p:par>
                                <p:cTn id="56" presetID="2" presetClass="entr" presetSubtype="2" fill="hold" nodeType="withEffect">
                                  <p:stCondLst>
                                    <p:cond delay="0"/>
                                  </p:stCondLst>
                                  <p:childTnLst>
                                    <p:set>
                                      <p:cBhvr>
                                        <p:cTn id="57" dur="1" fill="hold">
                                          <p:stCondLst>
                                            <p:cond delay="0"/>
                                          </p:stCondLst>
                                        </p:cTn>
                                        <p:tgtEl>
                                          <p:spTgt spid="8619"/>
                                        </p:tgtEl>
                                        <p:attrNameLst>
                                          <p:attrName>style.visibility</p:attrName>
                                        </p:attrNameLst>
                                      </p:cBhvr>
                                      <p:to>
                                        <p:strVal val="visible"/>
                                      </p:to>
                                    </p:set>
                                    <p:anim calcmode="lin" valueType="num">
                                      <p:cBhvr additive="base">
                                        <p:cTn id="58" dur="1000"/>
                                        <p:tgtEl>
                                          <p:spTgt spid="86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71"/>
        <p:cNvGrpSpPr/>
        <p:nvPr/>
      </p:nvGrpSpPr>
      <p:grpSpPr>
        <a:xfrm>
          <a:off x="0" y="0"/>
          <a:ext cx="0" cy="0"/>
          <a:chOff x="0" y="0"/>
          <a:chExt cx="0" cy="0"/>
        </a:xfrm>
      </p:grpSpPr>
      <p:grpSp>
        <p:nvGrpSpPr>
          <p:cNvPr id="13975" name="Google Shape;13975;p114"/>
          <p:cNvGrpSpPr/>
          <p:nvPr/>
        </p:nvGrpSpPr>
        <p:grpSpPr>
          <a:xfrm>
            <a:off x="5059521" y="1437248"/>
            <a:ext cx="2713964" cy="2455542"/>
            <a:chOff x="5037123" y="946496"/>
            <a:chExt cx="3163497" cy="3154197"/>
          </a:xfrm>
        </p:grpSpPr>
        <p:sp>
          <p:nvSpPr>
            <p:cNvPr id="13976" name="Google Shape;13976;p114"/>
            <p:cNvSpPr/>
            <p:nvPr/>
          </p:nvSpPr>
          <p:spPr>
            <a:xfrm>
              <a:off x="5037123" y="40450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114"/>
            <p:cNvSpPr/>
            <p:nvPr/>
          </p:nvSpPr>
          <p:spPr>
            <a:xfrm>
              <a:off x="5037123" y="39489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114"/>
            <p:cNvSpPr/>
            <p:nvPr/>
          </p:nvSpPr>
          <p:spPr>
            <a:xfrm>
              <a:off x="5037123" y="38527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114"/>
            <p:cNvSpPr/>
            <p:nvPr/>
          </p:nvSpPr>
          <p:spPr>
            <a:xfrm>
              <a:off x="5037123" y="375655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114"/>
            <p:cNvSpPr/>
            <p:nvPr/>
          </p:nvSpPr>
          <p:spPr>
            <a:xfrm>
              <a:off x="5037123" y="366038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114"/>
            <p:cNvSpPr/>
            <p:nvPr/>
          </p:nvSpPr>
          <p:spPr>
            <a:xfrm>
              <a:off x="5037123" y="356420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114"/>
            <p:cNvSpPr/>
            <p:nvPr/>
          </p:nvSpPr>
          <p:spPr>
            <a:xfrm>
              <a:off x="5037123" y="34686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114"/>
            <p:cNvSpPr/>
            <p:nvPr/>
          </p:nvSpPr>
          <p:spPr>
            <a:xfrm>
              <a:off x="5037123" y="33724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114"/>
            <p:cNvSpPr/>
            <p:nvPr/>
          </p:nvSpPr>
          <p:spPr>
            <a:xfrm>
              <a:off x="5037123" y="3276343"/>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114"/>
            <p:cNvSpPr/>
            <p:nvPr/>
          </p:nvSpPr>
          <p:spPr>
            <a:xfrm>
              <a:off x="5037123" y="3180169"/>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114"/>
            <p:cNvSpPr/>
            <p:nvPr/>
          </p:nvSpPr>
          <p:spPr>
            <a:xfrm>
              <a:off x="5037123" y="308399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114"/>
            <p:cNvSpPr/>
            <p:nvPr/>
          </p:nvSpPr>
          <p:spPr>
            <a:xfrm>
              <a:off x="5037123" y="29878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114"/>
            <p:cNvSpPr/>
            <p:nvPr/>
          </p:nvSpPr>
          <p:spPr>
            <a:xfrm>
              <a:off x="5037123" y="28916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114"/>
            <p:cNvSpPr/>
            <p:nvPr/>
          </p:nvSpPr>
          <p:spPr>
            <a:xfrm>
              <a:off x="5037123" y="279611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114"/>
            <p:cNvSpPr/>
            <p:nvPr/>
          </p:nvSpPr>
          <p:spPr>
            <a:xfrm>
              <a:off x="5037123" y="269993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114"/>
            <p:cNvSpPr/>
            <p:nvPr/>
          </p:nvSpPr>
          <p:spPr>
            <a:xfrm>
              <a:off x="5037123" y="260376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114"/>
            <p:cNvSpPr/>
            <p:nvPr/>
          </p:nvSpPr>
          <p:spPr>
            <a:xfrm>
              <a:off x="5037123" y="250758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114"/>
            <p:cNvSpPr/>
            <p:nvPr/>
          </p:nvSpPr>
          <p:spPr>
            <a:xfrm>
              <a:off x="5037123" y="24114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114"/>
            <p:cNvSpPr/>
            <p:nvPr/>
          </p:nvSpPr>
          <p:spPr>
            <a:xfrm>
              <a:off x="5037123" y="23152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114"/>
            <p:cNvSpPr/>
            <p:nvPr/>
          </p:nvSpPr>
          <p:spPr>
            <a:xfrm>
              <a:off x="5037123" y="221972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114"/>
            <p:cNvSpPr/>
            <p:nvPr/>
          </p:nvSpPr>
          <p:spPr>
            <a:xfrm>
              <a:off x="5037123" y="212355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114"/>
            <p:cNvSpPr/>
            <p:nvPr/>
          </p:nvSpPr>
          <p:spPr>
            <a:xfrm>
              <a:off x="5037123" y="20273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114"/>
            <p:cNvSpPr/>
            <p:nvPr/>
          </p:nvSpPr>
          <p:spPr>
            <a:xfrm>
              <a:off x="5037123" y="19312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114"/>
            <p:cNvSpPr/>
            <p:nvPr/>
          </p:nvSpPr>
          <p:spPr>
            <a:xfrm>
              <a:off x="5037123" y="18350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114"/>
            <p:cNvSpPr/>
            <p:nvPr/>
          </p:nvSpPr>
          <p:spPr>
            <a:xfrm>
              <a:off x="5037123" y="173885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114"/>
            <p:cNvSpPr/>
            <p:nvPr/>
          </p:nvSpPr>
          <p:spPr>
            <a:xfrm>
              <a:off x="5037123" y="164268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114"/>
            <p:cNvSpPr/>
            <p:nvPr/>
          </p:nvSpPr>
          <p:spPr>
            <a:xfrm>
              <a:off x="5037123" y="15471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114"/>
            <p:cNvSpPr/>
            <p:nvPr/>
          </p:nvSpPr>
          <p:spPr>
            <a:xfrm>
              <a:off x="5037123" y="14509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114"/>
            <p:cNvSpPr/>
            <p:nvPr/>
          </p:nvSpPr>
          <p:spPr>
            <a:xfrm>
              <a:off x="5037123" y="13548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114"/>
            <p:cNvSpPr/>
            <p:nvPr/>
          </p:nvSpPr>
          <p:spPr>
            <a:xfrm>
              <a:off x="5037123" y="125864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114"/>
            <p:cNvSpPr/>
            <p:nvPr/>
          </p:nvSpPr>
          <p:spPr>
            <a:xfrm>
              <a:off x="5037123" y="116247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114"/>
            <p:cNvSpPr/>
            <p:nvPr/>
          </p:nvSpPr>
          <p:spPr>
            <a:xfrm>
              <a:off x="5037123" y="106629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114"/>
            <p:cNvSpPr/>
            <p:nvPr/>
          </p:nvSpPr>
          <p:spPr>
            <a:xfrm>
              <a:off x="5037123" y="9701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114"/>
            <p:cNvSpPr/>
            <p:nvPr/>
          </p:nvSpPr>
          <p:spPr>
            <a:xfrm>
              <a:off x="5040500" y="4094216"/>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114"/>
            <p:cNvSpPr/>
            <p:nvPr/>
          </p:nvSpPr>
          <p:spPr>
            <a:xfrm>
              <a:off x="5040500" y="3998042"/>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114"/>
            <p:cNvSpPr/>
            <p:nvPr/>
          </p:nvSpPr>
          <p:spPr>
            <a:xfrm>
              <a:off x="5040500" y="390186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114"/>
            <p:cNvSpPr/>
            <p:nvPr/>
          </p:nvSpPr>
          <p:spPr>
            <a:xfrm>
              <a:off x="5040500" y="380569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114"/>
            <p:cNvSpPr/>
            <p:nvPr/>
          </p:nvSpPr>
          <p:spPr>
            <a:xfrm>
              <a:off x="5040500" y="37095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114"/>
            <p:cNvSpPr/>
            <p:nvPr/>
          </p:nvSpPr>
          <p:spPr>
            <a:xfrm>
              <a:off x="5040500" y="36133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114"/>
            <p:cNvSpPr/>
            <p:nvPr/>
          </p:nvSpPr>
          <p:spPr>
            <a:xfrm>
              <a:off x="5040500" y="35178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114"/>
            <p:cNvSpPr/>
            <p:nvPr/>
          </p:nvSpPr>
          <p:spPr>
            <a:xfrm>
              <a:off x="5040500" y="34216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114"/>
            <p:cNvSpPr/>
            <p:nvPr/>
          </p:nvSpPr>
          <p:spPr>
            <a:xfrm>
              <a:off x="5040500" y="332548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114"/>
            <p:cNvSpPr/>
            <p:nvPr/>
          </p:nvSpPr>
          <p:spPr>
            <a:xfrm>
              <a:off x="5040500" y="3229310"/>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114"/>
            <p:cNvSpPr/>
            <p:nvPr/>
          </p:nvSpPr>
          <p:spPr>
            <a:xfrm>
              <a:off x="5040500" y="3133136"/>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114"/>
            <p:cNvSpPr/>
            <p:nvPr/>
          </p:nvSpPr>
          <p:spPr>
            <a:xfrm>
              <a:off x="5040500" y="303696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1" name="Google Shape;14021;p114"/>
            <p:cNvSpPr/>
            <p:nvPr/>
          </p:nvSpPr>
          <p:spPr>
            <a:xfrm>
              <a:off x="5040500" y="294078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2" name="Google Shape;14022;p114"/>
            <p:cNvSpPr/>
            <p:nvPr/>
          </p:nvSpPr>
          <p:spPr>
            <a:xfrm>
              <a:off x="5040500" y="284525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114"/>
            <p:cNvSpPr/>
            <p:nvPr/>
          </p:nvSpPr>
          <p:spPr>
            <a:xfrm>
              <a:off x="5040500" y="2749078"/>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114"/>
            <p:cNvSpPr/>
            <p:nvPr/>
          </p:nvSpPr>
          <p:spPr>
            <a:xfrm>
              <a:off x="5040500" y="265290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114"/>
            <p:cNvSpPr/>
            <p:nvPr/>
          </p:nvSpPr>
          <p:spPr>
            <a:xfrm>
              <a:off x="5040500" y="2556730"/>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114"/>
            <p:cNvSpPr/>
            <p:nvPr/>
          </p:nvSpPr>
          <p:spPr>
            <a:xfrm>
              <a:off x="5040500" y="24605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114"/>
            <p:cNvSpPr/>
            <p:nvPr/>
          </p:nvSpPr>
          <p:spPr>
            <a:xfrm>
              <a:off x="5040500" y="23643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114"/>
            <p:cNvSpPr/>
            <p:nvPr/>
          </p:nvSpPr>
          <p:spPr>
            <a:xfrm>
              <a:off x="5040500" y="22688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114"/>
            <p:cNvSpPr/>
            <p:nvPr/>
          </p:nvSpPr>
          <p:spPr>
            <a:xfrm>
              <a:off x="5040500" y="21726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114"/>
            <p:cNvSpPr/>
            <p:nvPr/>
          </p:nvSpPr>
          <p:spPr>
            <a:xfrm>
              <a:off x="5040500" y="2076519"/>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114"/>
            <p:cNvSpPr/>
            <p:nvPr/>
          </p:nvSpPr>
          <p:spPr>
            <a:xfrm>
              <a:off x="5040500" y="198034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114"/>
            <p:cNvSpPr/>
            <p:nvPr/>
          </p:nvSpPr>
          <p:spPr>
            <a:xfrm>
              <a:off x="5040500" y="1884171"/>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114"/>
            <p:cNvSpPr/>
            <p:nvPr/>
          </p:nvSpPr>
          <p:spPr>
            <a:xfrm>
              <a:off x="5040500" y="178799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114"/>
            <p:cNvSpPr/>
            <p:nvPr/>
          </p:nvSpPr>
          <p:spPr>
            <a:xfrm>
              <a:off x="5040500" y="1691824"/>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114"/>
            <p:cNvSpPr/>
            <p:nvPr/>
          </p:nvSpPr>
          <p:spPr>
            <a:xfrm>
              <a:off x="5040500" y="159630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114"/>
            <p:cNvSpPr/>
            <p:nvPr/>
          </p:nvSpPr>
          <p:spPr>
            <a:xfrm>
              <a:off x="5040500" y="150013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114"/>
            <p:cNvSpPr/>
            <p:nvPr/>
          </p:nvSpPr>
          <p:spPr>
            <a:xfrm>
              <a:off x="5040500" y="140396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114"/>
            <p:cNvSpPr/>
            <p:nvPr/>
          </p:nvSpPr>
          <p:spPr>
            <a:xfrm>
              <a:off x="5040500" y="130778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114"/>
            <p:cNvSpPr/>
            <p:nvPr/>
          </p:nvSpPr>
          <p:spPr>
            <a:xfrm>
              <a:off x="5040500" y="121161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114"/>
            <p:cNvSpPr/>
            <p:nvPr/>
          </p:nvSpPr>
          <p:spPr>
            <a:xfrm>
              <a:off x="5040500" y="111543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114"/>
            <p:cNvSpPr/>
            <p:nvPr/>
          </p:nvSpPr>
          <p:spPr>
            <a:xfrm>
              <a:off x="5040500" y="1019265"/>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114"/>
            <p:cNvSpPr/>
            <p:nvPr/>
          </p:nvSpPr>
          <p:spPr>
            <a:xfrm>
              <a:off x="5039232" y="406927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114"/>
            <p:cNvSpPr/>
            <p:nvPr/>
          </p:nvSpPr>
          <p:spPr>
            <a:xfrm>
              <a:off x="5039232" y="397310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114"/>
            <p:cNvSpPr/>
            <p:nvPr/>
          </p:nvSpPr>
          <p:spPr>
            <a:xfrm>
              <a:off x="5039232" y="387692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114"/>
            <p:cNvSpPr/>
            <p:nvPr/>
          </p:nvSpPr>
          <p:spPr>
            <a:xfrm>
              <a:off x="5039232" y="378075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114"/>
            <p:cNvSpPr/>
            <p:nvPr/>
          </p:nvSpPr>
          <p:spPr>
            <a:xfrm>
              <a:off x="5039232" y="368457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114"/>
            <p:cNvSpPr/>
            <p:nvPr/>
          </p:nvSpPr>
          <p:spPr>
            <a:xfrm>
              <a:off x="5039232" y="358840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114"/>
            <p:cNvSpPr/>
            <p:nvPr/>
          </p:nvSpPr>
          <p:spPr>
            <a:xfrm>
              <a:off x="5039232" y="349286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114"/>
            <p:cNvSpPr/>
            <p:nvPr/>
          </p:nvSpPr>
          <p:spPr>
            <a:xfrm>
              <a:off x="5039232" y="3396695"/>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114"/>
            <p:cNvSpPr/>
            <p:nvPr/>
          </p:nvSpPr>
          <p:spPr>
            <a:xfrm>
              <a:off x="5039232" y="3300542"/>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114"/>
            <p:cNvSpPr/>
            <p:nvPr/>
          </p:nvSpPr>
          <p:spPr>
            <a:xfrm>
              <a:off x="5039232" y="3204368"/>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114"/>
            <p:cNvSpPr/>
            <p:nvPr/>
          </p:nvSpPr>
          <p:spPr>
            <a:xfrm>
              <a:off x="5039232" y="3108194"/>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114"/>
            <p:cNvSpPr/>
            <p:nvPr/>
          </p:nvSpPr>
          <p:spPr>
            <a:xfrm>
              <a:off x="5039232" y="301202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114"/>
            <p:cNvSpPr/>
            <p:nvPr/>
          </p:nvSpPr>
          <p:spPr>
            <a:xfrm>
              <a:off x="5039232" y="291584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114"/>
            <p:cNvSpPr/>
            <p:nvPr/>
          </p:nvSpPr>
          <p:spPr>
            <a:xfrm>
              <a:off x="5039232" y="2820310"/>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114"/>
            <p:cNvSpPr/>
            <p:nvPr/>
          </p:nvSpPr>
          <p:spPr>
            <a:xfrm>
              <a:off x="5039232" y="2724136"/>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114"/>
            <p:cNvSpPr/>
            <p:nvPr/>
          </p:nvSpPr>
          <p:spPr>
            <a:xfrm>
              <a:off x="5039232" y="262796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114"/>
            <p:cNvSpPr/>
            <p:nvPr/>
          </p:nvSpPr>
          <p:spPr>
            <a:xfrm>
              <a:off x="5039232" y="2531788"/>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114"/>
            <p:cNvSpPr/>
            <p:nvPr/>
          </p:nvSpPr>
          <p:spPr>
            <a:xfrm>
              <a:off x="5039232" y="243561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114"/>
            <p:cNvSpPr/>
            <p:nvPr/>
          </p:nvSpPr>
          <p:spPr>
            <a:xfrm>
              <a:off x="5039232" y="233944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114"/>
            <p:cNvSpPr/>
            <p:nvPr/>
          </p:nvSpPr>
          <p:spPr>
            <a:xfrm>
              <a:off x="5039232" y="224392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114"/>
            <p:cNvSpPr/>
            <p:nvPr/>
          </p:nvSpPr>
          <p:spPr>
            <a:xfrm>
              <a:off x="5039232" y="2147751"/>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114"/>
            <p:cNvSpPr/>
            <p:nvPr/>
          </p:nvSpPr>
          <p:spPr>
            <a:xfrm>
              <a:off x="5039232" y="2051578"/>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114"/>
            <p:cNvSpPr/>
            <p:nvPr/>
          </p:nvSpPr>
          <p:spPr>
            <a:xfrm>
              <a:off x="5039232" y="195540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114"/>
            <p:cNvSpPr/>
            <p:nvPr/>
          </p:nvSpPr>
          <p:spPr>
            <a:xfrm>
              <a:off x="5039232" y="1859230"/>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114"/>
            <p:cNvSpPr/>
            <p:nvPr/>
          </p:nvSpPr>
          <p:spPr>
            <a:xfrm>
              <a:off x="5039232" y="1763056"/>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114"/>
            <p:cNvSpPr/>
            <p:nvPr/>
          </p:nvSpPr>
          <p:spPr>
            <a:xfrm>
              <a:off x="5039232" y="1666882"/>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114"/>
            <p:cNvSpPr/>
            <p:nvPr/>
          </p:nvSpPr>
          <p:spPr>
            <a:xfrm>
              <a:off x="5039232" y="157136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114"/>
            <p:cNvSpPr/>
            <p:nvPr/>
          </p:nvSpPr>
          <p:spPr>
            <a:xfrm>
              <a:off x="5039232" y="147519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114"/>
            <p:cNvSpPr/>
            <p:nvPr/>
          </p:nvSpPr>
          <p:spPr>
            <a:xfrm>
              <a:off x="5039232" y="1379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114"/>
            <p:cNvSpPr/>
            <p:nvPr/>
          </p:nvSpPr>
          <p:spPr>
            <a:xfrm>
              <a:off x="5039232" y="1282845"/>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114"/>
            <p:cNvSpPr/>
            <p:nvPr/>
          </p:nvSpPr>
          <p:spPr>
            <a:xfrm>
              <a:off x="5039232" y="118667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114"/>
            <p:cNvSpPr/>
            <p:nvPr/>
          </p:nvSpPr>
          <p:spPr>
            <a:xfrm>
              <a:off x="5039232" y="1090497"/>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114"/>
            <p:cNvSpPr/>
            <p:nvPr/>
          </p:nvSpPr>
          <p:spPr>
            <a:xfrm>
              <a:off x="5039232" y="994324"/>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114"/>
            <p:cNvSpPr/>
            <p:nvPr/>
          </p:nvSpPr>
          <p:spPr>
            <a:xfrm>
              <a:off x="5039232" y="4021447"/>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114"/>
            <p:cNvSpPr/>
            <p:nvPr/>
          </p:nvSpPr>
          <p:spPr>
            <a:xfrm>
              <a:off x="5039232" y="3925273"/>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114"/>
            <p:cNvSpPr/>
            <p:nvPr/>
          </p:nvSpPr>
          <p:spPr>
            <a:xfrm>
              <a:off x="5039232" y="382909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114"/>
            <p:cNvSpPr/>
            <p:nvPr/>
          </p:nvSpPr>
          <p:spPr>
            <a:xfrm>
              <a:off x="5039232" y="3732926"/>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114"/>
            <p:cNvSpPr/>
            <p:nvPr/>
          </p:nvSpPr>
          <p:spPr>
            <a:xfrm>
              <a:off x="5039232" y="3636752"/>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114"/>
            <p:cNvSpPr/>
            <p:nvPr/>
          </p:nvSpPr>
          <p:spPr>
            <a:xfrm>
              <a:off x="5039232" y="354057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114"/>
            <p:cNvSpPr/>
            <p:nvPr/>
          </p:nvSpPr>
          <p:spPr>
            <a:xfrm>
              <a:off x="5039232" y="3445041"/>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114"/>
            <p:cNvSpPr/>
            <p:nvPr/>
          </p:nvSpPr>
          <p:spPr>
            <a:xfrm>
              <a:off x="5039232" y="3348867"/>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114"/>
            <p:cNvSpPr/>
            <p:nvPr/>
          </p:nvSpPr>
          <p:spPr>
            <a:xfrm>
              <a:off x="5039232" y="3252715"/>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114"/>
            <p:cNvSpPr/>
            <p:nvPr/>
          </p:nvSpPr>
          <p:spPr>
            <a:xfrm>
              <a:off x="5039232" y="3156541"/>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114"/>
            <p:cNvSpPr/>
            <p:nvPr/>
          </p:nvSpPr>
          <p:spPr>
            <a:xfrm>
              <a:off x="5039232" y="3060367"/>
              <a:ext cx="3160120"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114"/>
            <p:cNvSpPr/>
            <p:nvPr/>
          </p:nvSpPr>
          <p:spPr>
            <a:xfrm>
              <a:off x="5039232" y="2964193"/>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114"/>
            <p:cNvSpPr/>
            <p:nvPr/>
          </p:nvSpPr>
          <p:spPr>
            <a:xfrm>
              <a:off x="5039232" y="2868019"/>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114"/>
            <p:cNvSpPr/>
            <p:nvPr/>
          </p:nvSpPr>
          <p:spPr>
            <a:xfrm>
              <a:off x="5039232" y="2772482"/>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114"/>
            <p:cNvSpPr/>
            <p:nvPr/>
          </p:nvSpPr>
          <p:spPr>
            <a:xfrm>
              <a:off x="5039232" y="2676309"/>
              <a:ext cx="3160120"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114"/>
            <p:cNvSpPr/>
            <p:nvPr/>
          </p:nvSpPr>
          <p:spPr>
            <a:xfrm>
              <a:off x="5039232" y="258013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114"/>
            <p:cNvSpPr/>
            <p:nvPr/>
          </p:nvSpPr>
          <p:spPr>
            <a:xfrm>
              <a:off x="5039232" y="2483961"/>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114"/>
            <p:cNvSpPr/>
            <p:nvPr/>
          </p:nvSpPr>
          <p:spPr>
            <a:xfrm>
              <a:off x="5039232" y="2387787"/>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114"/>
            <p:cNvSpPr/>
            <p:nvPr/>
          </p:nvSpPr>
          <p:spPr>
            <a:xfrm>
              <a:off x="5039232" y="2291613"/>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114"/>
            <p:cNvSpPr/>
            <p:nvPr/>
          </p:nvSpPr>
          <p:spPr>
            <a:xfrm>
              <a:off x="5039232" y="2196098"/>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114"/>
            <p:cNvSpPr/>
            <p:nvPr/>
          </p:nvSpPr>
          <p:spPr>
            <a:xfrm>
              <a:off x="5039232" y="2099924"/>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114"/>
            <p:cNvSpPr/>
            <p:nvPr/>
          </p:nvSpPr>
          <p:spPr>
            <a:xfrm>
              <a:off x="5039232" y="2003750"/>
              <a:ext cx="3160120"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114"/>
            <p:cNvSpPr/>
            <p:nvPr/>
          </p:nvSpPr>
          <p:spPr>
            <a:xfrm>
              <a:off x="5039232" y="190757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8" name="Google Shape;14098;p114"/>
            <p:cNvSpPr/>
            <p:nvPr/>
          </p:nvSpPr>
          <p:spPr>
            <a:xfrm>
              <a:off x="5039232" y="1811402"/>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9" name="Google Shape;14099;p114"/>
            <p:cNvSpPr/>
            <p:nvPr/>
          </p:nvSpPr>
          <p:spPr>
            <a:xfrm>
              <a:off x="5039232" y="1715229"/>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0" name="Google Shape;14100;p114"/>
            <p:cNvSpPr/>
            <p:nvPr/>
          </p:nvSpPr>
          <p:spPr>
            <a:xfrm>
              <a:off x="5039232" y="1619055"/>
              <a:ext cx="3160120"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1" name="Google Shape;14101;p114"/>
            <p:cNvSpPr/>
            <p:nvPr/>
          </p:nvSpPr>
          <p:spPr>
            <a:xfrm>
              <a:off x="5039232" y="1523539"/>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2" name="Google Shape;14102;p114"/>
            <p:cNvSpPr/>
            <p:nvPr/>
          </p:nvSpPr>
          <p:spPr>
            <a:xfrm>
              <a:off x="5039232" y="1427365"/>
              <a:ext cx="3160120"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3" name="Google Shape;14103;p114"/>
            <p:cNvSpPr/>
            <p:nvPr/>
          </p:nvSpPr>
          <p:spPr>
            <a:xfrm>
              <a:off x="5039232" y="1331191"/>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4" name="Google Shape;14104;p114"/>
            <p:cNvSpPr/>
            <p:nvPr/>
          </p:nvSpPr>
          <p:spPr>
            <a:xfrm>
              <a:off x="5039232" y="1235018"/>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5" name="Google Shape;14105;p114"/>
            <p:cNvSpPr/>
            <p:nvPr/>
          </p:nvSpPr>
          <p:spPr>
            <a:xfrm>
              <a:off x="5039232" y="1138844"/>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6" name="Google Shape;14106;p114"/>
            <p:cNvSpPr/>
            <p:nvPr/>
          </p:nvSpPr>
          <p:spPr>
            <a:xfrm>
              <a:off x="5039232" y="1042670"/>
              <a:ext cx="3160120"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7" name="Google Shape;14107;p114"/>
            <p:cNvSpPr/>
            <p:nvPr/>
          </p:nvSpPr>
          <p:spPr>
            <a:xfrm>
              <a:off x="5039232" y="946496"/>
              <a:ext cx="3160120"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08" name="Google Shape;14108;p114"/>
          <p:cNvPicPr preferRelativeResize="0"/>
          <p:nvPr/>
        </p:nvPicPr>
        <p:blipFill rotWithShape="1">
          <a:blip r:embed="rId3">
            <a:alphaModFix amt="65000"/>
          </a:blip>
          <a:srcRect l="14991" r="10830"/>
          <a:stretch/>
        </p:blipFill>
        <p:spPr>
          <a:xfrm>
            <a:off x="5059225" y="1436450"/>
            <a:ext cx="2713823" cy="2472549"/>
          </a:xfrm>
          <a:prstGeom prst="rect">
            <a:avLst/>
          </a:prstGeom>
          <a:noFill/>
          <a:ln w="9525" cap="flat" cmpd="sng">
            <a:solidFill>
              <a:schemeClr val="dk1"/>
            </a:solidFill>
            <a:prstDash val="solid"/>
            <a:round/>
            <a:headEnd type="none" w="sm" len="sm"/>
            <a:tailEnd type="none" w="sm" len="sm"/>
          </a:ln>
        </p:spPr>
      </p:pic>
      <p:sp>
        <p:nvSpPr>
          <p:cNvPr id="13972" name="Google Shape;13972;p114">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3973" name="Google Shape;13973;p114">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09" name="Google Shape;14109;p114"/>
          <p:cNvSpPr/>
          <p:nvPr/>
        </p:nvSpPr>
        <p:spPr>
          <a:xfrm>
            <a:off x="7600160" y="2255946"/>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0" name="Google Shape;14110;p114"/>
          <p:cNvSpPr/>
          <p:nvPr/>
        </p:nvSpPr>
        <p:spPr>
          <a:xfrm>
            <a:off x="7600160" y="3245268"/>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1" name="Google Shape;14111;p114"/>
          <p:cNvSpPr/>
          <p:nvPr/>
        </p:nvSpPr>
        <p:spPr>
          <a:xfrm>
            <a:off x="7600160" y="2750607"/>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2" name="Google Shape;14112;p114"/>
          <p:cNvSpPr/>
          <p:nvPr/>
        </p:nvSpPr>
        <p:spPr>
          <a:xfrm>
            <a:off x="7600160" y="1761284"/>
            <a:ext cx="345600" cy="344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13" name="Google Shape;14113;p114"/>
          <p:cNvSpPr txBox="1">
            <a:spLocks noGrp="1"/>
          </p:cNvSpPr>
          <p:nvPr>
            <p:ph type="title"/>
          </p:nvPr>
        </p:nvSpPr>
        <p:spPr>
          <a:xfrm>
            <a:off x="1552100" y="1368975"/>
            <a:ext cx="2912700" cy="73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4114" name="Google Shape;14114;p114"/>
          <p:cNvSpPr txBox="1">
            <a:spLocks noGrp="1"/>
          </p:cNvSpPr>
          <p:nvPr>
            <p:ph type="subTitle" idx="1"/>
          </p:nvPr>
        </p:nvSpPr>
        <p:spPr>
          <a:xfrm>
            <a:off x="1552100" y="2127521"/>
            <a:ext cx="2912700" cy="89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yourwebsite.com</a:t>
            </a:r>
            <a:endParaRPr/>
          </a:p>
        </p:txBody>
      </p:sp>
      <p:sp>
        <p:nvSpPr>
          <p:cNvPr id="14115" name="Google Shape;14115;p114">
            <a:hlinkClick r:id="" action="ppaction://hlinkshowjump?jump=nextslide"/>
          </p:cNvPr>
          <p:cNvSpPr txBox="1">
            <a:spLocks noGrp="1"/>
          </p:cNvSpPr>
          <p:nvPr>
            <p:ph type="subTitle" idx="3"/>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sz="1200"/>
          </a:p>
        </p:txBody>
      </p:sp>
      <p:sp>
        <p:nvSpPr>
          <p:cNvPr id="14116" name="Google Shape;14116;p114"/>
          <p:cNvSpPr/>
          <p:nvPr/>
        </p:nvSpPr>
        <p:spPr>
          <a:xfrm>
            <a:off x="7660581" y="1821129"/>
            <a:ext cx="224612" cy="224860"/>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7" name="Google Shape;14117;p114"/>
          <p:cNvGrpSpPr/>
          <p:nvPr/>
        </p:nvGrpSpPr>
        <p:grpSpPr>
          <a:xfrm>
            <a:off x="7660428" y="2316109"/>
            <a:ext cx="224832" cy="224653"/>
            <a:chOff x="3303268" y="3817349"/>
            <a:chExt cx="346056" cy="345674"/>
          </a:xfrm>
        </p:grpSpPr>
        <p:sp>
          <p:nvSpPr>
            <p:cNvPr id="14118" name="Google Shape;14118;p114"/>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9" name="Google Shape;14119;p114"/>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0" name="Google Shape;14120;p114"/>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1" name="Google Shape;14121;p114"/>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2" name="Google Shape;14122;p114"/>
          <p:cNvGrpSpPr/>
          <p:nvPr/>
        </p:nvGrpSpPr>
        <p:grpSpPr>
          <a:xfrm>
            <a:off x="7660422" y="3305432"/>
            <a:ext cx="224832" cy="224653"/>
            <a:chOff x="3752358" y="3817349"/>
            <a:chExt cx="346056" cy="345674"/>
          </a:xfrm>
        </p:grpSpPr>
        <p:sp>
          <p:nvSpPr>
            <p:cNvPr id="14123" name="Google Shape;14123;p114"/>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4" name="Google Shape;14124;p114"/>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5" name="Google Shape;14125;p114"/>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6" name="Google Shape;14126;p114"/>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7" name="Google Shape;14127;p114"/>
          <p:cNvGrpSpPr/>
          <p:nvPr/>
        </p:nvGrpSpPr>
        <p:grpSpPr>
          <a:xfrm>
            <a:off x="7660427" y="2810771"/>
            <a:ext cx="224812" cy="224653"/>
            <a:chOff x="4201447" y="3817349"/>
            <a:chExt cx="346024" cy="345674"/>
          </a:xfrm>
        </p:grpSpPr>
        <p:sp>
          <p:nvSpPr>
            <p:cNvPr id="14128" name="Google Shape;14128;p114"/>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9" name="Google Shape;14129;p114"/>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8" name="Google Shape;14138;p114"/>
          <p:cNvGrpSpPr/>
          <p:nvPr/>
        </p:nvGrpSpPr>
        <p:grpSpPr>
          <a:xfrm>
            <a:off x="8290351" y="863900"/>
            <a:ext cx="123600" cy="3239150"/>
            <a:chOff x="8290351" y="863900"/>
            <a:chExt cx="123600" cy="3239150"/>
          </a:xfrm>
        </p:grpSpPr>
        <p:sp>
          <p:nvSpPr>
            <p:cNvPr id="14139" name="Google Shape;14139;p114"/>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0" name="Google Shape;14140;p114"/>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1" name="Google Shape;14141;p114"/>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2" name="Google Shape;14142;p114"/>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3" name="Google Shape;14143;p114"/>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44" name="Google Shape;14144;p114">
            <a:hlinkClick r:id="" action="ppaction://hlinkshowjump?jump=previousslide"/>
          </p:cNvPr>
          <p:cNvSpPr txBox="1">
            <a:spLocks noGrp="1"/>
          </p:cNvSpPr>
          <p:nvPr>
            <p:ph type="subTitle" idx="2"/>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145" name="Google Shape;14145;p114"/>
          <p:cNvSpPr txBox="1">
            <a:spLocks noGrp="1"/>
          </p:cNvSpPr>
          <p:nvPr>
            <p:ph type="subTitle" idx="3"/>
          </p:nvPr>
        </p:nvSpPr>
        <p:spPr>
          <a:xfrm>
            <a:off x="1373000" y="3702261"/>
            <a:ext cx="3270900" cy="214800"/>
          </a:xfrm>
          <a:prstGeom prst="rect">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t>Please keep this slide for attribution</a:t>
            </a:r>
            <a:endParaRPr sz="1200"/>
          </a:p>
        </p:txBody>
      </p:sp>
      <p:sp>
        <p:nvSpPr>
          <p:cNvPr id="14146" name="Google Shape;14146;p114"/>
          <p:cNvSpPr/>
          <p:nvPr/>
        </p:nvSpPr>
        <p:spPr>
          <a:xfrm>
            <a:off x="8291538" y="351875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7" name="Google Shape;14147;p114">
            <a:hlinkClick r:id="rId4"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48" name="Google Shape;14148;p114">
            <a:hlinkClick r:id="rId4"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152"/>
        <p:cNvGrpSpPr/>
        <p:nvPr/>
      </p:nvGrpSpPr>
      <p:grpSpPr>
        <a:xfrm>
          <a:off x="0" y="0"/>
          <a:ext cx="0" cy="0"/>
          <a:chOff x="0" y="0"/>
          <a:chExt cx="0" cy="0"/>
        </a:xfrm>
      </p:grpSpPr>
      <p:sp>
        <p:nvSpPr>
          <p:cNvPr id="14153" name="Google Shape;14153;p115">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54" name="Google Shape;14154;p115">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155" name="Google Shape;14155;p115"/>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Digital marketing icon pack</a:t>
            </a:r>
            <a:endParaRPr/>
          </a:p>
        </p:txBody>
      </p:sp>
      <p:grpSp>
        <p:nvGrpSpPr>
          <p:cNvPr id="14156" name="Google Shape;14156;p115"/>
          <p:cNvGrpSpPr/>
          <p:nvPr/>
        </p:nvGrpSpPr>
        <p:grpSpPr>
          <a:xfrm>
            <a:off x="5968491" y="3574734"/>
            <a:ext cx="376699" cy="356172"/>
            <a:chOff x="6084267" y="4105869"/>
            <a:chExt cx="408434" cy="386178"/>
          </a:xfrm>
        </p:grpSpPr>
        <p:sp>
          <p:nvSpPr>
            <p:cNvPr id="14157" name="Google Shape;14157;p115"/>
            <p:cNvSpPr/>
            <p:nvPr/>
          </p:nvSpPr>
          <p:spPr>
            <a:xfrm>
              <a:off x="6084267" y="4201395"/>
              <a:ext cx="408434" cy="290651"/>
            </a:xfrm>
            <a:custGeom>
              <a:avLst/>
              <a:gdLst/>
              <a:ahLst/>
              <a:cxnLst/>
              <a:rect l="l" t="t" r="r" b="b"/>
              <a:pathLst>
                <a:path w="11813" h="8407" extrusionOk="0">
                  <a:moveTo>
                    <a:pt x="905" y="0"/>
                  </a:moveTo>
                  <a:cubicBezTo>
                    <a:pt x="405" y="0"/>
                    <a:pt x="0" y="405"/>
                    <a:pt x="0" y="905"/>
                  </a:cubicBezTo>
                  <a:lnTo>
                    <a:pt x="0" y="7502"/>
                  </a:lnTo>
                  <a:cubicBezTo>
                    <a:pt x="0" y="8002"/>
                    <a:pt x="405" y="8407"/>
                    <a:pt x="905" y="8407"/>
                  </a:cubicBezTo>
                  <a:lnTo>
                    <a:pt x="10907" y="8407"/>
                  </a:lnTo>
                  <a:cubicBezTo>
                    <a:pt x="11407" y="8407"/>
                    <a:pt x="11812" y="8002"/>
                    <a:pt x="11812" y="7502"/>
                  </a:cubicBezTo>
                  <a:lnTo>
                    <a:pt x="11812" y="4097"/>
                  </a:lnTo>
                  <a:cubicBezTo>
                    <a:pt x="11812" y="4001"/>
                    <a:pt x="11741" y="3906"/>
                    <a:pt x="11646" y="3906"/>
                  </a:cubicBezTo>
                  <a:cubicBezTo>
                    <a:pt x="11550" y="3906"/>
                    <a:pt x="11455" y="4001"/>
                    <a:pt x="11455" y="4097"/>
                  </a:cubicBezTo>
                  <a:lnTo>
                    <a:pt x="11455" y="7502"/>
                  </a:lnTo>
                  <a:cubicBezTo>
                    <a:pt x="11455" y="7812"/>
                    <a:pt x="11217" y="8050"/>
                    <a:pt x="10907" y="8050"/>
                  </a:cubicBezTo>
                  <a:lnTo>
                    <a:pt x="905" y="8050"/>
                  </a:lnTo>
                  <a:cubicBezTo>
                    <a:pt x="596" y="8050"/>
                    <a:pt x="358" y="7812"/>
                    <a:pt x="358" y="7502"/>
                  </a:cubicBezTo>
                  <a:lnTo>
                    <a:pt x="358" y="2001"/>
                  </a:lnTo>
                  <a:lnTo>
                    <a:pt x="6502" y="2001"/>
                  </a:lnTo>
                  <a:cubicBezTo>
                    <a:pt x="6597" y="2001"/>
                    <a:pt x="6668" y="1929"/>
                    <a:pt x="6668" y="1834"/>
                  </a:cubicBezTo>
                  <a:cubicBezTo>
                    <a:pt x="6668" y="1739"/>
                    <a:pt x="6597" y="1644"/>
                    <a:pt x="6502" y="1644"/>
                  </a:cubicBezTo>
                  <a:lnTo>
                    <a:pt x="358" y="1644"/>
                  </a:lnTo>
                  <a:lnTo>
                    <a:pt x="358" y="905"/>
                  </a:lnTo>
                  <a:cubicBezTo>
                    <a:pt x="358" y="596"/>
                    <a:pt x="596" y="334"/>
                    <a:pt x="905" y="334"/>
                  </a:cubicBezTo>
                  <a:lnTo>
                    <a:pt x="6097" y="334"/>
                  </a:lnTo>
                  <a:cubicBezTo>
                    <a:pt x="6192" y="334"/>
                    <a:pt x="6264" y="262"/>
                    <a:pt x="6264" y="167"/>
                  </a:cubicBezTo>
                  <a:cubicBezTo>
                    <a:pt x="6264" y="72"/>
                    <a:pt x="6192" y="0"/>
                    <a:pt x="6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8" name="Google Shape;14158;p115"/>
            <p:cNvSpPr/>
            <p:nvPr/>
          </p:nvSpPr>
          <p:spPr>
            <a:xfrm>
              <a:off x="6313145" y="4105869"/>
              <a:ext cx="179548" cy="238827"/>
            </a:xfrm>
            <a:custGeom>
              <a:avLst/>
              <a:gdLst/>
              <a:ahLst/>
              <a:cxnLst/>
              <a:rect l="l" t="t" r="r" b="b"/>
              <a:pathLst>
                <a:path w="5193" h="6908" extrusionOk="0">
                  <a:moveTo>
                    <a:pt x="1477" y="2049"/>
                  </a:moveTo>
                  <a:lnTo>
                    <a:pt x="1477" y="4407"/>
                  </a:lnTo>
                  <a:lnTo>
                    <a:pt x="1311" y="4407"/>
                  </a:lnTo>
                  <a:cubicBezTo>
                    <a:pt x="763" y="4407"/>
                    <a:pt x="334" y="3978"/>
                    <a:pt x="334" y="3454"/>
                  </a:cubicBezTo>
                  <a:lnTo>
                    <a:pt x="334" y="3025"/>
                  </a:lnTo>
                  <a:cubicBezTo>
                    <a:pt x="334" y="2478"/>
                    <a:pt x="763" y="2049"/>
                    <a:pt x="1311" y="2049"/>
                  </a:cubicBezTo>
                  <a:close/>
                  <a:moveTo>
                    <a:pt x="4478" y="358"/>
                  </a:moveTo>
                  <a:cubicBezTo>
                    <a:pt x="4668" y="358"/>
                    <a:pt x="4835" y="525"/>
                    <a:pt x="4835" y="715"/>
                  </a:cubicBezTo>
                  <a:lnTo>
                    <a:pt x="4835" y="5740"/>
                  </a:lnTo>
                  <a:cubicBezTo>
                    <a:pt x="4835" y="5955"/>
                    <a:pt x="4668" y="6121"/>
                    <a:pt x="4478" y="6121"/>
                  </a:cubicBezTo>
                  <a:cubicBezTo>
                    <a:pt x="4264" y="6121"/>
                    <a:pt x="4097" y="5955"/>
                    <a:pt x="4097" y="5740"/>
                  </a:cubicBezTo>
                  <a:lnTo>
                    <a:pt x="4097" y="2763"/>
                  </a:lnTo>
                  <a:cubicBezTo>
                    <a:pt x="4097" y="2668"/>
                    <a:pt x="4002" y="2597"/>
                    <a:pt x="3906" y="2597"/>
                  </a:cubicBezTo>
                  <a:cubicBezTo>
                    <a:pt x="3811" y="2597"/>
                    <a:pt x="3740" y="2668"/>
                    <a:pt x="3740" y="2763"/>
                  </a:cubicBezTo>
                  <a:lnTo>
                    <a:pt x="3740" y="5359"/>
                  </a:lnTo>
                  <a:lnTo>
                    <a:pt x="2644" y="4454"/>
                  </a:lnTo>
                  <a:cubicBezTo>
                    <a:pt x="2597" y="4430"/>
                    <a:pt x="2573" y="4407"/>
                    <a:pt x="2525" y="4407"/>
                  </a:cubicBezTo>
                  <a:lnTo>
                    <a:pt x="1834" y="4407"/>
                  </a:lnTo>
                  <a:lnTo>
                    <a:pt x="1834" y="2049"/>
                  </a:lnTo>
                  <a:lnTo>
                    <a:pt x="2525" y="2049"/>
                  </a:lnTo>
                  <a:cubicBezTo>
                    <a:pt x="2573" y="2049"/>
                    <a:pt x="2597" y="2025"/>
                    <a:pt x="2644" y="2001"/>
                  </a:cubicBezTo>
                  <a:lnTo>
                    <a:pt x="3740" y="1096"/>
                  </a:lnTo>
                  <a:lnTo>
                    <a:pt x="3740" y="2025"/>
                  </a:lnTo>
                  <a:cubicBezTo>
                    <a:pt x="3740" y="2120"/>
                    <a:pt x="3811" y="2192"/>
                    <a:pt x="3906" y="2192"/>
                  </a:cubicBezTo>
                  <a:cubicBezTo>
                    <a:pt x="4002" y="2192"/>
                    <a:pt x="4097" y="2120"/>
                    <a:pt x="4097" y="2025"/>
                  </a:cubicBezTo>
                  <a:lnTo>
                    <a:pt x="4097" y="715"/>
                  </a:lnTo>
                  <a:cubicBezTo>
                    <a:pt x="4097" y="525"/>
                    <a:pt x="4264" y="358"/>
                    <a:pt x="4478" y="358"/>
                  </a:cubicBezTo>
                  <a:close/>
                  <a:moveTo>
                    <a:pt x="4478" y="1"/>
                  </a:moveTo>
                  <a:cubicBezTo>
                    <a:pt x="4097" y="1"/>
                    <a:pt x="3787" y="287"/>
                    <a:pt x="3740" y="644"/>
                  </a:cubicBezTo>
                  <a:lnTo>
                    <a:pt x="2454" y="1692"/>
                  </a:lnTo>
                  <a:lnTo>
                    <a:pt x="1311" y="1692"/>
                  </a:lnTo>
                  <a:cubicBezTo>
                    <a:pt x="572" y="1692"/>
                    <a:pt x="1" y="2287"/>
                    <a:pt x="1" y="3025"/>
                  </a:cubicBezTo>
                  <a:lnTo>
                    <a:pt x="1" y="3454"/>
                  </a:lnTo>
                  <a:cubicBezTo>
                    <a:pt x="1" y="4169"/>
                    <a:pt x="572" y="4764"/>
                    <a:pt x="1311" y="4764"/>
                  </a:cubicBezTo>
                  <a:lnTo>
                    <a:pt x="1311" y="5002"/>
                  </a:lnTo>
                  <a:cubicBezTo>
                    <a:pt x="1311" y="5097"/>
                    <a:pt x="1382" y="5169"/>
                    <a:pt x="1477" y="5169"/>
                  </a:cubicBezTo>
                  <a:cubicBezTo>
                    <a:pt x="1572" y="5169"/>
                    <a:pt x="1644" y="5097"/>
                    <a:pt x="1644" y="5002"/>
                  </a:cubicBezTo>
                  <a:lnTo>
                    <a:pt x="1644" y="4764"/>
                  </a:lnTo>
                  <a:lnTo>
                    <a:pt x="2454" y="4764"/>
                  </a:lnTo>
                  <a:lnTo>
                    <a:pt x="2692" y="4954"/>
                  </a:lnTo>
                  <a:lnTo>
                    <a:pt x="2311" y="5312"/>
                  </a:lnTo>
                  <a:cubicBezTo>
                    <a:pt x="2287" y="5359"/>
                    <a:pt x="2263" y="5407"/>
                    <a:pt x="2263" y="5454"/>
                  </a:cubicBezTo>
                  <a:lnTo>
                    <a:pt x="2263" y="6478"/>
                  </a:lnTo>
                  <a:cubicBezTo>
                    <a:pt x="2263" y="6526"/>
                    <a:pt x="2239" y="6550"/>
                    <a:pt x="2192" y="6550"/>
                  </a:cubicBezTo>
                  <a:lnTo>
                    <a:pt x="1715" y="6550"/>
                  </a:lnTo>
                  <a:cubicBezTo>
                    <a:pt x="1692" y="6550"/>
                    <a:pt x="1644" y="6526"/>
                    <a:pt x="1644" y="6478"/>
                  </a:cubicBezTo>
                  <a:lnTo>
                    <a:pt x="1644" y="5740"/>
                  </a:lnTo>
                  <a:cubicBezTo>
                    <a:pt x="1644" y="5645"/>
                    <a:pt x="1572" y="5574"/>
                    <a:pt x="1477" y="5574"/>
                  </a:cubicBezTo>
                  <a:cubicBezTo>
                    <a:pt x="1382" y="5574"/>
                    <a:pt x="1311" y="5645"/>
                    <a:pt x="1311" y="5740"/>
                  </a:cubicBezTo>
                  <a:lnTo>
                    <a:pt x="1311" y="6478"/>
                  </a:lnTo>
                  <a:cubicBezTo>
                    <a:pt x="1311" y="6717"/>
                    <a:pt x="1501" y="6907"/>
                    <a:pt x="1715" y="6907"/>
                  </a:cubicBezTo>
                  <a:lnTo>
                    <a:pt x="2192" y="6907"/>
                  </a:lnTo>
                  <a:cubicBezTo>
                    <a:pt x="2430" y="6907"/>
                    <a:pt x="2620" y="6717"/>
                    <a:pt x="2620" y="6478"/>
                  </a:cubicBezTo>
                  <a:lnTo>
                    <a:pt x="2620" y="5526"/>
                  </a:lnTo>
                  <a:lnTo>
                    <a:pt x="2978" y="5169"/>
                  </a:lnTo>
                  <a:lnTo>
                    <a:pt x="3740" y="5812"/>
                  </a:lnTo>
                  <a:cubicBezTo>
                    <a:pt x="3787" y="6193"/>
                    <a:pt x="4097" y="6455"/>
                    <a:pt x="4478" y="6455"/>
                  </a:cubicBezTo>
                  <a:cubicBezTo>
                    <a:pt x="4859" y="6455"/>
                    <a:pt x="5192" y="6145"/>
                    <a:pt x="5192" y="5740"/>
                  </a:cubicBezTo>
                  <a:lnTo>
                    <a:pt x="5192" y="715"/>
                  </a:lnTo>
                  <a:cubicBezTo>
                    <a:pt x="5192" y="334"/>
                    <a:pt x="4859"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9" name="Google Shape;14159;p115"/>
            <p:cNvSpPr/>
            <p:nvPr/>
          </p:nvSpPr>
          <p:spPr>
            <a:xfrm>
              <a:off x="6220937" y="4315004"/>
              <a:ext cx="135085" cy="135075"/>
            </a:xfrm>
            <a:custGeom>
              <a:avLst/>
              <a:gdLst/>
              <a:ahLst/>
              <a:cxnLst/>
              <a:rect l="l" t="t" r="r" b="b"/>
              <a:pathLst>
                <a:path w="3907" h="3907" extrusionOk="0">
                  <a:moveTo>
                    <a:pt x="1953" y="1"/>
                  </a:moveTo>
                  <a:cubicBezTo>
                    <a:pt x="882" y="1"/>
                    <a:pt x="1" y="882"/>
                    <a:pt x="1" y="1954"/>
                  </a:cubicBezTo>
                  <a:cubicBezTo>
                    <a:pt x="1" y="2358"/>
                    <a:pt x="120" y="2739"/>
                    <a:pt x="334" y="3073"/>
                  </a:cubicBezTo>
                  <a:cubicBezTo>
                    <a:pt x="365" y="3119"/>
                    <a:pt x="425" y="3145"/>
                    <a:pt x="483" y="3145"/>
                  </a:cubicBezTo>
                  <a:cubicBezTo>
                    <a:pt x="515" y="3145"/>
                    <a:pt x="547" y="3137"/>
                    <a:pt x="572" y="3121"/>
                  </a:cubicBezTo>
                  <a:cubicBezTo>
                    <a:pt x="667" y="3049"/>
                    <a:pt x="667" y="2954"/>
                    <a:pt x="620" y="2882"/>
                  </a:cubicBezTo>
                  <a:cubicBezTo>
                    <a:pt x="429" y="2597"/>
                    <a:pt x="334" y="2287"/>
                    <a:pt x="334" y="1954"/>
                  </a:cubicBezTo>
                  <a:cubicBezTo>
                    <a:pt x="334" y="1072"/>
                    <a:pt x="1072" y="334"/>
                    <a:pt x="1953" y="334"/>
                  </a:cubicBezTo>
                  <a:cubicBezTo>
                    <a:pt x="2834" y="334"/>
                    <a:pt x="3573" y="1072"/>
                    <a:pt x="3573" y="1954"/>
                  </a:cubicBezTo>
                  <a:cubicBezTo>
                    <a:pt x="3573" y="2835"/>
                    <a:pt x="2834" y="3573"/>
                    <a:pt x="1953" y="3573"/>
                  </a:cubicBezTo>
                  <a:cubicBezTo>
                    <a:pt x="1644" y="3573"/>
                    <a:pt x="1358" y="3478"/>
                    <a:pt x="1120" y="3335"/>
                  </a:cubicBezTo>
                  <a:cubicBezTo>
                    <a:pt x="1086" y="3318"/>
                    <a:pt x="1052" y="3310"/>
                    <a:pt x="1020" y="3310"/>
                  </a:cubicBezTo>
                  <a:cubicBezTo>
                    <a:pt x="960" y="3310"/>
                    <a:pt x="904" y="3336"/>
                    <a:pt x="858" y="3382"/>
                  </a:cubicBezTo>
                  <a:cubicBezTo>
                    <a:pt x="810" y="3478"/>
                    <a:pt x="834" y="3573"/>
                    <a:pt x="929" y="3621"/>
                  </a:cubicBezTo>
                  <a:cubicBezTo>
                    <a:pt x="1239" y="3811"/>
                    <a:pt x="1596" y="3906"/>
                    <a:pt x="1953" y="3906"/>
                  </a:cubicBezTo>
                  <a:cubicBezTo>
                    <a:pt x="3025" y="3906"/>
                    <a:pt x="3906" y="3025"/>
                    <a:pt x="3906" y="1954"/>
                  </a:cubicBezTo>
                  <a:cubicBezTo>
                    <a:pt x="3906" y="882"/>
                    <a:pt x="3025" y="1"/>
                    <a:pt x="1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0" name="Google Shape;14160;p115"/>
            <p:cNvSpPr/>
            <p:nvPr/>
          </p:nvSpPr>
          <p:spPr>
            <a:xfrm>
              <a:off x="6267853" y="4350097"/>
              <a:ext cx="54386" cy="64581"/>
            </a:xfrm>
            <a:custGeom>
              <a:avLst/>
              <a:gdLst/>
              <a:ahLst/>
              <a:cxnLst/>
              <a:rect l="l" t="t" r="r" b="b"/>
              <a:pathLst>
                <a:path w="1573" h="1868" extrusionOk="0">
                  <a:moveTo>
                    <a:pt x="382" y="343"/>
                  </a:moveTo>
                  <a:lnTo>
                    <a:pt x="1215" y="915"/>
                  </a:lnTo>
                  <a:cubicBezTo>
                    <a:pt x="1215" y="915"/>
                    <a:pt x="1215" y="939"/>
                    <a:pt x="1215" y="939"/>
                  </a:cubicBezTo>
                  <a:cubicBezTo>
                    <a:pt x="1215" y="939"/>
                    <a:pt x="1215" y="962"/>
                    <a:pt x="1215" y="962"/>
                  </a:cubicBezTo>
                  <a:lnTo>
                    <a:pt x="382" y="1534"/>
                  </a:lnTo>
                  <a:lnTo>
                    <a:pt x="358" y="1534"/>
                  </a:lnTo>
                  <a:cubicBezTo>
                    <a:pt x="358" y="1510"/>
                    <a:pt x="358" y="1510"/>
                    <a:pt x="358" y="1510"/>
                  </a:cubicBezTo>
                  <a:lnTo>
                    <a:pt x="358" y="367"/>
                  </a:lnTo>
                  <a:cubicBezTo>
                    <a:pt x="358" y="367"/>
                    <a:pt x="358" y="367"/>
                    <a:pt x="358" y="343"/>
                  </a:cubicBezTo>
                  <a:close/>
                  <a:moveTo>
                    <a:pt x="382" y="0"/>
                  </a:moveTo>
                  <a:cubicBezTo>
                    <a:pt x="320" y="0"/>
                    <a:pt x="256" y="12"/>
                    <a:pt x="191" y="34"/>
                  </a:cubicBezTo>
                  <a:cubicBezTo>
                    <a:pt x="72" y="105"/>
                    <a:pt x="1" y="224"/>
                    <a:pt x="1" y="367"/>
                  </a:cubicBezTo>
                  <a:lnTo>
                    <a:pt x="1" y="1510"/>
                  </a:lnTo>
                  <a:cubicBezTo>
                    <a:pt x="1" y="1653"/>
                    <a:pt x="72" y="1772"/>
                    <a:pt x="191" y="1844"/>
                  </a:cubicBezTo>
                  <a:cubicBezTo>
                    <a:pt x="263" y="1867"/>
                    <a:pt x="311" y="1867"/>
                    <a:pt x="382" y="1867"/>
                  </a:cubicBezTo>
                  <a:cubicBezTo>
                    <a:pt x="453" y="1867"/>
                    <a:pt x="525" y="1867"/>
                    <a:pt x="596" y="1820"/>
                  </a:cubicBezTo>
                  <a:lnTo>
                    <a:pt x="1406" y="1248"/>
                  </a:lnTo>
                  <a:cubicBezTo>
                    <a:pt x="1501" y="1177"/>
                    <a:pt x="1573" y="1058"/>
                    <a:pt x="1573" y="939"/>
                  </a:cubicBezTo>
                  <a:cubicBezTo>
                    <a:pt x="1573" y="820"/>
                    <a:pt x="1501" y="700"/>
                    <a:pt x="1406" y="629"/>
                  </a:cubicBezTo>
                  <a:lnTo>
                    <a:pt x="596" y="57"/>
                  </a:lnTo>
                  <a:cubicBezTo>
                    <a:pt x="531" y="18"/>
                    <a:pt x="458"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1" name="Google Shape;14161;p115"/>
            <p:cNvSpPr/>
            <p:nvPr/>
          </p:nvSpPr>
          <p:spPr>
            <a:xfrm>
              <a:off x="6113067" y="4230195"/>
              <a:ext cx="15697" cy="12412"/>
            </a:xfrm>
            <a:custGeom>
              <a:avLst/>
              <a:gdLst/>
              <a:ahLst/>
              <a:cxnLst/>
              <a:rect l="l" t="t" r="r" b="b"/>
              <a:pathLst>
                <a:path w="454" h="359" extrusionOk="0">
                  <a:moveTo>
                    <a:pt x="191" y="1"/>
                  </a:moveTo>
                  <a:cubicBezTo>
                    <a:pt x="96" y="1"/>
                    <a:pt x="1" y="72"/>
                    <a:pt x="1" y="168"/>
                  </a:cubicBezTo>
                  <a:cubicBezTo>
                    <a:pt x="1" y="263"/>
                    <a:pt x="96" y="358"/>
                    <a:pt x="191" y="358"/>
                  </a:cubicBezTo>
                  <a:lnTo>
                    <a:pt x="287" y="358"/>
                  </a:lnTo>
                  <a:cubicBezTo>
                    <a:pt x="382" y="358"/>
                    <a:pt x="453" y="263"/>
                    <a:pt x="453" y="168"/>
                  </a:cubicBezTo>
                  <a:cubicBezTo>
                    <a:pt x="453" y="72"/>
                    <a:pt x="382"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2" name="Google Shape;14162;p115"/>
            <p:cNvSpPr/>
            <p:nvPr/>
          </p:nvSpPr>
          <p:spPr>
            <a:xfrm>
              <a:off x="6150130" y="4230195"/>
              <a:ext cx="15662" cy="12412"/>
            </a:xfrm>
            <a:custGeom>
              <a:avLst/>
              <a:gdLst/>
              <a:ahLst/>
              <a:cxnLst/>
              <a:rect l="l" t="t" r="r" b="b"/>
              <a:pathLst>
                <a:path w="453" h="359" extrusionOk="0">
                  <a:moveTo>
                    <a:pt x="191" y="1"/>
                  </a:moveTo>
                  <a:cubicBezTo>
                    <a:pt x="96" y="1"/>
                    <a:pt x="0" y="72"/>
                    <a:pt x="0" y="168"/>
                  </a:cubicBezTo>
                  <a:cubicBezTo>
                    <a:pt x="0" y="263"/>
                    <a:pt x="96" y="358"/>
                    <a:pt x="191" y="358"/>
                  </a:cubicBezTo>
                  <a:lnTo>
                    <a:pt x="286" y="358"/>
                  </a:lnTo>
                  <a:cubicBezTo>
                    <a:pt x="381" y="358"/>
                    <a:pt x="453" y="263"/>
                    <a:pt x="453" y="168"/>
                  </a:cubicBezTo>
                  <a:cubicBezTo>
                    <a:pt x="453" y="72"/>
                    <a:pt x="381"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3" name="Google Shape;14163;p115"/>
            <p:cNvSpPr/>
            <p:nvPr/>
          </p:nvSpPr>
          <p:spPr>
            <a:xfrm>
              <a:off x="6187193" y="4230195"/>
              <a:ext cx="15662" cy="12412"/>
            </a:xfrm>
            <a:custGeom>
              <a:avLst/>
              <a:gdLst/>
              <a:ahLst/>
              <a:cxnLst/>
              <a:rect l="l" t="t" r="r" b="b"/>
              <a:pathLst>
                <a:path w="453" h="359" extrusionOk="0">
                  <a:moveTo>
                    <a:pt x="191" y="1"/>
                  </a:moveTo>
                  <a:cubicBezTo>
                    <a:pt x="72" y="1"/>
                    <a:pt x="0" y="72"/>
                    <a:pt x="0" y="168"/>
                  </a:cubicBezTo>
                  <a:cubicBezTo>
                    <a:pt x="0" y="263"/>
                    <a:pt x="72" y="358"/>
                    <a:pt x="191" y="358"/>
                  </a:cubicBezTo>
                  <a:lnTo>
                    <a:pt x="286" y="358"/>
                  </a:lnTo>
                  <a:cubicBezTo>
                    <a:pt x="381" y="358"/>
                    <a:pt x="453" y="263"/>
                    <a:pt x="453" y="168"/>
                  </a:cubicBezTo>
                  <a:cubicBezTo>
                    <a:pt x="453" y="72"/>
                    <a:pt x="381"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4" name="Google Shape;14164;p115"/>
          <p:cNvGrpSpPr/>
          <p:nvPr/>
        </p:nvGrpSpPr>
        <p:grpSpPr>
          <a:xfrm>
            <a:off x="2190575" y="1486748"/>
            <a:ext cx="376690" cy="376680"/>
            <a:chOff x="1988077" y="1511500"/>
            <a:chExt cx="408425" cy="408413"/>
          </a:xfrm>
        </p:grpSpPr>
        <p:sp>
          <p:nvSpPr>
            <p:cNvPr id="14165" name="Google Shape;14165;p115"/>
            <p:cNvSpPr/>
            <p:nvPr/>
          </p:nvSpPr>
          <p:spPr>
            <a:xfrm>
              <a:off x="2051451" y="1576568"/>
              <a:ext cx="280818" cy="280763"/>
            </a:xfrm>
            <a:custGeom>
              <a:avLst/>
              <a:gdLst/>
              <a:ahLst/>
              <a:cxnLst/>
              <a:rect l="l" t="t" r="r" b="b"/>
              <a:pathLst>
                <a:path w="8122" h="8121" extrusionOk="0">
                  <a:moveTo>
                    <a:pt x="4073" y="0"/>
                  </a:moveTo>
                  <a:cubicBezTo>
                    <a:pt x="1835" y="0"/>
                    <a:pt x="1" y="1810"/>
                    <a:pt x="1" y="4049"/>
                  </a:cubicBezTo>
                  <a:cubicBezTo>
                    <a:pt x="1" y="6287"/>
                    <a:pt x="1835" y="8121"/>
                    <a:pt x="4073" y="8121"/>
                  </a:cubicBezTo>
                  <a:cubicBezTo>
                    <a:pt x="6312" y="8121"/>
                    <a:pt x="8122" y="6287"/>
                    <a:pt x="8122" y="4049"/>
                  </a:cubicBezTo>
                  <a:cubicBezTo>
                    <a:pt x="8122" y="3001"/>
                    <a:pt x="7741" y="2001"/>
                    <a:pt x="7002" y="1239"/>
                  </a:cubicBezTo>
                  <a:cubicBezTo>
                    <a:pt x="6967" y="1203"/>
                    <a:pt x="6925" y="1185"/>
                    <a:pt x="6883" y="1185"/>
                  </a:cubicBezTo>
                  <a:cubicBezTo>
                    <a:pt x="6842" y="1185"/>
                    <a:pt x="6800" y="1203"/>
                    <a:pt x="6764" y="1239"/>
                  </a:cubicBezTo>
                  <a:cubicBezTo>
                    <a:pt x="6693" y="1310"/>
                    <a:pt x="6693" y="1405"/>
                    <a:pt x="6740" y="1477"/>
                  </a:cubicBezTo>
                  <a:cubicBezTo>
                    <a:pt x="7407" y="2167"/>
                    <a:pt x="7788" y="3096"/>
                    <a:pt x="7788" y="4049"/>
                  </a:cubicBezTo>
                  <a:cubicBezTo>
                    <a:pt x="7788" y="6097"/>
                    <a:pt x="6121" y="7764"/>
                    <a:pt x="4073" y="7764"/>
                  </a:cubicBezTo>
                  <a:cubicBezTo>
                    <a:pt x="2025" y="7764"/>
                    <a:pt x="358" y="6097"/>
                    <a:pt x="358" y="4049"/>
                  </a:cubicBezTo>
                  <a:cubicBezTo>
                    <a:pt x="358" y="2001"/>
                    <a:pt x="2025" y="334"/>
                    <a:pt x="4073" y="334"/>
                  </a:cubicBezTo>
                  <a:cubicBezTo>
                    <a:pt x="4835" y="334"/>
                    <a:pt x="5597" y="572"/>
                    <a:pt x="6217" y="1024"/>
                  </a:cubicBezTo>
                  <a:cubicBezTo>
                    <a:pt x="6242" y="1041"/>
                    <a:pt x="6273" y="1049"/>
                    <a:pt x="6305" y="1049"/>
                  </a:cubicBezTo>
                  <a:cubicBezTo>
                    <a:pt x="6363" y="1049"/>
                    <a:pt x="6424" y="1023"/>
                    <a:pt x="6455" y="977"/>
                  </a:cubicBezTo>
                  <a:cubicBezTo>
                    <a:pt x="6502" y="905"/>
                    <a:pt x="6502" y="786"/>
                    <a:pt x="6407" y="739"/>
                  </a:cubicBezTo>
                  <a:cubicBezTo>
                    <a:pt x="5716" y="238"/>
                    <a:pt x="4907"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6" name="Google Shape;14166;p115"/>
            <p:cNvSpPr/>
            <p:nvPr/>
          </p:nvSpPr>
          <p:spPr>
            <a:xfrm>
              <a:off x="2083570" y="1607857"/>
              <a:ext cx="217408" cy="217392"/>
            </a:xfrm>
            <a:custGeom>
              <a:avLst/>
              <a:gdLst/>
              <a:ahLst/>
              <a:cxnLst/>
              <a:rect l="l" t="t" r="r" b="b"/>
              <a:pathLst>
                <a:path w="6288" h="6288" extrusionOk="0">
                  <a:moveTo>
                    <a:pt x="4264" y="1310"/>
                  </a:moveTo>
                  <a:lnTo>
                    <a:pt x="4287" y="2215"/>
                  </a:lnTo>
                  <a:lnTo>
                    <a:pt x="2001" y="2215"/>
                  </a:lnTo>
                  <a:lnTo>
                    <a:pt x="2001" y="2144"/>
                  </a:lnTo>
                  <a:cubicBezTo>
                    <a:pt x="2001" y="1739"/>
                    <a:pt x="2358" y="1381"/>
                    <a:pt x="2763" y="1381"/>
                  </a:cubicBezTo>
                  <a:lnTo>
                    <a:pt x="4121" y="1381"/>
                  </a:lnTo>
                  <a:cubicBezTo>
                    <a:pt x="4144" y="1381"/>
                    <a:pt x="4192" y="1381"/>
                    <a:pt x="4216" y="1358"/>
                  </a:cubicBezTo>
                  <a:lnTo>
                    <a:pt x="4264" y="1310"/>
                  </a:lnTo>
                  <a:close/>
                  <a:moveTo>
                    <a:pt x="3549" y="4477"/>
                  </a:moveTo>
                  <a:lnTo>
                    <a:pt x="3549" y="4787"/>
                  </a:lnTo>
                  <a:cubicBezTo>
                    <a:pt x="3549" y="5001"/>
                    <a:pt x="3359" y="5192"/>
                    <a:pt x="3144" y="5192"/>
                  </a:cubicBezTo>
                  <a:cubicBezTo>
                    <a:pt x="2906" y="5192"/>
                    <a:pt x="2739" y="5001"/>
                    <a:pt x="2739" y="4787"/>
                  </a:cubicBezTo>
                  <a:lnTo>
                    <a:pt x="2739" y="4477"/>
                  </a:lnTo>
                  <a:cubicBezTo>
                    <a:pt x="2858" y="4501"/>
                    <a:pt x="3001" y="4525"/>
                    <a:pt x="3144" y="4525"/>
                  </a:cubicBezTo>
                  <a:cubicBezTo>
                    <a:pt x="3287" y="4525"/>
                    <a:pt x="3430" y="4501"/>
                    <a:pt x="3549" y="4477"/>
                  </a:cubicBezTo>
                  <a:close/>
                  <a:moveTo>
                    <a:pt x="3882" y="5001"/>
                  </a:moveTo>
                  <a:cubicBezTo>
                    <a:pt x="4168" y="5073"/>
                    <a:pt x="4454" y="5263"/>
                    <a:pt x="4668" y="5478"/>
                  </a:cubicBezTo>
                  <a:cubicBezTo>
                    <a:pt x="4240" y="5763"/>
                    <a:pt x="3716" y="5930"/>
                    <a:pt x="3144" y="5930"/>
                  </a:cubicBezTo>
                  <a:cubicBezTo>
                    <a:pt x="2596" y="5930"/>
                    <a:pt x="2049" y="5787"/>
                    <a:pt x="1596" y="5478"/>
                  </a:cubicBezTo>
                  <a:cubicBezTo>
                    <a:pt x="1834" y="5263"/>
                    <a:pt x="2096" y="5073"/>
                    <a:pt x="2406" y="5001"/>
                  </a:cubicBezTo>
                  <a:cubicBezTo>
                    <a:pt x="2501" y="5311"/>
                    <a:pt x="2787" y="5525"/>
                    <a:pt x="3144" y="5525"/>
                  </a:cubicBezTo>
                  <a:cubicBezTo>
                    <a:pt x="3478" y="5525"/>
                    <a:pt x="3787" y="5311"/>
                    <a:pt x="3882" y="5001"/>
                  </a:cubicBezTo>
                  <a:close/>
                  <a:moveTo>
                    <a:pt x="3144" y="0"/>
                  </a:moveTo>
                  <a:cubicBezTo>
                    <a:pt x="1406" y="0"/>
                    <a:pt x="1" y="1405"/>
                    <a:pt x="1" y="3144"/>
                  </a:cubicBezTo>
                  <a:cubicBezTo>
                    <a:pt x="1" y="3620"/>
                    <a:pt x="96" y="4072"/>
                    <a:pt x="310" y="4501"/>
                  </a:cubicBezTo>
                  <a:cubicBezTo>
                    <a:pt x="347" y="4574"/>
                    <a:pt x="411" y="4605"/>
                    <a:pt x="482" y="4605"/>
                  </a:cubicBezTo>
                  <a:cubicBezTo>
                    <a:pt x="503" y="4605"/>
                    <a:pt x="526" y="4602"/>
                    <a:pt x="548" y="4596"/>
                  </a:cubicBezTo>
                  <a:cubicBezTo>
                    <a:pt x="620" y="4549"/>
                    <a:pt x="668" y="4430"/>
                    <a:pt x="620" y="4358"/>
                  </a:cubicBezTo>
                  <a:cubicBezTo>
                    <a:pt x="429" y="3977"/>
                    <a:pt x="358" y="3572"/>
                    <a:pt x="358" y="3144"/>
                  </a:cubicBezTo>
                  <a:cubicBezTo>
                    <a:pt x="358" y="1596"/>
                    <a:pt x="1596" y="357"/>
                    <a:pt x="3144" y="357"/>
                  </a:cubicBezTo>
                  <a:cubicBezTo>
                    <a:pt x="4692" y="357"/>
                    <a:pt x="5931" y="1596"/>
                    <a:pt x="5931" y="3144"/>
                  </a:cubicBezTo>
                  <a:cubicBezTo>
                    <a:pt x="5931" y="4001"/>
                    <a:pt x="5549" y="4763"/>
                    <a:pt x="4954" y="5263"/>
                  </a:cubicBezTo>
                  <a:cubicBezTo>
                    <a:pt x="4668" y="4977"/>
                    <a:pt x="4311" y="4739"/>
                    <a:pt x="3906" y="4644"/>
                  </a:cubicBezTo>
                  <a:lnTo>
                    <a:pt x="3906" y="4334"/>
                  </a:lnTo>
                  <a:cubicBezTo>
                    <a:pt x="4025" y="4263"/>
                    <a:pt x="4121" y="4168"/>
                    <a:pt x="4216" y="4072"/>
                  </a:cubicBezTo>
                  <a:cubicBezTo>
                    <a:pt x="4287" y="4001"/>
                    <a:pt x="4287" y="3882"/>
                    <a:pt x="4216" y="3834"/>
                  </a:cubicBezTo>
                  <a:cubicBezTo>
                    <a:pt x="4180" y="3799"/>
                    <a:pt x="4133" y="3781"/>
                    <a:pt x="4088" y="3781"/>
                  </a:cubicBezTo>
                  <a:cubicBezTo>
                    <a:pt x="4043" y="3781"/>
                    <a:pt x="4002" y="3799"/>
                    <a:pt x="3978" y="3834"/>
                  </a:cubicBezTo>
                  <a:cubicBezTo>
                    <a:pt x="3740" y="4072"/>
                    <a:pt x="3454" y="4192"/>
                    <a:pt x="3144" y="4192"/>
                  </a:cubicBezTo>
                  <a:cubicBezTo>
                    <a:pt x="2525" y="4192"/>
                    <a:pt x="2001" y="3668"/>
                    <a:pt x="2001" y="3048"/>
                  </a:cubicBezTo>
                  <a:lnTo>
                    <a:pt x="2001" y="2572"/>
                  </a:lnTo>
                  <a:lnTo>
                    <a:pt x="4287" y="2572"/>
                  </a:lnTo>
                  <a:lnTo>
                    <a:pt x="4287" y="3048"/>
                  </a:lnTo>
                  <a:cubicBezTo>
                    <a:pt x="4287" y="3120"/>
                    <a:pt x="4264" y="3191"/>
                    <a:pt x="4264" y="3263"/>
                  </a:cubicBezTo>
                  <a:cubicBezTo>
                    <a:pt x="4240" y="3358"/>
                    <a:pt x="4311" y="3429"/>
                    <a:pt x="4406" y="3453"/>
                  </a:cubicBezTo>
                  <a:cubicBezTo>
                    <a:pt x="4419" y="3456"/>
                    <a:pt x="4431" y="3458"/>
                    <a:pt x="4443" y="3458"/>
                  </a:cubicBezTo>
                  <a:cubicBezTo>
                    <a:pt x="4520" y="3458"/>
                    <a:pt x="4576" y="3393"/>
                    <a:pt x="4597" y="3310"/>
                  </a:cubicBezTo>
                  <a:cubicBezTo>
                    <a:pt x="4621" y="3239"/>
                    <a:pt x="4621" y="3144"/>
                    <a:pt x="4621" y="3048"/>
                  </a:cubicBezTo>
                  <a:lnTo>
                    <a:pt x="4621" y="2382"/>
                  </a:lnTo>
                  <a:lnTo>
                    <a:pt x="4621" y="1096"/>
                  </a:lnTo>
                  <a:cubicBezTo>
                    <a:pt x="4621" y="1000"/>
                    <a:pt x="4549" y="929"/>
                    <a:pt x="4478" y="881"/>
                  </a:cubicBezTo>
                  <a:cubicBezTo>
                    <a:pt x="4441" y="863"/>
                    <a:pt x="4405" y="855"/>
                    <a:pt x="4370" y="855"/>
                  </a:cubicBezTo>
                  <a:cubicBezTo>
                    <a:pt x="4313" y="855"/>
                    <a:pt x="4260" y="876"/>
                    <a:pt x="4216" y="905"/>
                  </a:cubicBezTo>
                  <a:lnTo>
                    <a:pt x="4049" y="1048"/>
                  </a:lnTo>
                  <a:lnTo>
                    <a:pt x="2763" y="1048"/>
                  </a:lnTo>
                  <a:cubicBezTo>
                    <a:pt x="2168" y="1048"/>
                    <a:pt x="1668" y="1548"/>
                    <a:pt x="1668" y="2144"/>
                  </a:cubicBezTo>
                  <a:lnTo>
                    <a:pt x="1668" y="2382"/>
                  </a:lnTo>
                  <a:lnTo>
                    <a:pt x="1668" y="3048"/>
                  </a:lnTo>
                  <a:cubicBezTo>
                    <a:pt x="1668" y="3596"/>
                    <a:pt x="1954" y="4072"/>
                    <a:pt x="2382" y="4334"/>
                  </a:cubicBezTo>
                  <a:lnTo>
                    <a:pt x="2382" y="4644"/>
                  </a:lnTo>
                  <a:cubicBezTo>
                    <a:pt x="1977" y="4739"/>
                    <a:pt x="1620" y="4977"/>
                    <a:pt x="1334" y="5263"/>
                  </a:cubicBezTo>
                  <a:cubicBezTo>
                    <a:pt x="1215" y="5168"/>
                    <a:pt x="1096" y="5073"/>
                    <a:pt x="1001" y="4954"/>
                  </a:cubicBezTo>
                  <a:cubicBezTo>
                    <a:pt x="973" y="4912"/>
                    <a:pt x="921" y="4887"/>
                    <a:pt x="869" y="4887"/>
                  </a:cubicBezTo>
                  <a:cubicBezTo>
                    <a:pt x="831" y="4887"/>
                    <a:pt x="793" y="4900"/>
                    <a:pt x="763" y="4930"/>
                  </a:cubicBezTo>
                  <a:cubicBezTo>
                    <a:pt x="691" y="5001"/>
                    <a:pt x="691" y="5096"/>
                    <a:pt x="739" y="5168"/>
                  </a:cubicBezTo>
                  <a:cubicBezTo>
                    <a:pt x="1334" y="5882"/>
                    <a:pt x="2215" y="6287"/>
                    <a:pt x="3144" y="6287"/>
                  </a:cubicBezTo>
                  <a:cubicBezTo>
                    <a:pt x="4883" y="6287"/>
                    <a:pt x="6288" y="4882"/>
                    <a:pt x="6288" y="3144"/>
                  </a:cubicBezTo>
                  <a:cubicBezTo>
                    <a:pt x="6288" y="1405"/>
                    <a:pt x="4883" y="0"/>
                    <a:pt x="3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7" name="Google Shape;14167;p115"/>
            <p:cNvSpPr/>
            <p:nvPr/>
          </p:nvSpPr>
          <p:spPr>
            <a:xfrm>
              <a:off x="2253188" y="1512330"/>
              <a:ext cx="143313" cy="142473"/>
            </a:xfrm>
            <a:custGeom>
              <a:avLst/>
              <a:gdLst/>
              <a:ahLst/>
              <a:cxnLst/>
              <a:rect l="l" t="t" r="r" b="b"/>
              <a:pathLst>
                <a:path w="4145" h="4121" extrusionOk="0">
                  <a:moveTo>
                    <a:pt x="2049" y="334"/>
                  </a:moveTo>
                  <a:cubicBezTo>
                    <a:pt x="2501" y="334"/>
                    <a:pt x="2882" y="715"/>
                    <a:pt x="2882" y="1168"/>
                  </a:cubicBezTo>
                  <a:cubicBezTo>
                    <a:pt x="2882" y="1620"/>
                    <a:pt x="2501" y="2001"/>
                    <a:pt x="2049" y="2001"/>
                  </a:cubicBezTo>
                  <a:cubicBezTo>
                    <a:pt x="1596" y="2001"/>
                    <a:pt x="1239" y="1620"/>
                    <a:pt x="1239" y="1168"/>
                  </a:cubicBezTo>
                  <a:cubicBezTo>
                    <a:pt x="1239" y="715"/>
                    <a:pt x="1596" y="334"/>
                    <a:pt x="2049" y="334"/>
                  </a:cubicBezTo>
                  <a:close/>
                  <a:moveTo>
                    <a:pt x="3144" y="715"/>
                  </a:moveTo>
                  <a:lnTo>
                    <a:pt x="3144" y="715"/>
                  </a:lnTo>
                  <a:cubicBezTo>
                    <a:pt x="3549" y="1049"/>
                    <a:pt x="3787" y="1525"/>
                    <a:pt x="3787" y="2073"/>
                  </a:cubicBezTo>
                  <a:cubicBezTo>
                    <a:pt x="3787" y="2335"/>
                    <a:pt x="3739" y="2597"/>
                    <a:pt x="3620" y="2835"/>
                  </a:cubicBezTo>
                  <a:cubicBezTo>
                    <a:pt x="3501" y="2454"/>
                    <a:pt x="3263" y="2144"/>
                    <a:pt x="2930" y="1930"/>
                  </a:cubicBezTo>
                  <a:cubicBezTo>
                    <a:pt x="3120" y="1739"/>
                    <a:pt x="3239" y="1453"/>
                    <a:pt x="3239" y="1168"/>
                  </a:cubicBezTo>
                  <a:cubicBezTo>
                    <a:pt x="3239" y="1001"/>
                    <a:pt x="3192" y="858"/>
                    <a:pt x="3144" y="715"/>
                  </a:cubicBezTo>
                  <a:close/>
                  <a:moveTo>
                    <a:pt x="2049" y="1"/>
                  </a:moveTo>
                  <a:cubicBezTo>
                    <a:pt x="1548" y="1"/>
                    <a:pt x="1072" y="167"/>
                    <a:pt x="691" y="501"/>
                  </a:cubicBezTo>
                  <a:cubicBezTo>
                    <a:pt x="334" y="810"/>
                    <a:pt x="72" y="1263"/>
                    <a:pt x="1" y="1739"/>
                  </a:cubicBezTo>
                  <a:cubicBezTo>
                    <a:pt x="1" y="1834"/>
                    <a:pt x="48" y="1906"/>
                    <a:pt x="143" y="1930"/>
                  </a:cubicBezTo>
                  <a:cubicBezTo>
                    <a:pt x="156" y="1933"/>
                    <a:pt x="168" y="1934"/>
                    <a:pt x="181" y="1934"/>
                  </a:cubicBezTo>
                  <a:cubicBezTo>
                    <a:pt x="262" y="1934"/>
                    <a:pt x="334" y="1870"/>
                    <a:pt x="334" y="1787"/>
                  </a:cubicBezTo>
                  <a:cubicBezTo>
                    <a:pt x="405" y="1382"/>
                    <a:pt x="620" y="1025"/>
                    <a:pt x="929" y="763"/>
                  </a:cubicBezTo>
                  <a:cubicBezTo>
                    <a:pt x="953" y="739"/>
                    <a:pt x="953" y="739"/>
                    <a:pt x="977" y="715"/>
                  </a:cubicBezTo>
                  <a:lnTo>
                    <a:pt x="977" y="715"/>
                  </a:lnTo>
                  <a:cubicBezTo>
                    <a:pt x="905" y="858"/>
                    <a:pt x="882" y="1001"/>
                    <a:pt x="882" y="1168"/>
                  </a:cubicBezTo>
                  <a:cubicBezTo>
                    <a:pt x="882" y="1453"/>
                    <a:pt x="1001" y="1739"/>
                    <a:pt x="1167" y="1930"/>
                  </a:cubicBezTo>
                  <a:cubicBezTo>
                    <a:pt x="1072" y="2001"/>
                    <a:pt x="977" y="2073"/>
                    <a:pt x="905" y="2168"/>
                  </a:cubicBezTo>
                  <a:cubicBezTo>
                    <a:pt x="834" y="2215"/>
                    <a:pt x="834" y="2335"/>
                    <a:pt x="905" y="2406"/>
                  </a:cubicBezTo>
                  <a:cubicBezTo>
                    <a:pt x="929" y="2430"/>
                    <a:pt x="977" y="2454"/>
                    <a:pt x="1025" y="2454"/>
                  </a:cubicBezTo>
                  <a:cubicBezTo>
                    <a:pt x="1072" y="2454"/>
                    <a:pt x="1120" y="2430"/>
                    <a:pt x="1144" y="2406"/>
                  </a:cubicBezTo>
                  <a:cubicBezTo>
                    <a:pt x="1239" y="2311"/>
                    <a:pt x="1334" y="2239"/>
                    <a:pt x="1453" y="2168"/>
                  </a:cubicBezTo>
                  <a:cubicBezTo>
                    <a:pt x="1644" y="2287"/>
                    <a:pt x="1834" y="2335"/>
                    <a:pt x="2049" y="2335"/>
                  </a:cubicBezTo>
                  <a:cubicBezTo>
                    <a:pt x="2263" y="2335"/>
                    <a:pt x="2477" y="2287"/>
                    <a:pt x="2644" y="2168"/>
                  </a:cubicBezTo>
                  <a:cubicBezTo>
                    <a:pt x="3049" y="2382"/>
                    <a:pt x="3311" y="2787"/>
                    <a:pt x="3358" y="3240"/>
                  </a:cubicBezTo>
                  <a:cubicBezTo>
                    <a:pt x="3096" y="3525"/>
                    <a:pt x="2739" y="3716"/>
                    <a:pt x="2334" y="3787"/>
                  </a:cubicBezTo>
                  <a:cubicBezTo>
                    <a:pt x="2263" y="3787"/>
                    <a:pt x="2191" y="3882"/>
                    <a:pt x="2215" y="3978"/>
                  </a:cubicBezTo>
                  <a:cubicBezTo>
                    <a:pt x="2215" y="4073"/>
                    <a:pt x="2287" y="4121"/>
                    <a:pt x="2382" y="4121"/>
                  </a:cubicBezTo>
                  <a:lnTo>
                    <a:pt x="2406" y="4121"/>
                  </a:lnTo>
                  <a:cubicBezTo>
                    <a:pt x="2882" y="4049"/>
                    <a:pt x="3311" y="3787"/>
                    <a:pt x="3644" y="3430"/>
                  </a:cubicBezTo>
                  <a:cubicBezTo>
                    <a:pt x="3954" y="3049"/>
                    <a:pt x="4144" y="2573"/>
                    <a:pt x="4144" y="2073"/>
                  </a:cubicBezTo>
                  <a:cubicBezTo>
                    <a:pt x="4144" y="930"/>
                    <a:pt x="3192"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8" name="Google Shape;14168;p115"/>
            <p:cNvSpPr/>
            <p:nvPr/>
          </p:nvSpPr>
          <p:spPr>
            <a:xfrm>
              <a:off x="1988077" y="1511500"/>
              <a:ext cx="144109" cy="143303"/>
            </a:xfrm>
            <a:custGeom>
              <a:avLst/>
              <a:gdLst/>
              <a:ahLst/>
              <a:cxnLst/>
              <a:rect l="l" t="t" r="r" b="b"/>
              <a:pathLst>
                <a:path w="4168" h="4145" extrusionOk="0">
                  <a:moveTo>
                    <a:pt x="2096" y="358"/>
                  </a:moveTo>
                  <a:cubicBezTo>
                    <a:pt x="2548" y="358"/>
                    <a:pt x="2906" y="739"/>
                    <a:pt x="2906" y="1192"/>
                  </a:cubicBezTo>
                  <a:cubicBezTo>
                    <a:pt x="2906" y="1644"/>
                    <a:pt x="2548" y="2025"/>
                    <a:pt x="2096" y="2025"/>
                  </a:cubicBezTo>
                  <a:cubicBezTo>
                    <a:pt x="1643" y="2025"/>
                    <a:pt x="1262" y="1644"/>
                    <a:pt x="1262" y="1192"/>
                  </a:cubicBezTo>
                  <a:cubicBezTo>
                    <a:pt x="1262" y="739"/>
                    <a:pt x="1643" y="358"/>
                    <a:pt x="2096" y="358"/>
                  </a:cubicBezTo>
                  <a:close/>
                  <a:moveTo>
                    <a:pt x="1024" y="715"/>
                  </a:moveTo>
                  <a:cubicBezTo>
                    <a:pt x="953" y="858"/>
                    <a:pt x="905" y="1025"/>
                    <a:pt x="905" y="1192"/>
                  </a:cubicBezTo>
                  <a:cubicBezTo>
                    <a:pt x="905" y="1477"/>
                    <a:pt x="1024" y="1763"/>
                    <a:pt x="1215" y="1954"/>
                  </a:cubicBezTo>
                  <a:cubicBezTo>
                    <a:pt x="881" y="2168"/>
                    <a:pt x="643" y="2478"/>
                    <a:pt x="524" y="2835"/>
                  </a:cubicBezTo>
                  <a:cubicBezTo>
                    <a:pt x="405" y="2621"/>
                    <a:pt x="357" y="2359"/>
                    <a:pt x="357" y="2073"/>
                  </a:cubicBezTo>
                  <a:cubicBezTo>
                    <a:pt x="357" y="1525"/>
                    <a:pt x="619" y="1049"/>
                    <a:pt x="1024" y="715"/>
                  </a:cubicBezTo>
                  <a:close/>
                  <a:moveTo>
                    <a:pt x="2096" y="1"/>
                  </a:moveTo>
                  <a:cubicBezTo>
                    <a:pt x="929" y="1"/>
                    <a:pt x="0" y="930"/>
                    <a:pt x="0" y="2073"/>
                  </a:cubicBezTo>
                  <a:cubicBezTo>
                    <a:pt x="0" y="2573"/>
                    <a:pt x="191" y="3049"/>
                    <a:pt x="500" y="3430"/>
                  </a:cubicBezTo>
                  <a:cubicBezTo>
                    <a:pt x="834" y="3811"/>
                    <a:pt x="1262" y="4049"/>
                    <a:pt x="1739" y="4145"/>
                  </a:cubicBezTo>
                  <a:lnTo>
                    <a:pt x="1763" y="4145"/>
                  </a:lnTo>
                  <a:cubicBezTo>
                    <a:pt x="1858" y="4145"/>
                    <a:pt x="1929" y="4073"/>
                    <a:pt x="1953" y="4002"/>
                  </a:cubicBezTo>
                  <a:cubicBezTo>
                    <a:pt x="1953" y="3906"/>
                    <a:pt x="1905" y="3811"/>
                    <a:pt x="1810" y="3787"/>
                  </a:cubicBezTo>
                  <a:cubicBezTo>
                    <a:pt x="1405" y="3716"/>
                    <a:pt x="1048" y="3525"/>
                    <a:pt x="786" y="3240"/>
                  </a:cubicBezTo>
                  <a:cubicBezTo>
                    <a:pt x="834" y="2787"/>
                    <a:pt x="1096" y="2406"/>
                    <a:pt x="1501" y="2192"/>
                  </a:cubicBezTo>
                  <a:cubicBezTo>
                    <a:pt x="1667" y="2311"/>
                    <a:pt x="1882" y="2359"/>
                    <a:pt x="2096" y="2359"/>
                  </a:cubicBezTo>
                  <a:cubicBezTo>
                    <a:pt x="2310" y="2359"/>
                    <a:pt x="2501" y="2311"/>
                    <a:pt x="2691" y="2192"/>
                  </a:cubicBezTo>
                  <a:cubicBezTo>
                    <a:pt x="2810" y="2263"/>
                    <a:pt x="2906" y="2335"/>
                    <a:pt x="3001" y="2430"/>
                  </a:cubicBezTo>
                  <a:cubicBezTo>
                    <a:pt x="3025" y="2454"/>
                    <a:pt x="3072" y="2478"/>
                    <a:pt x="3120" y="2478"/>
                  </a:cubicBezTo>
                  <a:cubicBezTo>
                    <a:pt x="3168" y="2478"/>
                    <a:pt x="3215" y="2454"/>
                    <a:pt x="3239" y="2430"/>
                  </a:cubicBezTo>
                  <a:cubicBezTo>
                    <a:pt x="3310" y="2359"/>
                    <a:pt x="3310" y="2239"/>
                    <a:pt x="3239" y="2168"/>
                  </a:cubicBezTo>
                  <a:cubicBezTo>
                    <a:pt x="3168" y="2097"/>
                    <a:pt x="3072" y="2025"/>
                    <a:pt x="2977" y="1954"/>
                  </a:cubicBezTo>
                  <a:cubicBezTo>
                    <a:pt x="3144" y="1763"/>
                    <a:pt x="3263" y="1477"/>
                    <a:pt x="3263" y="1192"/>
                  </a:cubicBezTo>
                  <a:cubicBezTo>
                    <a:pt x="3263" y="1025"/>
                    <a:pt x="3215" y="858"/>
                    <a:pt x="3168" y="715"/>
                  </a:cubicBezTo>
                  <a:lnTo>
                    <a:pt x="3168" y="715"/>
                  </a:lnTo>
                  <a:cubicBezTo>
                    <a:pt x="3191" y="739"/>
                    <a:pt x="3191" y="763"/>
                    <a:pt x="3215" y="763"/>
                  </a:cubicBezTo>
                  <a:cubicBezTo>
                    <a:pt x="3525" y="1025"/>
                    <a:pt x="3739" y="1406"/>
                    <a:pt x="3811" y="1811"/>
                  </a:cubicBezTo>
                  <a:cubicBezTo>
                    <a:pt x="3811" y="1894"/>
                    <a:pt x="3882" y="1958"/>
                    <a:pt x="3964" y="1958"/>
                  </a:cubicBezTo>
                  <a:cubicBezTo>
                    <a:pt x="3976" y="1958"/>
                    <a:pt x="3989" y="1957"/>
                    <a:pt x="4001" y="1954"/>
                  </a:cubicBezTo>
                  <a:cubicBezTo>
                    <a:pt x="4096" y="1930"/>
                    <a:pt x="4168" y="1858"/>
                    <a:pt x="4144" y="1763"/>
                  </a:cubicBezTo>
                  <a:cubicBezTo>
                    <a:pt x="4073" y="1263"/>
                    <a:pt x="3811" y="834"/>
                    <a:pt x="3453" y="501"/>
                  </a:cubicBezTo>
                  <a:cubicBezTo>
                    <a:pt x="3072" y="191"/>
                    <a:pt x="2596" y="1"/>
                    <a:pt x="2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9" name="Google Shape;14169;p115"/>
            <p:cNvSpPr/>
            <p:nvPr/>
          </p:nvSpPr>
          <p:spPr>
            <a:xfrm>
              <a:off x="2253188" y="1778132"/>
              <a:ext cx="143313" cy="141782"/>
            </a:xfrm>
            <a:custGeom>
              <a:avLst/>
              <a:gdLst/>
              <a:ahLst/>
              <a:cxnLst/>
              <a:rect l="l" t="t" r="r" b="b"/>
              <a:pathLst>
                <a:path w="4145" h="4101" extrusionOk="0">
                  <a:moveTo>
                    <a:pt x="3144" y="695"/>
                  </a:moveTo>
                  <a:lnTo>
                    <a:pt x="3144" y="695"/>
                  </a:lnTo>
                  <a:cubicBezTo>
                    <a:pt x="3549" y="1005"/>
                    <a:pt x="3787" y="1505"/>
                    <a:pt x="3787" y="2029"/>
                  </a:cubicBezTo>
                  <a:cubicBezTo>
                    <a:pt x="3787" y="2291"/>
                    <a:pt x="3739" y="2553"/>
                    <a:pt x="3620" y="2767"/>
                  </a:cubicBezTo>
                  <a:cubicBezTo>
                    <a:pt x="3501" y="2410"/>
                    <a:pt x="3263" y="2100"/>
                    <a:pt x="2930" y="1886"/>
                  </a:cubicBezTo>
                  <a:cubicBezTo>
                    <a:pt x="3120" y="1672"/>
                    <a:pt x="3239" y="1410"/>
                    <a:pt x="3239" y="1100"/>
                  </a:cubicBezTo>
                  <a:cubicBezTo>
                    <a:pt x="3239" y="957"/>
                    <a:pt x="3192" y="838"/>
                    <a:pt x="3144" y="695"/>
                  </a:cubicBezTo>
                  <a:close/>
                  <a:moveTo>
                    <a:pt x="2644" y="2124"/>
                  </a:moveTo>
                  <a:cubicBezTo>
                    <a:pt x="3049" y="2315"/>
                    <a:pt x="3311" y="2720"/>
                    <a:pt x="3358" y="3172"/>
                  </a:cubicBezTo>
                  <a:cubicBezTo>
                    <a:pt x="3025" y="3529"/>
                    <a:pt x="2572" y="3744"/>
                    <a:pt x="2049" y="3744"/>
                  </a:cubicBezTo>
                  <a:cubicBezTo>
                    <a:pt x="1548" y="3744"/>
                    <a:pt x="1096" y="3529"/>
                    <a:pt x="763" y="3172"/>
                  </a:cubicBezTo>
                  <a:cubicBezTo>
                    <a:pt x="786" y="2720"/>
                    <a:pt x="1072" y="2315"/>
                    <a:pt x="1453" y="2124"/>
                  </a:cubicBezTo>
                  <a:cubicBezTo>
                    <a:pt x="1644" y="2220"/>
                    <a:pt x="1834" y="2291"/>
                    <a:pt x="2049" y="2291"/>
                  </a:cubicBezTo>
                  <a:cubicBezTo>
                    <a:pt x="2287" y="2291"/>
                    <a:pt x="2477" y="2220"/>
                    <a:pt x="2644" y="2124"/>
                  </a:cubicBezTo>
                  <a:close/>
                  <a:moveTo>
                    <a:pt x="2369" y="0"/>
                  </a:moveTo>
                  <a:cubicBezTo>
                    <a:pt x="2293" y="0"/>
                    <a:pt x="2236" y="65"/>
                    <a:pt x="2215" y="148"/>
                  </a:cubicBezTo>
                  <a:cubicBezTo>
                    <a:pt x="2191" y="219"/>
                    <a:pt x="2239" y="314"/>
                    <a:pt x="2334" y="338"/>
                  </a:cubicBezTo>
                  <a:cubicBezTo>
                    <a:pt x="2668" y="457"/>
                    <a:pt x="2882" y="767"/>
                    <a:pt x="2882" y="1100"/>
                  </a:cubicBezTo>
                  <a:cubicBezTo>
                    <a:pt x="2882" y="1577"/>
                    <a:pt x="2501" y="1934"/>
                    <a:pt x="2049" y="1934"/>
                  </a:cubicBezTo>
                  <a:cubicBezTo>
                    <a:pt x="1787" y="1934"/>
                    <a:pt x="1525" y="1815"/>
                    <a:pt x="1382" y="1577"/>
                  </a:cubicBezTo>
                  <a:cubicBezTo>
                    <a:pt x="1351" y="1530"/>
                    <a:pt x="1290" y="1504"/>
                    <a:pt x="1232" y="1504"/>
                  </a:cubicBezTo>
                  <a:cubicBezTo>
                    <a:pt x="1200" y="1504"/>
                    <a:pt x="1169" y="1512"/>
                    <a:pt x="1144" y="1529"/>
                  </a:cubicBezTo>
                  <a:cubicBezTo>
                    <a:pt x="1048" y="1600"/>
                    <a:pt x="1048" y="1696"/>
                    <a:pt x="1096" y="1767"/>
                  </a:cubicBezTo>
                  <a:cubicBezTo>
                    <a:pt x="1120" y="1815"/>
                    <a:pt x="1144" y="1862"/>
                    <a:pt x="1167" y="1886"/>
                  </a:cubicBezTo>
                  <a:cubicBezTo>
                    <a:pt x="858" y="2100"/>
                    <a:pt x="620" y="2410"/>
                    <a:pt x="501" y="2767"/>
                  </a:cubicBezTo>
                  <a:cubicBezTo>
                    <a:pt x="429" y="2648"/>
                    <a:pt x="382" y="2481"/>
                    <a:pt x="358" y="2339"/>
                  </a:cubicBezTo>
                  <a:cubicBezTo>
                    <a:pt x="337" y="2256"/>
                    <a:pt x="262" y="2191"/>
                    <a:pt x="181" y="2191"/>
                  </a:cubicBezTo>
                  <a:cubicBezTo>
                    <a:pt x="168" y="2191"/>
                    <a:pt x="156" y="2193"/>
                    <a:pt x="143" y="2196"/>
                  </a:cubicBezTo>
                  <a:cubicBezTo>
                    <a:pt x="48" y="2220"/>
                    <a:pt x="1" y="2315"/>
                    <a:pt x="1" y="2410"/>
                  </a:cubicBezTo>
                  <a:cubicBezTo>
                    <a:pt x="191" y="3386"/>
                    <a:pt x="1048" y="4101"/>
                    <a:pt x="2049" y="4101"/>
                  </a:cubicBezTo>
                  <a:cubicBezTo>
                    <a:pt x="3215" y="4101"/>
                    <a:pt x="4144" y="3172"/>
                    <a:pt x="4144" y="2029"/>
                  </a:cubicBezTo>
                  <a:cubicBezTo>
                    <a:pt x="4144" y="1029"/>
                    <a:pt x="3406" y="171"/>
                    <a:pt x="2406" y="5"/>
                  </a:cubicBezTo>
                  <a:cubicBezTo>
                    <a:pt x="2393" y="2"/>
                    <a:pt x="2381" y="0"/>
                    <a:pt x="2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0" name="Google Shape;14170;p115"/>
            <p:cNvSpPr/>
            <p:nvPr/>
          </p:nvSpPr>
          <p:spPr>
            <a:xfrm>
              <a:off x="1988077" y="1778132"/>
              <a:ext cx="143279" cy="141782"/>
            </a:xfrm>
            <a:custGeom>
              <a:avLst/>
              <a:gdLst/>
              <a:ahLst/>
              <a:cxnLst/>
              <a:rect l="l" t="t" r="r" b="b"/>
              <a:pathLst>
                <a:path w="4144" h="4101" extrusionOk="0">
                  <a:moveTo>
                    <a:pt x="1000" y="695"/>
                  </a:moveTo>
                  <a:lnTo>
                    <a:pt x="1000" y="695"/>
                  </a:lnTo>
                  <a:cubicBezTo>
                    <a:pt x="953" y="838"/>
                    <a:pt x="905" y="957"/>
                    <a:pt x="905" y="1100"/>
                  </a:cubicBezTo>
                  <a:cubicBezTo>
                    <a:pt x="905" y="1410"/>
                    <a:pt x="1024" y="1672"/>
                    <a:pt x="1215" y="1886"/>
                  </a:cubicBezTo>
                  <a:cubicBezTo>
                    <a:pt x="881" y="2100"/>
                    <a:pt x="643" y="2410"/>
                    <a:pt x="524" y="2767"/>
                  </a:cubicBezTo>
                  <a:cubicBezTo>
                    <a:pt x="405" y="2553"/>
                    <a:pt x="357" y="2291"/>
                    <a:pt x="357" y="2029"/>
                  </a:cubicBezTo>
                  <a:cubicBezTo>
                    <a:pt x="357" y="1505"/>
                    <a:pt x="596" y="1029"/>
                    <a:pt x="1000" y="695"/>
                  </a:cubicBezTo>
                  <a:close/>
                  <a:moveTo>
                    <a:pt x="2691" y="2124"/>
                  </a:moveTo>
                  <a:cubicBezTo>
                    <a:pt x="3072" y="2315"/>
                    <a:pt x="3358" y="2720"/>
                    <a:pt x="3382" y="3172"/>
                  </a:cubicBezTo>
                  <a:cubicBezTo>
                    <a:pt x="3048" y="3529"/>
                    <a:pt x="2596" y="3744"/>
                    <a:pt x="2096" y="3744"/>
                  </a:cubicBezTo>
                  <a:cubicBezTo>
                    <a:pt x="1572" y="3744"/>
                    <a:pt x="1120" y="3529"/>
                    <a:pt x="786" y="3172"/>
                  </a:cubicBezTo>
                  <a:cubicBezTo>
                    <a:pt x="834" y="2720"/>
                    <a:pt x="1096" y="2315"/>
                    <a:pt x="1501" y="2124"/>
                  </a:cubicBezTo>
                  <a:cubicBezTo>
                    <a:pt x="1667" y="2220"/>
                    <a:pt x="1882" y="2291"/>
                    <a:pt x="2096" y="2291"/>
                  </a:cubicBezTo>
                  <a:cubicBezTo>
                    <a:pt x="2310" y="2291"/>
                    <a:pt x="2501" y="2220"/>
                    <a:pt x="2691" y="2124"/>
                  </a:cubicBezTo>
                  <a:close/>
                  <a:moveTo>
                    <a:pt x="1768" y="0"/>
                  </a:moveTo>
                  <a:cubicBezTo>
                    <a:pt x="1758" y="0"/>
                    <a:pt x="1748" y="2"/>
                    <a:pt x="1739" y="5"/>
                  </a:cubicBezTo>
                  <a:cubicBezTo>
                    <a:pt x="738" y="171"/>
                    <a:pt x="0" y="1029"/>
                    <a:pt x="0" y="2029"/>
                  </a:cubicBezTo>
                  <a:cubicBezTo>
                    <a:pt x="0" y="3172"/>
                    <a:pt x="953" y="4101"/>
                    <a:pt x="2096" y="4101"/>
                  </a:cubicBezTo>
                  <a:cubicBezTo>
                    <a:pt x="3096" y="4101"/>
                    <a:pt x="3953" y="3386"/>
                    <a:pt x="4144" y="2410"/>
                  </a:cubicBezTo>
                  <a:cubicBezTo>
                    <a:pt x="4144" y="2315"/>
                    <a:pt x="4096" y="2220"/>
                    <a:pt x="4001" y="2196"/>
                  </a:cubicBezTo>
                  <a:cubicBezTo>
                    <a:pt x="3989" y="2193"/>
                    <a:pt x="3976" y="2191"/>
                    <a:pt x="3964" y="2191"/>
                  </a:cubicBezTo>
                  <a:cubicBezTo>
                    <a:pt x="3882" y="2191"/>
                    <a:pt x="3807" y="2256"/>
                    <a:pt x="3787" y="2339"/>
                  </a:cubicBezTo>
                  <a:cubicBezTo>
                    <a:pt x="3763" y="2481"/>
                    <a:pt x="3715" y="2648"/>
                    <a:pt x="3644" y="2767"/>
                  </a:cubicBezTo>
                  <a:cubicBezTo>
                    <a:pt x="3525" y="2410"/>
                    <a:pt x="3287" y="2100"/>
                    <a:pt x="2977" y="1886"/>
                  </a:cubicBezTo>
                  <a:cubicBezTo>
                    <a:pt x="3001" y="1862"/>
                    <a:pt x="3025" y="1815"/>
                    <a:pt x="3048" y="1791"/>
                  </a:cubicBezTo>
                  <a:cubicBezTo>
                    <a:pt x="3096" y="1696"/>
                    <a:pt x="3096" y="1600"/>
                    <a:pt x="3001" y="1553"/>
                  </a:cubicBezTo>
                  <a:cubicBezTo>
                    <a:pt x="2971" y="1523"/>
                    <a:pt x="2933" y="1510"/>
                    <a:pt x="2895" y="1510"/>
                  </a:cubicBezTo>
                  <a:cubicBezTo>
                    <a:pt x="2842" y="1510"/>
                    <a:pt x="2790" y="1535"/>
                    <a:pt x="2763" y="1577"/>
                  </a:cubicBezTo>
                  <a:cubicBezTo>
                    <a:pt x="2620" y="1815"/>
                    <a:pt x="2358" y="1934"/>
                    <a:pt x="2096" y="1934"/>
                  </a:cubicBezTo>
                  <a:cubicBezTo>
                    <a:pt x="1643" y="1934"/>
                    <a:pt x="1262" y="1577"/>
                    <a:pt x="1262" y="1100"/>
                  </a:cubicBezTo>
                  <a:cubicBezTo>
                    <a:pt x="1262" y="767"/>
                    <a:pt x="1477" y="457"/>
                    <a:pt x="1810" y="338"/>
                  </a:cubicBezTo>
                  <a:cubicBezTo>
                    <a:pt x="1882" y="314"/>
                    <a:pt x="1953" y="219"/>
                    <a:pt x="1929" y="148"/>
                  </a:cubicBezTo>
                  <a:cubicBezTo>
                    <a:pt x="1909" y="65"/>
                    <a:pt x="1834" y="0"/>
                    <a:pt x="1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1" name="Google Shape;14171;p115"/>
          <p:cNvGrpSpPr/>
          <p:nvPr/>
        </p:nvGrpSpPr>
        <p:grpSpPr>
          <a:xfrm>
            <a:off x="2190575" y="1980086"/>
            <a:ext cx="376699" cy="376672"/>
            <a:chOff x="1988077" y="2129019"/>
            <a:chExt cx="408434" cy="408405"/>
          </a:xfrm>
        </p:grpSpPr>
        <p:sp>
          <p:nvSpPr>
            <p:cNvPr id="14172" name="Google Shape;14172;p115"/>
            <p:cNvSpPr/>
            <p:nvPr/>
          </p:nvSpPr>
          <p:spPr>
            <a:xfrm>
              <a:off x="2221899" y="2170819"/>
              <a:ext cx="133425" cy="133623"/>
            </a:xfrm>
            <a:custGeom>
              <a:avLst/>
              <a:gdLst/>
              <a:ahLst/>
              <a:cxnLst/>
              <a:rect l="l" t="t" r="r" b="b"/>
              <a:pathLst>
                <a:path w="3859" h="3865" extrusionOk="0">
                  <a:moveTo>
                    <a:pt x="190" y="0"/>
                  </a:moveTo>
                  <a:cubicBezTo>
                    <a:pt x="113" y="0"/>
                    <a:pt x="44" y="46"/>
                    <a:pt x="24" y="125"/>
                  </a:cubicBezTo>
                  <a:cubicBezTo>
                    <a:pt x="1" y="221"/>
                    <a:pt x="72" y="316"/>
                    <a:pt x="143" y="340"/>
                  </a:cubicBezTo>
                  <a:cubicBezTo>
                    <a:pt x="1810" y="721"/>
                    <a:pt x="3144" y="2054"/>
                    <a:pt x="3501" y="3721"/>
                  </a:cubicBezTo>
                  <a:cubicBezTo>
                    <a:pt x="3525" y="3793"/>
                    <a:pt x="3597" y="3864"/>
                    <a:pt x="3668" y="3864"/>
                  </a:cubicBezTo>
                  <a:cubicBezTo>
                    <a:pt x="3692" y="3864"/>
                    <a:pt x="3716" y="3840"/>
                    <a:pt x="3716" y="3840"/>
                  </a:cubicBezTo>
                  <a:cubicBezTo>
                    <a:pt x="3811" y="3840"/>
                    <a:pt x="3858" y="3745"/>
                    <a:pt x="3858" y="3650"/>
                  </a:cubicBezTo>
                  <a:cubicBezTo>
                    <a:pt x="3454" y="1840"/>
                    <a:pt x="2025" y="411"/>
                    <a:pt x="239" y="6"/>
                  </a:cubicBezTo>
                  <a:cubicBezTo>
                    <a:pt x="222" y="2"/>
                    <a:pt x="206"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3" name="Google Shape;14173;p115"/>
            <p:cNvSpPr/>
            <p:nvPr/>
          </p:nvSpPr>
          <p:spPr>
            <a:xfrm>
              <a:off x="2221069" y="2363532"/>
              <a:ext cx="134255" cy="132724"/>
            </a:xfrm>
            <a:custGeom>
              <a:avLst/>
              <a:gdLst/>
              <a:ahLst/>
              <a:cxnLst/>
              <a:rect l="l" t="t" r="r" b="b"/>
              <a:pathLst>
                <a:path w="3883" h="3839" extrusionOk="0">
                  <a:moveTo>
                    <a:pt x="3701" y="0"/>
                  </a:moveTo>
                  <a:cubicBezTo>
                    <a:pt x="3620" y="0"/>
                    <a:pt x="3546" y="62"/>
                    <a:pt x="3525" y="124"/>
                  </a:cubicBezTo>
                  <a:cubicBezTo>
                    <a:pt x="3144" y="1791"/>
                    <a:pt x="1811" y="3124"/>
                    <a:pt x="144" y="3482"/>
                  </a:cubicBezTo>
                  <a:cubicBezTo>
                    <a:pt x="48" y="3506"/>
                    <a:pt x="1" y="3601"/>
                    <a:pt x="25" y="3696"/>
                  </a:cubicBezTo>
                  <a:cubicBezTo>
                    <a:pt x="25" y="3767"/>
                    <a:pt x="96" y="3839"/>
                    <a:pt x="191" y="3839"/>
                  </a:cubicBezTo>
                  <a:lnTo>
                    <a:pt x="215" y="3839"/>
                  </a:lnTo>
                  <a:cubicBezTo>
                    <a:pt x="2025" y="3434"/>
                    <a:pt x="3454" y="2005"/>
                    <a:pt x="3859" y="219"/>
                  </a:cubicBezTo>
                  <a:cubicBezTo>
                    <a:pt x="3882" y="124"/>
                    <a:pt x="3835" y="29"/>
                    <a:pt x="3740" y="5"/>
                  </a:cubicBezTo>
                  <a:cubicBezTo>
                    <a:pt x="3727" y="2"/>
                    <a:pt x="3714" y="0"/>
                    <a:pt x="3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4" name="Google Shape;14174;p115"/>
            <p:cNvSpPr/>
            <p:nvPr/>
          </p:nvSpPr>
          <p:spPr>
            <a:xfrm>
              <a:off x="2029220" y="2362633"/>
              <a:ext cx="133425" cy="132828"/>
            </a:xfrm>
            <a:custGeom>
              <a:avLst/>
              <a:gdLst/>
              <a:ahLst/>
              <a:cxnLst/>
              <a:rect l="l" t="t" r="r" b="b"/>
              <a:pathLst>
                <a:path w="3859" h="3842" extrusionOk="0">
                  <a:moveTo>
                    <a:pt x="193" y="1"/>
                  </a:moveTo>
                  <a:cubicBezTo>
                    <a:pt x="177" y="1"/>
                    <a:pt x="160" y="3"/>
                    <a:pt x="144" y="7"/>
                  </a:cubicBezTo>
                  <a:cubicBezTo>
                    <a:pt x="49" y="7"/>
                    <a:pt x="1" y="102"/>
                    <a:pt x="1" y="198"/>
                  </a:cubicBezTo>
                  <a:cubicBezTo>
                    <a:pt x="406" y="2007"/>
                    <a:pt x="1835" y="3436"/>
                    <a:pt x="3621" y="3841"/>
                  </a:cubicBezTo>
                  <a:lnTo>
                    <a:pt x="3668" y="3841"/>
                  </a:lnTo>
                  <a:cubicBezTo>
                    <a:pt x="3740" y="3841"/>
                    <a:pt x="3811" y="3793"/>
                    <a:pt x="3835" y="3722"/>
                  </a:cubicBezTo>
                  <a:cubicBezTo>
                    <a:pt x="3859" y="3627"/>
                    <a:pt x="3811" y="3532"/>
                    <a:pt x="3716" y="3508"/>
                  </a:cubicBezTo>
                  <a:cubicBezTo>
                    <a:pt x="2049" y="3127"/>
                    <a:pt x="715" y="1793"/>
                    <a:pt x="358" y="126"/>
                  </a:cubicBezTo>
                  <a:cubicBezTo>
                    <a:pt x="338" y="47"/>
                    <a:pt x="270"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5" name="Google Shape;14175;p115"/>
            <p:cNvSpPr/>
            <p:nvPr/>
          </p:nvSpPr>
          <p:spPr>
            <a:xfrm>
              <a:off x="2029220" y="2170196"/>
              <a:ext cx="134255" cy="132586"/>
            </a:xfrm>
            <a:custGeom>
              <a:avLst/>
              <a:gdLst/>
              <a:ahLst/>
              <a:cxnLst/>
              <a:rect l="l" t="t" r="r" b="b"/>
              <a:pathLst>
                <a:path w="3883" h="3835" extrusionOk="0">
                  <a:moveTo>
                    <a:pt x="3668" y="0"/>
                  </a:moveTo>
                  <a:cubicBezTo>
                    <a:pt x="1858" y="405"/>
                    <a:pt x="430" y="1834"/>
                    <a:pt x="25" y="3620"/>
                  </a:cubicBezTo>
                  <a:cubicBezTo>
                    <a:pt x="1" y="3715"/>
                    <a:pt x="49" y="3811"/>
                    <a:pt x="144" y="3835"/>
                  </a:cubicBezTo>
                  <a:lnTo>
                    <a:pt x="191" y="3835"/>
                  </a:lnTo>
                  <a:cubicBezTo>
                    <a:pt x="263" y="3835"/>
                    <a:pt x="334" y="3787"/>
                    <a:pt x="358" y="3715"/>
                  </a:cubicBezTo>
                  <a:cubicBezTo>
                    <a:pt x="739" y="2048"/>
                    <a:pt x="2073" y="715"/>
                    <a:pt x="3740" y="358"/>
                  </a:cubicBezTo>
                  <a:cubicBezTo>
                    <a:pt x="3835" y="334"/>
                    <a:pt x="3883" y="239"/>
                    <a:pt x="3859" y="143"/>
                  </a:cubicBezTo>
                  <a:cubicBezTo>
                    <a:pt x="3859" y="48"/>
                    <a:pt x="3764"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6" name="Google Shape;14176;p115"/>
            <p:cNvSpPr/>
            <p:nvPr/>
          </p:nvSpPr>
          <p:spPr>
            <a:xfrm>
              <a:off x="1988077" y="2129019"/>
              <a:ext cx="408434" cy="408405"/>
            </a:xfrm>
            <a:custGeom>
              <a:avLst/>
              <a:gdLst/>
              <a:ahLst/>
              <a:cxnLst/>
              <a:rect l="l" t="t" r="r" b="b"/>
              <a:pathLst>
                <a:path w="11813" h="11813" extrusionOk="0">
                  <a:moveTo>
                    <a:pt x="5930" y="358"/>
                  </a:moveTo>
                  <a:cubicBezTo>
                    <a:pt x="6025" y="358"/>
                    <a:pt x="6097" y="429"/>
                    <a:pt x="6097" y="525"/>
                  </a:cubicBezTo>
                  <a:lnTo>
                    <a:pt x="6097" y="2049"/>
                  </a:lnTo>
                  <a:lnTo>
                    <a:pt x="5763" y="2049"/>
                  </a:lnTo>
                  <a:lnTo>
                    <a:pt x="5763" y="525"/>
                  </a:lnTo>
                  <a:cubicBezTo>
                    <a:pt x="5763" y="429"/>
                    <a:pt x="5835" y="358"/>
                    <a:pt x="5930" y="358"/>
                  </a:cubicBezTo>
                  <a:close/>
                  <a:moveTo>
                    <a:pt x="7359" y="3525"/>
                  </a:moveTo>
                  <a:lnTo>
                    <a:pt x="7359" y="4787"/>
                  </a:lnTo>
                  <a:lnTo>
                    <a:pt x="4454" y="4787"/>
                  </a:lnTo>
                  <a:lnTo>
                    <a:pt x="4454" y="4668"/>
                  </a:lnTo>
                  <a:cubicBezTo>
                    <a:pt x="4454" y="4121"/>
                    <a:pt x="4882" y="3668"/>
                    <a:pt x="5430" y="3668"/>
                  </a:cubicBezTo>
                  <a:lnTo>
                    <a:pt x="7121" y="3668"/>
                  </a:lnTo>
                  <a:cubicBezTo>
                    <a:pt x="7145" y="3668"/>
                    <a:pt x="7192" y="3668"/>
                    <a:pt x="7216" y="3644"/>
                  </a:cubicBezTo>
                  <a:lnTo>
                    <a:pt x="7359" y="3525"/>
                  </a:lnTo>
                  <a:close/>
                  <a:moveTo>
                    <a:pt x="2048" y="5716"/>
                  </a:moveTo>
                  <a:cubicBezTo>
                    <a:pt x="2048" y="5788"/>
                    <a:pt x="2048" y="5835"/>
                    <a:pt x="2048" y="5907"/>
                  </a:cubicBezTo>
                  <a:cubicBezTo>
                    <a:pt x="2048" y="5954"/>
                    <a:pt x="2048" y="6002"/>
                    <a:pt x="2048" y="6050"/>
                  </a:cubicBezTo>
                  <a:lnTo>
                    <a:pt x="524" y="6050"/>
                  </a:lnTo>
                  <a:cubicBezTo>
                    <a:pt x="429" y="6050"/>
                    <a:pt x="357" y="5978"/>
                    <a:pt x="357" y="5883"/>
                  </a:cubicBezTo>
                  <a:cubicBezTo>
                    <a:pt x="357" y="5788"/>
                    <a:pt x="429" y="5716"/>
                    <a:pt x="524" y="5716"/>
                  </a:cubicBezTo>
                  <a:close/>
                  <a:moveTo>
                    <a:pt x="6454" y="7502"/>
                  </a:moveTo>
                  <a:lnTo>
                    <a:pt x="6454" y="7931"/>
                  </a:lnTo>
                  <a:cubicBezTo>
                    <a:pt x="6454" y="8240"/>
                    <a:pt x="6216" y="8502"/>
                    <a:pt x="5906" y="8502"/>
                  </a:cubicBezTo>
                  <a:cubicBezTo>
                    <a:pt x="5597" y="8502"/>
                    <a:pt x="5358" y="8240"/>
                    <a:pt x="5358" y="7931"/>
                  </a:cubicBezTo>
                  <a:lnTo>
                    <a:pt x="5358" y="7502"/>
                  </a:lnTo>
                  <a:cubicBezTo>
                    <a:pt x="5525" y="7550"/>
                    <a:pt x="5716" y="7597"/>
                    <a:pt x="5906" y="7597"/>
                  </a:cubicBezTo>
                  <a:cubicBezTo>
                    <a:pt x="6097" y="7597"/>
                    <a:pt x="6287" y="7550"/>
                    <a:pt x="6454" y="7502"/>
                  </a:cubicBezTo>
                  <a:close/>
                  <a:moveTo>
                    <a:pt x="6787" y="8145"/>
                  </a:moveTo>
                  <a:cubicBezTo>
                    <a:pt x="7216" y="8264"/>
                    <a:pt x="7597" y="8502"/>
                    <a:pt x="7883" y="8812"/>
                  </a:cubicBezTo>
                  <a:cubicBezTo>
                    <a:pt x="7311" y="9217"/>
                    <a:pt x="6644" y="9431"/>
                    <a:pt x="5906" y="9431"/>
                  </a:cubicBezTo>
                  <a:cubicBezTo>
                    <a:pt x="5192" y="9431"/>
                    <a:pt x="4501" y="9217"/>
                    <a:pt x="3930" y="8812"/>
                  </a:cubicBezTo>
                  <a:cubicBezTo>
                    <a:pt x="4215" y="8502"/>
                    <a:pt x="4596" y="8264"/>
                    <a:pt x="5025" y="8145"/>
                  </a:cubicBezTo>
                  <a:cubicBezTo>
                    <a:pt x="5120" y="8550"/>
                    <a:pt x="5478" y="8836"/>
                    <a:pt x="5906" y="8836"/>
                  </a:cubicBezTo>
                  <a:cubicBezTo>
                    <a:pt x="6335" y="8836"/>
                    <a:pt x="6692" y="8550"/>
                    <a:pt x="6787" y="8145"/>
                  </a:cubicBezTo>
                  <a:close/>
                  <a:moveTo>
                    <a:pt x="6049" y="9765"/>
                  </a:moveTo>
                  <a:lnTo>
                    <a:pt x="6049" y="11289"/>
                  </a:lnTo>
                  <a:cubicBezTo>
                    <a:pt x="6049" y="11384"/>
                    <a:pt x="5978" y="11455"/>
                    <a:pt x="5882" y="11455"/>
                  </a:cubicBezTo>
                  <a:cubicBezTo>
                    <a:pt x="5787" y="11455"/>
                    <a:pt x="5716" y="11384"/>
                    <a:pt x="5716" y="11289"/>
                  </a:cubicBezTo>
                  <a:lnTo>
                    <a:pt x="5716" y="9765"/>
                  </a:lnTo>
                  <a:close/>
                  <a:moveTo>
                    <a:pt x="5930" y="1"/>
                  </a:moveTo>
                  <a:cubicBezTo>
                    <a:pt x="5644" y="1"/>
                    <a:pt x="5406" y="239"/>
                    <a:pt x="5406" y="525"/>
                  </a:cubicBezTo>
                  <a:lnTo>
                    <a:pt x="5406" y="2073"/>
                  </a:lnTo>
                  <a:cubicBezTo>
                    <a:pt x="3691" y="2287"/>
                    <a:pt x="2310" y="3644"/>
                    <a:pt x="2072" y="5383"/>
                  </a:cubicBezTo>
                  <a:lnTo>
                    <a:pt x="524" y="5383"/>
                  </a:lnTo>
                  <a:cubicBezTo>
                    <a:pt x="238" y="5383"/>
                    <a:pt x="0" y="5597"/>
                    <a:pt x="0" y="5883"/>
                  </a:cubicBezTo>
                  <a:cubicBezTo>
                    <a:pt x="0" y="6169"/>
                    <a:pt x="238" y="6407"/>
                    <a:pt x="524" y="6407"/>
                  </a:cubicBezTo>
                  <a:lnTo>
                    <a:pt x="2072" y="6407"/>
                  </a:lnTo>
                  <a:cubicBezTo>
                    <a:pt x="2144" y="6907"/>
                    <a:pt x="2310" y="7407"/>
                    <a:pt x="2572" y="7859"/>
                  </a:cubicBezTo>
                  <a:cubicBezTo>
                    <a:pt x="2603" y="7906"/>
                    <a:pt x="2654" y="7932"/>
                    <a:pt x="2705" y="7932"/>
                  </a:cubicBezTo>
                  <a:cubicBezTo>
                    <a:pt x="2733" y="7932"/>
                    <a:pt x="2761" y="7924"/>
                    <a:pt x="2787" y="7907"/>
                  </a:cubicBezTo>
                  <a:cubicBezTo>
                    <a:pt x="2882" y="7859"/>
                    <a:pt x="2906" y="7764"/>
                    <a:pt x="2858" y="7669"/>
                  </a:cubicBezTo>
                  <a:cubicBezTo>
                    <a:pt x="2548" y="7145"/>
                    <a:pt x="2382" y="6526"/>
                    <a:pt x="2382" y="5907"/>
                  </a:cubicBezTo>
                  <a:cubicBezTo>
                    <a:pt x="2382" y="3954"/>
                    <a:pt x="3953" y="2382"/>
                    <a:pt x="5906" y="2382"/>
                  </a:cubicBezTo>
                  <a:cubicBezTo>
                    <a:pt x="7859" y="2382"/>
                    <a:pt x="9431" y="3954"/>
                    <a:pt x="9431" y="5907"/>
                  </a:cubicBezTo>
                  <a:cubicBezTo>
                    <a:pt x="9431" y="7002"/>
                    <a:pt x="8931" y="7955"/>
                    <a:pt x="8169" y="8622"/>
                  </a:cubicBezTo>
                  <a:cubicBezTo>
                    <a:pt x="7811" y="8217"/>
                    <a:pt x="7335" y="7931"/>
                    <a:pt x="6811" y="7788"/>
                  </a:cubicBezTo>
                  <a:lnTo>
                    <a:pt x="6811" y="7336"/>
                  </a:lnTo>
                  <a:cubicBezTo>
                    <a:pt x="7026" y="7216"/>
                    <a:pt x="7216" y="7074"/>
                    <a:pt x="7359" y="6859"/>
                  </a:cubicBezTo>
                  <a:cubicBezTo>
                    <a:pt x="7407" y="6788"/>
                    <a:pt x="7383" y="6669"/>
                    <a:pt x="7311" y="6621"/>
                  </a:cubicBezTo>
                  <a:cubicBezTo>
                    <a:pt x="7282" y="6601"/>
                    <a:pt x="7248" y="6590"/>
                    <a:pt x="7214" y="6590"/>
                  </a:cubicBezTo>
                  <a:cubicBezTo>
                    <a:pt x="7165" y="6590"/>
                    <a:pt x="7115" y="6613"/>
                    <a:pt x="7073" y="6669"/>
                  </a:cubicBezTo>
                  <a:cubicBezTo>
                    <a:pt x="6787" y="7026"/>
                    <a:pt x="6383" y="7240"/>
                    <a:pt x="5906" y="7240"/>
                  </a:cubicBezTo>
                  <a:cubicBezTo>
                    <a:pt x="5097" y="7240"/>
                    <a:pt x="4454" y="6597"/>
                    <a:pt x="4454" y="5788"/>
                  </a:cubicBezTo>
                  <a:lnTo>
                    <a:pt x="4454" y="5145"/>
                  </a:lnTo>
                  <a:lnTo>
                    <a:pt x="7359" y="5145"/>
                  </a:lnTo>
                  <a:lnTo>
                    <a:pt x="7359" y="5788"/>
                  </a:lnTo>
                  <a:cubicBezTo>
                    <a:pt x="7359" y="5883"/>
                    <a:pt x="7359" y="5954"/>
                    <a:pt x="7335" y="6050"/>
                  </a:cubicBezTo>
                  <a:cubicBezTo>
                    <a:pt x="7335" y="6145"/>
                    <a:pt x="7383" y="6216"/>
                    <a:pt x="7478" y="6240"/>
                  </a:cubicBezTo>
                  <a:cubicBezTo>
                    <a:pt x="7491" y="6243"/>
                    <a:pt x="7503" y="6245"/>
                    <a:pt x="7515" y="6245"/>
                  </a:cubicBezTo>
                  <a:cubicBezTo>
                    <a:pt x="7597" y="6245"/>
                    <a:pt x="7672" y="6180"/>
                    <a:pt x="7692" y="6097"/>
                  </a:cubicBezTo>
                  <a:cubicBezTo>
                    <a:pt x="7692" y="6002"/>
                    <a:pt x="7716" y="5883"/>
                    <a:pt x="7716" y="5788"/>
                  </a:cubicBezTo>
                  <a:lnTo>
                    <a:pt x="7692" y="3359"/>
                  </a:lnTo>
                  <a:cubicBezTo>
                    <a:pt x="7692" y="3263"/>
                    <a:pt x="7645" y="3168"/>
                    <a:pt x="7549" y="3120"/>
                  </a:cubicBezTo>
                  <a:cubicBezTo>
                    <a:pt x="7516" y="3104"/>
                    <a:pt x="7482" y="3096"/>
                    <a:pt x="7448" y="3096"/>
                  </a:cubicBezTo>
                  <a:cubicBezTo>
                    <a:pt x="7387" y="3096"/>
                    <a:pt x="7325" y="3122"/>
                    <a:pt x="7264" y="3168"/>
                  </a:cubicBezTo>
                  <a:lnTo>
                    <a:pt x="7049" y="3335"/>
                  </a:lnTo>
                  <a:lnTo>
                    <a:pt x="5430" y="3335"/>
                  </a:lnTo>
                  <a:cubicBezTo>
                    <a:pt x="4692" y="3335"/>
                    <a:pt x="4096" y="3930"/>
                    <a:pt x="4096" y="4668"/>
                  </a:cubicBezTo>
                  <a:lnTo>
                    <a:pt x="4096" y="5788"/>
                  </a:lnTo>
                  <a:cubicBezTo>
                    <a:pt x="4096" y="6454"/>
                    <a:pt x="4454" y="7026"/>
                    <a:pt x="5001" y="7359"/>
                  </a:cubicBezTo>
                  <a:lnTo>
                    <a:pt x="5001" y="7788"/>
                  </a:lnTo>
                  <a:cubicBezTo>
                    <a:pt x="4477" y="7931"/>
                    <a:pt x="4001" y="8217"/>
                    <a:pt x="3644" y="8622"/>
                  </a:cubicBezTo>
                  <a:cubicBezTo>
                    <a:pt x="3525" y="8502"/>
                    <a:pt x="3382" y="8383"/>
                    <a:pt x="3287" y="8240"/>
                  </a:cubicBezTo>
                  <a:cubicBezTo>
                    <a:pt x="3247" y="8214"/>
                    <a:pt x="3194" y="8195"/>
                    <a:pt x="3142" y="8195"/>
                  </a:cubicBezTo>
                  <a:cubicBezTo>
                    <a:pt x="3099" y="8195"/>
                    <a:pt x="3057" y="8208"/>
                    <a:pt x="3025" y="8240"/>
                  </a:cubicBezTo>
                  <a:cubicBezTo>
                    <a:pt x="2953" y="8312"/>
                    <a:pt x="2953" y="8407"/>
                    <a:pt x="3025" y="8479"/>
                  </a:cubicBezTo>
                  <a:cubicBezTo>
                    <a:pt x="3644" y="9169"/>
                    <a:pt x="4477" y="9622"/>
                    <a:pt x="5382" y="9741"/>
                  </a:cubicBezTo>
                  <a:lnTo>
                    <a:pt x="5382" y="11289"/>
                  </a:lnTo>
                  <a:cubicBezTo>
                    <a:pt x="5382" y="11574"/>
                    <a:pt x="5597" y="11813"/>
                    <a:pt x="5882" y="11813"/>
                  </a:cubicBezTo>
                  <a:cubicBezTo>
                    <a:pt x="6168" y="11813"/>
                    <a:pt x="6406" y="11574"/>
                    <a:pt x="6406" y="11289"/>
                  </a:cubicBezTo>
                  <a:lnTo>
                    <a:pt x="6406" y="9741"/>
                  </a:lnTo>
                  <a:cubicBezTo>
                    <a:pt x="8121" y="9526"/>
                    <a:pt x="9502" y="8169"/>
                    <a:pt x="9740" y="6431"/>
                  </a:cubicBezTo>
                  <a:lnTo>
                    <a:pt x="11288" y="6431"/>
                  </a:lnTo>
                  <a:cubicBezTo>
                    <a:pt x="11574" y="6431"/>
                    <a:pt x="11812" y="6216"/>
                    <a:pt x="11812" y="5930"/>
                  </a:cubicBezTo>
                  <a:cubicBezTo>
                    <a:pt x="11812" y="5645"/>
                    <a:pt x="11574" y="5407"/>
                    <a:pt x="11288" y="5407"/>
                  </a:cubicBezTo>
                  <a:lnTo>
                    <a:pt x="10979" y="5407"/>
                  </a:lnTo>
                  <a:cubicBezTo>
                    <a:pt x="10883" y="5407"/>
                    <a:pt x="10812" y="5478"/>
                    <a:pt x="10812" y="5573"/>
                  </a:cubicBezTo>
                  <a:cubicBezTo>
                    <a:pt x="10812" y="5669"/>
                    <a:pt x="10883" y="5764"/>
                    <a:pt x="10979" y="5764"/>
                  </a:cubicBezTo>
                  <a:lnTo>
                    <a:pt x="11288" y="5764"/>
                  </a:lnTo>
                  <a:cubicBezTo>
                    <a:pt x="11384" y="5764"/>
                    <a:pt x="11455" y="5835"/>
                    <a:pt x="11455" y="5930"/>
                  </a:cubicBezTo>
                  <a:cubicBezTo>
                    <a:pt x="11455" y="6026"/>
                    <a:pt x="11384" y="6097"/>
                    <a:pt x="11288" y="6097"/>
                  </a:cubicBezTo>
                  <a:lnTo>
                    <a:pt x="9764" y="6097"/>
                  </a:lnTo>
                  <a:cubicBezTo>
                    <a:pt x="9764" y="6026"/>
                    <a:pt x="9764" y="5978"/>
                    <a:pt x="9764" y="5907"/>
                  </a:cubicBezTo>
                  <a:cubicBezTo>
                    <a:pt x="9764" y="5859"/>
                    <a:pt x="9764" y="5811"/>
                    <a:pt x="9764" y="5764"/>
                  </a:cubicBezTo>
                  <a:lnTo>
                    <a:pt x="10264" y="5764"/>
                  </a:lnTo>
                  <a:cubicBezTo>
                    <a:pt x="10360" y="5764"/>
                    <a:pt x="10431" y="5669"/>
                    <a:pt x="10431" y="5573"/>
                  </a:cubicBezTo>
                  <a:cubicBezTo>
                    <a:pt x="10431" y="5478"/>
                    <a:pt x="10360" y="5407"/>
                    <a:pt x="10264" y="5407"/>
                  </a:cubicBezTo>
                  <a:lnTo>
                    <a:pt x="9740" y="5407"/>
                  </a:lnTo>
                  <a:cubicBezTo>
                    <a:pt x="9526" y="3692"/>
                    <a:pt x="8169" y="2311"/>
                    <a:pt x="6430" y="2073"/>
                  </a:cubicBezTo>
                  <a:lnTo>
                    <a:pt x="6430" y="525"/>
                  </a:lnTo>
                  <a:cubicBezTo>
                    <a:pt x="6430" y="239"/>
                    <a:pt x="6216"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7" name="Google Shape;14177;p115"/>
          <p:cNvGrpSpPr/>
          <p:nvPr/>
        </p:nvGrpSpPr>
        <p:grpSpPr>
          <a:xfrm>
            <a:off x="2821625" y="1985411"/>
            <a:ext cx="376699" cy="366023"/>
            <a:chOff x="2672291" y="2134793"/>
            <a:chExt cx="408434" cy="396859"/>
          </a:xfrm>
        </p:grpSpPr>
        <p:sp>
          <p:nvSpPr>
            <p:cNvPr id="14178" name="Google Shape;14178;p115"/>
            <p:cNvSpPr/>
            <p:nvPr/>
          </p:nvSpPr>
          <p:spPr>
            <a:xfrm>
              <a:off x="2672291" y="2164423"/>
              <a:ext cx="408434" cy="367229"/>
            </a:xfrm>
            <a:custGeom>
              <a:avLst/>
              <a:gdLst/>
              <a:ahLst/>
              <a:cxnLst/>
              <a:rect l="l" t="t" r="r" b="b"/>
              <a:pathLst>
                <a:path w="11813" h="10622" extrusionOk="0">
                  <a:moveTo>
                    <a:pt x="8097" y="9788"/>
                  </a:moveTo>
                  <a:cubicBezTo>
                    <a:pt x="8192" y="9788"/>
                    <a:pt x="8264" y="9860"/>
                    <a:pt x="8264" y="9955"/>
                  </a:cubicBezTo>
                  <a:lnTo>
                    <a:pt x="8264" y="10122"/>
                  </a:lnTo>
                  <a:cubicBezTo>
                    <a:pt x="8264" y="10217"/>
                    <a:pt x="8192" y="10265"/>
                    <a:pt x="8097" y="10265"/>
                  </a:cubicBezTo>
                  <a:lnTo>
                    <a:pt x="3715" y="10265"/>
                  </a:lnTo>
                  <a:cubicBezTo>
                    <a:pt x="3644" y="10265"/>
                    <a:pt x="3572" y="10217"/>
                    <a:pt x="3572" y="10122"/>
                  </a:cubicBezTo>
                  <a:lnTo>
                    <a:pt x="3572" y="9955"/>
                  </a:lnTo>
                  <a:cubicBezTo>
                    <a:pt x="3572" y="9860"/>
                    <a:pt x="3644" y="9788"/>
                    <a:pt x="3715" y="9788"/>
                  </a:cubicBezTo>
                  <a:close/>
                  <a:moveTo>
                    <a:pt x="1310" y="1"/>
                  </a:moveTo>
                  <a:cubicBezTo>
                    <a:pt x="595" y="1"/>
                    <a:pt x="0" y="572"/>
                    <a:pt x="0" y="1287"/>
                  </a:cubicBezTo>
                  <a:lnTo>
                    <a:pt x="0" y="6883"/>
                  </a:lnTo>
                  <a:cubicBezTo>
                    <a:pt x="0" y="7598"/>
                    <a:pt x="595" y="8169"/>
                    <a:pt x="1310" y="8169"/>
                  </a:cubicBezTo>
                  <a:lnTo>
                    <a:pt x="4525" y="8169"/>
                  </a:lnTo>
                  <a:lnTo>
                    <a:pt x="4525" y="8788"/>
                  </a:lnTo>
                  <a:lnTo>
                    <a:pt x="3953"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8716" y="1"/>
                  </a:lnTo>
                  <a:cubicBezTo>
                    <a:pt x="8621" y="1"/>
                    <a:pt x="8549" y="72"/>
                    <a:pt x="8549" y="167"/>
                  </a:cubicBezTo>
                  <a:cubicBezTo>
                    <a:pt x="8549" y="263"/>
                    <a:pt x="8621" y="334"/>
                    <a:pt x="8716" y="334"/>
                  </a:cubicBezTo>
                  <a:lnTo>
                    <a:pt x="10526" y="334"/>
                  </a:lnTo>
                  <a:cubicBezTo>
                    <a:pt x="11050" y="334"/>
                    <a:pt x="11479" y="763"/>
                    <a:pt x="11479" y="1287"/>
                  </a:cubicBezTo>
                  <a:lnTo>
                    <a:pt x="11479" y="6716"/>
                  </a:lnTo>
                  <a:lnTo>
                    <a:pt x="9478" y="6716"/>
                  </a:lnTo>
                  <a:cubicBezTo>
                    <a:pt x="9383" y="6716"/>
                    <a:pt x="9312" y="6788"/>
                    <a:pt x="9312" y="6883"/>
                  </a:cubicBezTo>
                  <a:cubicBezTo>
                    <a:pt x="9312" y="6978"/>
                    <a:pt x="9383" y="7050"/>
                    <a:pt x="9478" y="7050"/>
                  </a:cubicBezTo>
                  <a:lnTo>
                    <a:pt x="11455" y="7050"/>
                  </a:lnTo>
                  <a:cubicBezTo>
                    <a:pt x="11383" y="7502"/>
                    <a:pt x="10979" y="7836"/>
                    <a:pt x="10526" y="7836"/>
                  </a:cubicBezTo>
                  <a:lnTo>
                    <a:pt x="6001" y="7836"/>
                  </a:lnTo>
                  <a:cubicBezTo>
                    <a:pt x="5906" y="7836"/>
                    <a:pt x="5811" y="7907"/>
                    <a:pt x="5811" y="8002"/>
                  </a:cubicBezTo>
                  <a:cubicBezTo>
                    <a:pt x="5811" y="8098"/>
                    <a:pt x="5906" y="8169"/>
                    <a:pt x="6001" y="8169"/>
                  </a:cubicBezTo>
                  <a:lnTo>
                    <a:pt x="6978" y="8169"/>
                  </a:lnTo>
                  <a:lnTo>
                    <a:pt x="6978" y="8860"/>
                  </a:lnTo>
                  <a:cubicBezTo>
                    <a:pt x="6978" y="8907"/>
                    <a:pt x="7002" y="8931"/>
                    <a:pt x="7025" y="8979"/>
                  </a:cubicBezTo>
                  <a:lnTo>
                    <a:pt x="7430" y="9431"/>
                  </a:lnTo>
                  <a:lnTo>
                    <a:pt x="4406" y="9431"/>
                  </a:lnTo>
                  <a:lnTo>
                    <a:pt x="4811" y="8979"/>
                  </a:lnTo>
                  <a:cubicBezTo>
                    <a:pt x="4858" y="8931"/>
                    <a:pt x="4858" y="8907"/>
                    <a:pt x="4858" y="8860"/>
                  </a:cubicBezTo>
                  <a:lnTo>
                    <a:pt x="4858" y="8169"/>
                  </a:lnTo>
                  <a:lnTo>
                    <a:pt x="5263" y="8169"/>
                  </a:lnTo>
                  <a:cubicBezTo>
                    <a:pt x="5358" y="8169"/>
                    <a:pt x="5430" y="8098"/>
                    <a:pt x="5430" y="8002"/>
                  </a:cubicBezTo>
                  <a:cubicBezTo>
                    <a:pt x="5430" y="7907"/>
                    <a:pt x="5358" y="7836"/>
                    <a:pt x="5263" y="7836"/>
                  </a:cubicBezTo>
                  <a:lnTo>
                    <a:pt x="1310" y="7836"/>
                  </a:lnTo>
                  <a:cubicBezTo>
                    <a:pt x="834" y="7836"/>
                    <a:pt x="453" y="7502"/>
                    <a:pt x="381" y="7050"/>
                  </a:cubicBezTo>
                  <a:lnTo>
                    <a:pt x="8740" y="7050"/>
                  </a:lnTo>
                  <a:cubicBezTo>
                    <a:pt x="8835" y="7050"/>
                    <a:pt x="8907" y="6978"/>
                    <a:pt x="8907" y="6883"/>
                  </a:cubicBezTo>
                  <a:cubicBezTo>
                    <a:pt x="8907" y="6788"/>
                    <a:pt x="8835" y="6716"/>
                    <a:pt x="8740" y="6716"/>
                  </a:cubicBezTo>
                  <a:lnTo>
                    <a:pt x="357" y="6716"/>
                  </a:lnTo>
                  <a:lnTo>
                    <a:pt x="357" y="1287"/>
                  </a:lnTo>
                  <a:cubicBezTo>
                    <a:pt x="357" y="763"/>
                    <a:pt x="786" y="334"/>
                    <a:pt x="1310" y="334"/>
                  </a:cubicBezTo>
                  <a:lnTo>
                    <a:pt x="3120" y="334"/>
                  </a:lnTo>
                  <a:cubicBezTo>
                    <a:pt x="3215" y="334"/>
                    <a:pt x="3286" y="263"/>
                    <a:pt x="3286" y="167"/>
                  </a:cubicBezTo>
                  <a:cubicBezTo>
                    <a:pt x="3286" y="72"/>
                    <a:pt x="3215" y="1"/>
                    <a:pt x="3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9" name="Google Shape;14179;p115"/>
            <p:cNvSpPr/>
            <p:nvPr/>
          </p:nvSpPr>
          <p:spPr>
            <a:xfrm>
              <a:off x="2727436" y="2134793"/>
              <a:ext cx="319508" cy="239622"/>
            </a:xfrm>
            <a:custGeom>
              <a:avLst/>
              <a:gdLst/>
              <a:ahLst/>
              <a:cxnLst/>
              <a:rect l="l" t="t" r="r" b="b"/>
              <a:pathLst>
                <a:path w="9241" h="6931" extrusionOk="0">
                  <a:moveTo>
                    <a:pt x="4335" y="358"/>
                  </a:moveTo>
                  <a:cubicBezTo>
                    <a:pt x="5621" y="358"/>
                    <a:pt x="6693" y="1358"/>
                    <a:pt x="6764" y="2620"/>
                  </a:cubicBezTo>
                  <a:lnTo>
                    <a:pt x="4430" y="2620"/>
                  </a:lnTo>
                  <a:lnTo>
                    <a:pt x="3120" y="667"/>
                  </a:lnTo>
                  <a:cubicBezTo>
                    <a:pt x="3478" y="453"/>
                    <a:pt x="3906" y="358"/>
                    <a:pt x="4335" y="358"/>
                  </a:cubicBezTo>
                  <a:close/>
                  <a:moveTo>
                    <a:pt x="3787" y="3501"/>
                  </a:moveTo>
                  <a:cubicBezTo>
                    <a:pt x="3954" y="3501"/>
                    <a:pt x="4097" y="3620"/>
                    <a:pt x="4097" y="3787"/>
                  </a:cubicBezTo>
                  <a:cubicBezTo>
                    <a:pt x="4097" y="3954"/>
                    <a:pt x="3954" y="4073"/>
                    <a:pt x="3787" y="4073"/>
                  </a:cubicBezTo>
                  <a:cubicBezTo>
                    <a:pt x="3620" y="4073"/>
                    <a:pt x="3501" y="3954"/>
                    <a:pt x="3501" y="3787"/>
                  </a:cubicBezTo>
                  <a:cubicBezTo>
                    <a:pt x="3501" y="3620"/>
                    <a:pt x="3620" y="3501"/>
                    <a:pt x="3787" y="3501"/>
                  </a:cubicBezTo>
                  <a:close/>
                  <a:moveTo>
                    <a:pt x="8598" y="3954"/>
                  </a:moveTo>
                  <a:cubicBezTo>
                    <a:pt x="8764" y="3954"/>
                    <a:pt x="8883" y="4096"/>
                    <a:pt x="8883" y="4263"/>
                  </a:cubicBezTo>
                  <a:cubicBezTo>
                    <a:pt x="8883" y="4430"/>
                    <a:pt x="8764" y="4549"/>
                    <a:pt x="8598" y="4549"/>
                  </a:cubicBezTo>
                  <a:cubicBezTo>
                    <a:pt x="8431" y="4549"/>
                    <a:pt x="8288" y="4406"/>
                    <a:pt x="8288" y="4263"/>
                  </a:cubicBezTo>
                  <a:cubicBezTo>
                    <a:pt x="8288" y="4096"/>
                    <a:pt x="8431" y="3954"/>
                    <a:pt x="8598" y="3954"/>
                  </a:cubicBezTo>
                  <a:close/>
                  <a:moveTo>
                    <a:pt x="644" y="5978"/>
                  </a:moveTo>
                  <a:cubicBezTo>
                    <a:pt x="810" y="5978"/>
                    <a:pt x="929" y="6121"/>
                    <a:pt x="929" y="6287"/>
                  </a:cubicBezTo>
                  <a:cubicBezTo>
                    <a:pt x="929" y="6430"/>
                    <a:pt x="810" y="6573"/>
                    <a:pt x="644" y="6573"/>
                  </a:cubicBezTo>
                  <a:cubicBezTo>
                    <a:pt x="477" y="6573"/>
                    <a:pt x="334" y="6430"/>
                    <a:pt x="334" y="6287"/>
                  </a:cubicBezTo>
                  <a:cubicBezTo>
                    <a:pt x="334" y="6121"/>
                    <a:pt x="477" y="5978"/>
                    <a:pt x="644" y="5978"/>
                  </a:cubicBezTo>
                  <a:close/>
                  <a:moveTo>
                    <a:pt x="6431" y="5978"/>
                  </a:moveTo>
                  <a:cubicBezTo>
                    <a:pt x="6502" y="5978"/>
                    <a:pt x="6597" y="6025"/>
                    <a:pt x="6645" y="6073"/>
                  </a:cubicBezTo>
                  <a:cubicBezTo>
                    <a:pt x="6693" y="6121"/>
                    <a:pt x="6716" y="6192"/>
                    <a:pt x="6716" y="6287"/>
                  </a:cubicBezTo>
                  <a:cubicBezTo>
                    <a:pt x="6716" y="6454"/>
                    <a:pt x="6597" y="6573"/>
                    <a:pt x="6431" y="6573"/>
                  </a:cubicBezTo>
                  <a:cubicBezTo>
                    <a:pt x="6264" y="6573"/>
                    <a:pt x="6121" y="6430"/>
                    <a:pt x="6121" y="6287"/>
                  </a:cubicBezTo>
                  <a:cubicBezTo>
                    <a:pt x="6121" y="6192"/>
                    <a:pt x="6169" y="6121"/>
                    <a:pt x="6216" y="6073"/>
                  </a:cubicBezTo>
                  <a:cubicBezTo>
                    <a:pt x="6264" y="6025"/>
                    <a:pt x="6335" y="5978"/>
                    <a:pt x="6431" y="5978"/>
                  </a:cubicBezTo>
                  <a:close/>
                  <a:moveTo>
                    <a:pt x="4335" y="0"/>
                  </a:moveTo>
                  <a:cubicBezTo>
                    <a:pt x="3620" y="0"/>
                    <a:pt x="2954" y="262"/>
                    <a:pt x="2430" y="739"/>
                  </a:cubicBezTo>
                  <a:cubicBezTo>
                    <a:pt x="1930" y="1215"/>
                    <a:pt x="1596" y="1858"/>
                    <a:pt x="1549" y="2549"/>
                  </a:cubicBezTo>
                  <a:cubicBezTo>
                    <a:pt x="1525" y="2644"/>
                    <a:pt x="1596" y="2739"/>
                    <a:pt x="1691" y="2739"/>
                  </a:cubicBezTo>
                  <a:cubicBezTo>
                    <a:pt x="1787" y="2739"/>
                    <a:pt x="1882" y="2668"/>
                    <a:pt x="1882" y="2572"/>
                  </a:cubicBezTo>
                  <a:cubicBezTo>
                    <a:pt x="1930" y="1977"/>
                    <a:pt x="2215" y="1405"/>
                    <a:pt x="2668" y="1001"/>
                  </a:cubicBezTo>
                  <a:cubicBezTo>
                    <a:pt x="2715" y="953"/>
                    <a:pt x="2787" y="905"/>
                    <a:pt x="2835" y="858"/>
                  </a:cubicBezTo>
                  <a:lnTo>
                    <a:pt x="4192" y="2882"/>
                  </a:lnTo>
                  <a:cubicBezTo>
                    <a:pt x="4216" y="2953"/>
                    <a:pt x="4263" y="2977"/>
                    <a:pt x="4335" y="2977"/>
                  </a:cubicBezTo>
                  <a:lnTo>
                    <a:pt x="6764" y="2977"/>
                  </a:lnTo>
                  <a:cubicBezTo>
                    <a:pt x="6716" y="3882"/>
                    <a:pt x="6145" y="4668"/>
                    <a:pt x="5359" y="5025"/>
                  </a:cubicBezTo>
                  <a:lnTo>
                    <a:pt x="4359" y="4073"/>
                  </a:lnTo>
                  <a:cubicBezTo>
                    <a:pt x="4406" y="4001"/>
                    <a:pt x="4430" y="3882"/>
                    <a:pt x="4430" y="3787"/>
                  </a:cubicBezTo>
                  <a:cubicBezTo>
                    <a:pt x="4430" y="3430"/>
                    <a:pt x="4144" y="3144"/>
                    <a:pt x="3787" y="3144"/>
                  </a:cubicBezTo>
                  <a:cubicBezTo>
                    <a:pt x="3430" y="3144"/>
                    <a:pt x="3144" y="3430"/>
                    <a:pt x="3144" y="3787"/>
                  </a:cubicBezTo>
                  <a:cubicBezTo>
                    <a:pt x="3144" y="3882"/>
                    <a:pt x="3168" y="3954"/>
                    <a:pt x="3192" y="4025"/>
                  </a:cubicBezTo>
                  <a:lnTo>
                    <a:pt x="3049" y="4144"/>
                  </a:lnTo>
                  <a:cubicBezTo>
                    <a:pt x="2977" y="4216"/>
                    <a:pt x="2954" y="4335"/>
                    <a:pt x="3025" y="4406"/>
                  </a:cubicBezTo>
                  <a:cubicBezTo>
                    <a:pt x="3049" y="4454"/>
                    <a:pt x="3097" y="4454"/>
                    <a:pt x="3144" y="4454"/>
                  </a:cubicBezTo>
                  <a:cubicBezTo>
                    <a:pt x="3192" y="4454"/>
                    <a:pt x="3216" y="4454"/>
                    <a:pt x="3263" y="4430"/>
                  </a:cubicBezTo>
                  <a:lnTo>
                    <a:pt x="3406" y="4311"/>
                  </a:lnTo>
                  <a:cubicBezTo>
                    <a:pt x="3525" y="4382"/>
                    <a:pt x="3644" y="4430"/>
                    <a:pt x="3787" y="4430"/>
                  </a:cubicBezTo>
                  <a:cubicBezTo>
                    <a:pt x="3906" y="4430"/>
                    <a:pt x="4025" y="4406"/>
                    <a:pt x="4121" y="4335"/>
                  </a:cubicBezTo>
                  <a:lnTo>
                    <a:pt x="4978" y="5168"/>
                  </a:lnTo>
                  <a:cubicBezTo>
                    <a:pt x="4787" y="5216"/>
                    <a:pt x="4549" y="5240"/>
                    <a:pt x="4335" y="5240"/>
                  </a:cubicBezTo>
                  <a:cubicBezTo>
                    <a:pt x="3168" y="5240"/>
                    <a:pt x="2144" y="4406"/>
                    <a:pt x="1930" y="3263"/>
                  </a:cubicBezTo>
                  <a:cubicBezTo>
                    <a:pt x="1910" y="3184"/>
                    <a:pt x="1841" y="3138"/>
                    <a:pt x="1764" y="3138"/>
                  </a:cubicBezTo>
                  <a:cubicBezTo>
                    <a:pt x="1748" y="3138"/>
                    <a:pt x="1732" y="3140"/>
                    <a:pt x="1715" y="3144"/>
                  </a:cubicBezTo>
                  <a:cubicBezTo>
                    <a:pt x="1620" y="3144"/>
                    <a:pt x="1572" y="3239"/>
                    <a:pt x="1572" y="3334"/>
                  </a:cubicBezTo>
                  <a:cubicBezTo>
                    <a:pt x="1691" y="3882"/>
                    <a:pt x="1953" y="4358"/>
                    <a:pt x="2311" y="4739"/>
                  </a:cubicBezTo>
                  <a:lnTo>
                    <a:pt x="1025" y="5763"/>
                  </a:lnTo>
                  <a:cubicBezTo>
                    <a:pt x="906" y="5692"/>
                    <a:pt x="787" y="5644"/>
                    <a:pt x="644" y="5644"/>
                  </a:cubicBezTo>
                  <a:cubicBezTo>
                    <a:pt x="286" y="5644"/>
                    <a:pt x="1" y="5930"/>
                    <a:pt x="1" y="6287"/>
                  </a:cubicBezTo>
                  <a:cubicBezTo>
                    <a:pt x="1" y="6621"/>
                    <a:pt x="286" y="6930"/>
                    <a:pt x="644" y="6930"/>
                  </a:cubicBezTo>
                  <a:cubicBezTo>
                    <a:pt x="1001" y="6930"/>
                    <a:pt x="1287" y="6621"/>
                    <a:pt x="1287" y="6287"/>
                  </a:cubicBezTo>
                  <a:cubicBezTo>
                    <a:pt x="1287" y="6192"/>
                    <a:pt x="1263" y="6097"/>
                    <a:pt x="1239" y="6025"/>
                  </a:cubicBezTo>
                  <a:lnTo>
                    <a:pt x="2573" y="4978"/>
                  </a:lnTo>
                  <a:cubicBezTo>
                    <a:pt x="3049" y="5359"/>
                    <a:pt x="3668" y="5597"/>
                    <a:pt x="4335" y="5597"/>
                  </a:cubicBezTo>
                  <a:cubicBezTo>
                    <a:pt x="4668" y="5597"/>
                    <a:pt x="4978" y="5525"/>
                    <a:pt x="5287" y="5430"/>
                  </a:cubicBezTo>
                  <a:lnTo>
                    <a:pt x="5859" y="5978"/>
                  </a:lnTo>
                  <a:cubicBezTo>
                    <a:pt x="5811" y="6073"/>
                    <a:pt x="5788" y="6168"/>
                    <a:pt x="5788" y="6287"/>
                  </a:cubicBezTo>
                  <a:cubicBezTo>
                    <a:pt x="5788" y="6645"/>
                    <a:pt x="6073" y="6930"/>
                    <a:pt x="6431" y="6930"/>
                  </a:cubicBezTo>
                  <a:cubicBezTo>
                    <a:pt x="6788" y="6930"/>
                    <a:pt x="7074" y="6645"/>
                    <a:pt x="7074" y="6287"/>
                  </a:cubicBezTo>
                  <a:cubicBezTo>
                    <a:pt x="7074" y="6168"/>
                    <a:pt x="7050" y="6073"/>
                    <a:pt x="7002" y="5978"/>
                  </a:cubicBezTo>
                  <a:lnTo>
                    <a:pt x="8264" y="4811"/>
                  </a:lnTo>
                  <a:cubicBezTo>
                    <a:pt x="8360" y="4859"/>
                    <a:pt x="8479" y="4906"/>
                    <a:pt x="8598" y="4906"/>
                  </a:cubicBezTo>
                  <a:cubicBezTo>
                    <a:pt x="8955" y="4906"/>
                    <a:pt x="9241" y="4620"/>
                    <a:pt x="9241" y="4263"/>
                  </a:cubicBezTo>
                  <a:cubicBezTo>
                    <a:pt x="9241" y="3906"/>
                    <a:pt x="8955" y="3620"/>
                    <a:pt x="8598" y="3620"/>
                  </a:cubicBezTo>
                  <a:cubicBezTo>
                    <a:pt x="8240" y="3620"/>
                    <a:pt x="7955" y="3906"/>
                    <a:pt x="7955" y="4263"/>
                  </a:cubicBezTo>
                  <a:cubicBezTo>
                    <a:pt x="7955" y="4358"/>
                    <a:pt x="7978" y="4454"/>
                    <a:pt x="8026" y="4549"/>
                  </a:cubicBezTo>
                  <a:lnTo>
                    <a:pt x="6764" y="5740"/>
                  </a:lnTo>
                  <a:cubicBezTo>
                    <a:pt x="6669" y="5668"/>
                    <a:pt x="6550" y="5644"/>
                    <a:pt x="6431" y="5644"/>
                  </a:cubicBezTo>
                  <a:cubicBezTo>
                    <a:pt x="6311" y="5644"/>
                    <a:pt x="6192" y="5668"/>
                    <a:pt x="6097" y="5716"/>
                  </a:cubicBezTo>
                  <a:lnTo>
                    <a:pt x="5621" y="5287"/>
                  </a:lnTo>
                  <a:cubicBezTo>
                    <a:pt x="6526" y="4811"/>
                    <a:pt x="7121" y="3882"/>
                    <a:pt x="7121" y="2787"/>
                  </a:cubicBezTo>
                  <a:cubicBezTo>
                    <a:pt x="7121" y="1263"/>
                    <a:pt x="5859"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0" name="Google Shape;14180;p115"/>
          <p:cNvGrpSpPr/>
          <p:nvPr/>
        </p:nvGrpSpPr>
        <p:grpSpPr>
          <a:xfrm>
            <a:off x="2817831" y="1486748"/>
            <a:ext cx="380493" cy="376678"/>
            <a:chOff x="2668177" y="1511500"/>
            <a:chExt cx="412548" cy="408412"/>
          </a:xfrm>
        </p:grpSpPr>
        <p:sp>
          <p:nvSpPr>
            <p:cNvPr id="14181" name="Google Shape;14181;p115"/>
            <p:cNvSpPr/>
            <p:nvPr/>
          </p:nvSpPr>
          <p:spPr>
            <a:xfrm>
              <a:off x="2692862" y="1511500"/>
              <a:ext cx="387862" cy="408405"/>
            </a:xfrm>
            <a:custGeom>
              <a:avLst/>
              <a:gdLst/>
              <a:ahLst/>
              <a:cxnLst/>
              <a:rect l="l" t="t" r="r" b="b"/>
              <a:pathLst>
                <a:path w="11218" h="11813" extrusionOk="0">
                  <a:moveTo>
                    <a:pt x="10288" y="358"/>
                  </a:moveTo>
                  <a:cubicBezTo>
                    <a:pt x="10622" y="358"/>
                    <a:pt x="10884" y="620"/>
                    <a:pt x="10884" y="930"/>
                  </a:cubicBezTo>
                  <a:lnTo>
                    <a:pt x="10884" y="7193"/>
                  </a:lnTo>
                  <a:cubicBezTo>
                    <a:pt x="10884" y="7502"/>
                    <a:pt x="10622" y="7764"/>
                    <a:pt x="10288" y="7764"/>
                  </a:cubicBezTo>
                  <a:lnTo>
                    <a:pt x="3168" y="7764"/>
                  </a:lnTo>
                  <a:lnTo>
                    <a:pt x="3334" y="7407"/>
                  </a:lnTo>
                  <a:lnTo>
                    <a:pt x="9383" y="7407"/>
                  </a:lnTo>
                  <a:cubicBezTo>
                    <a:pt x="9502" y="7407"/>
                    <a:pt x="9598" y="7312"/>
                    <a:pt x="9598" y="7193"/>
                  </a:cubicBezTo>
                  <a:lnTo>
                    <a:pt x="9598" y="930"/>
                  </a:lnTo>
                  <a:cubicBezTo>
                    <a:pt x="9598" y="811"/>
                    <a:pt x="9502" y="692"/>
                    <a:pt x="9383" y="692"/>
                  </a:cubicBezTo>
                  <a:lnTo>
                    <a:pt x="3930" y="692"/>
                  </a:lnTo>
                  <a:cubicBezTo>
                    <a:pt x="3835" y="692"/>
                    <a:pt x="3739" y="787"/>
                    <a:pt x="3739" y="882"/>
                  </a:cubicBezTo>
                  <a:cubicBezTo>
                    <a:pt x="3739" y="977"/>
                    <a:pt x="3835" y="1049"/>
                    <a:pt x="3930" y="1049"/>
                  </a:cubicBezTo>
                  <a:lnTo>
                    <a:pt x="9264" y="1049"/>
                  </a:lnTo>
                  <a:lnTo>
                    <a:pt x="9264" y="7074"/>
                  </a:lnTo>
                  <a:lnTo>
                    <a:pt x="3501" y="7074"/>
                  </a:lnTo>
                  <a:lnTo>
                    <a:pt x="3739" y="6598"/>
                  </a:lnTo>
                  <a:cubicBezTo>
                    <a:pt x="3858" y="6312"/>
                    <a:pt x="3787" y="5955"/>
                    <a:pt x="3525" y="5788"/>
                  </a:cubicBezTo>
                  <a:cubicBezTo>
                    <a:pt x="3406" y="5689"/>
                    <a:pt x="3270" y="5639"/>
                    <a:pt x="3118" y="5639"/>
                  </a:cubicBezTo>
                  <a:cubicBezTo>
                    <a:pt x="3088" y="5639"/>
                    <a:pt x="3057" y="5641"/>
                    <a:pt x="3025" y="5645"/>
                  </a:cubicBezTo>
                  <a:cubicBezTo>
                    <a:pt x="2858" y="5693"/>
                    <a:pt x="2715" y="5788"/>
                    <a:pt x="2596" y="5931"/>
                  </a:cubicBezTo>
                  <a:lnTo>
                    <a:pt x="1858" y="6979"/>
                  </a:lnTo>
                  <a:lnTo>
                    <a:pt x="1858" y="1049"/>
                  </a:lnTo>
                  <a:lnTo>
                    <a:pt x="3192" y="1049"/>
                  </a:lnTo>
                  <a:cubicBezTo>
                    <a:pt x="3287" y="1049"/>
                    <a:pt x="3358" y="977"/>
                    <a:pt x="3358" y="882"/>
                  </a:cubicBezTo>
                  <a:cubicBezTo>
                    <a:pt x="3358" y="787"/>
                    <a:pt x="3287" y="692"/>
                    <a:pt x="3192" y="692"/>
                  </a:cubicBezTo>
                  <a:lnTo>
                    <a:pt x="1739" y="692"/>
                  </a:lnTo>
                  <a:cubicBezTo>
                    <a:pt x="1620" y="692"/>
                    <a:pt x="1501" y="811"/>
                    <a:pt x="1501" y="930"/>
                  </a:cubicBezTo>
                  <a:lnTo>
                    <a:pt x="1501" y="7193"/>
                  </a:lnTo>
                  <a:cubicBezTo>
                    <a:pt x="1501" y="7241"/>
                    <a:pt x="1525" y="7312"/>
                    <a:pt x="1572" y="7360"/>
                  </a:cubicBezTo>
                  <a:lnTo>
                    <a:pt x="1382" y="7645"/>
                  </a:lnTo>
                  <a:cubicBezTo>
                    <a:pt x="1239" y="7526"/>
                    <a:pt x="1167" y="7360"/>
                    <a:pt x="1167" y="7193"/>
                  </a:cubicBezTo>
                  <a:lnTo>
                    <a:pt x="1167" y="930"/>
                  </a:lnTo>
                  <a:cubicBezTo>
                    <a:pt x="1167" y="620"/>
                    <a:pt x="1429" y="358"/>
                    <a:pt x="1739" y="358"/>
                  </a:cubicBezTo>
                  <a:close/>
                  <a:moveTo>
                    <a:pt x="1739" y="1"/>
                  </a:moveTo>
                  <a:cubicBezTo>
                    <a:pt x="1239" y="1"/>
                    <a:pt x="810" y="430"/>
                    <a:pt x="810" y="930"/>
                  </a:cubicBezTo>
                  <a:lnTo>
                    <a:pt x="810" y="4549"/>
                  </a:lnTo>
                  <a:lnTo>
                    <a:pt x="72" y="5574"/>
                  </a:lnTo>
                  <a:cubicBezTo>
                    <a:pt x="0" y="5645"/>
                    <a:pt x="24" y="5740"/>
                    <a:pt x="96" y="5812"/>
                  </a:cubicBezTo>
                  <a:cubicBezTo>
                    <a:pt x="143" y="5835"/>
                    <a:pt x="167" y="5835"/>
                    <a:pt x="215" y="5835"/>
                  </a:cubicBezTo>
                  <a:cubicBezTo>
                    <a:pt x="262" y="5835"/>
                    <a:pt x="310" y="5812"/>
                    <a:pt x="334" y="5764"/>
                  </a:cubicBezTo>
                  <a:lnTo>
                    <a:pt x="810" y="5121"/>
                  </a:lnTo>
                  <a:lnTo>
                    <a:pt x="810" y="7193"/>
                  </a:lnTo>
                  <a:cubicBezTo>
                    <a:pt x="810" y="7479"/>
                    <a:pt x="953" y="7741"/>
                    <a:pt x="1191" y="7931"/>
                  </a:cubicBezTo>
                  <a:lnTo>
                    <a:pt x="1024" y="8145"/>
                  </a:lnTo>
                  <a:cubicBezTo>
                    <a:pt x="953" y="8217"/>
                    <a:pt x="977" y="8336"/>
                    <a:pt x="1048" y="8384"/>
                  </a:cubicBezTo>
                  <a:cubicBezTo>
                    <a:pt x="1088" y="8414"/>
                    <a:pt x="1128" y="8427"/>
                    <a:pt x="1164" y="8427"/>
                  </a:cubicBezTo>
                  <a:cubicBezTo>
                    <a:pt x="1215" y="8427"/>
                    <a:pt x="1259" y="8401"/>
                    <a:pt x="1286" y="8360"/>
                  </a:cubicBezTo>
                  <a:lnTo>
                    <a:pt x="2882" y="6121"/>
                  </a:lnTo>
                  <a:cubicBezTo>
                    <a:pt x="2930" y="6050"/>
                    <a:pt x="3001" y="6002"/>
                    <a:pt x="3096" y="6002"/>
                  </a:cubicBezTo>
                  <a:cubicBezTo>
                    <a:pt x="3115" y="5996"/>
                    <a:pt x="3136" y="5993"/>
                    <a:pt x="3158" y="5993"/>
                  </a:cubicBezTo>
                  <a:cubicBezTo>
                    <a:pt x="3217" y="5993"/>
                    <a:pt x="3282" y="6015"/>
                    <a:pt x="3334" y="6050"/>
                  </a:cubicBezTo>
                  <a:cubicBezTo>
                    <a:pt x="3454" y="6145"/>
                    <a:pt x="3477" y="6312"/>
                    <a:pt x="3430" y="6431"/>
                  </a:cubicBezTo>
                  <a:lnTo>
                    <a:pt x="2715" y="7931"/>
                  </a:lnTo>
                  <a:cubicBezTo>
                    <a:pt x="2691" y="7955"/>
                    <a:pt x="2691" y="8003"/>
                    <a:pt x="2691" y="8026"/>
                  </a:cubicBezTo>
                  <a:lnTo>
                    <a:pt x="2739" y="8360"/>
                  </a:lnTo>
                  <a:cubicBezTo>
                    <a:pt x="2787" y="8788"/>
                    <a:pt x="2715" y="9241"/>
                    <a:pt x="2525" y="9622"/>
                  </a:cubicBezTo>
                  <a:cubicBezTo>
                    <a:pt x="2501" y="9646"/>
                    <a:pt x="2501" y="9670"/>
                    <a:pt x="2501" y="9717"/>
                  </a:cubicBezTo>
                  <a:lnTo>
                    <a:pt x="2572" y="11646"/>
                  </a:lnTo>
                  <a:cubicBezTo>
                    <a:pt x="2572" y="11741"/>
                    <a:pt x="2644" y="11813"/>
                    <a:pt x="2739" y="11813"/>
                  </a:cubicBezTo>
                  <a:lnTo>
                    <a:pt x="2763" y="11813"/>
                  </a:lnTo>
                  <a:cubicBezTo>
                    <a:pt x="2858" y="11789"/>
                    <a:pt x="2930" y="11718"/>
                    <a:pt x="2930" y="11622"/>
                  </a:cubicBezTo>
                  <a:lnTo>
                    <a:pt x="2834" y="9741"/>
                  </a:lnTo>
                  <a:cubicBezTo>
                    <a:pt x="3073" y="9289"/>
                    <a:pt x="3144" y="8812"/>
                    <a:pt x="3073" y="8312"/>
                  </a:cubicBezTo>
                  <a:lnTo>
                    <a:pt x="3049" y="8098"/>
                  </a:lnTo>
                  <a:lnTo>
                    <a:pt x="10288" y="8098"/>
                  </a:lnTo>
                  <a:cubicBezTo>
                    <a:pt x="10812" y="8098"/>
                    <a:pt x="11217" y="7693"/>
                    <a:pt x="11217" y="7193"/>
                  </a:cubicBezTo>
                  <a:lnTo>
                    <a:pt x="11217" y="930"/>
                  </a:lnTo>
                  <a:cubicBezTo>
                    <a:pt x="11217" y="430"/>
                    <a:pt x="10812" y="1"/>
                    <a:pt x="10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2" name="Google Shape;14182;p115"/>
            <p:cNvSpPr/>
            <p:nvPr/>
          </p:nvSpPr>
          <p:spPr>
            <a:xfrm>
              <a:off x="3041123" y="1645715"/>
              <a:ext cx="11583" cy="29663"/>
            </a:xfrm>
            <a:custGeom>
              <a:avLst/>
              <a:gdLst/>
              <a:ahLst/>
              <a:cxnLst/>
              <a:rect l="l" t="t" r="r" b="b"/>
              <a:pathLst>
                <a:path w="335" h="858" extrusionOk="0">
                  <a:moveTo>
                    <a:pt x="168" y="1"/>
                  </a:moveTo>
                  <a:cubicBezTo>
                    <a:pt x="72" y="1"/>
                    <a:pt x="1" y="72"/>
                    <a:pt x="1" y="167"/>
                  </a:cubicBezTo>
                  <a:lnTo>
                    <a:pt x="1" y="691"/>
                  </a:lnTo>
                  <a:cubicBezTo>
                    <a:pt x="1" y="787"/>
                    <a:pt x="72" y="858"/>
                    <a:pt x="168" y="858"/>
                  </a:cubicBezTo>
                  <a:cubicBezTo>
                    <a:pt x="263" y="858"/>
                    <a:pt x="334" y="787"/>
                    <a:pt x="334" y="691"/>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3" name="Google Shape;14183;p115"/>
            <p:cNvSpPr/>
            <p:nvPr/>
          </p:nvSpPr>
          <p:spPr>
            <a:xfrm>
              <a:off x="2668177" y="1724128"/>
              <a:ext cx="37064" cy="195784"/>
            </a:xfrm>
            <a:custGeom>
              <a:avLst/>
              <a:gdLst/>
              <a:ahLst/>
              <a:cxnLst/>
              <a:rect l="l" t="t" r="r" b="b"/>
              <a:pathLst>
                <a:path w="1072" h="5663" extrusionOk="0">
                  <a:moveTo>
                    <a:pt x="544" y="0"/>
                  </a:moveTo>
                  <a:cubicBezTo>
                    <a:pt x="476" y="0"/>
                    <a:pt x="416" y="44"/>
                    <a:pt x="381" y="114"/>
                  </a:cubicBezTo>
                  <a:cubicBezTo>
                    <a:pt x="0" y="1019"/>
                    <a:pt x="48" y="2043"/>
                    <a:pt x="500" y="2924"/>
                  </a:cubicBezTo>
                  <a:lnTo>
                    <a:pt x="714" y="3377"/>
                  </a:lnTo>
                  <a:lnTo>
                    <a:pt x="667" y="5472"/>
                  </a:lnTo>
                  <a:cubicBezTo>
                    <a:pt x="667" y="5568"/>
                    <a:pt x="738" y="5663"/>
                    <a:pt x="834" y="5663"/>
                  </a:cubicBezTo>
                  <a:cubicBezTo>
                    <a:pt x="929" y="5663"/>
                    <a:pt x="1000" y="5591"/>
                    <a:pt x="1000" y="5496"/>
                  </a:cubicBezTo>
                  <a:lnTo>
                    <a:pt x="1072" y="3329"/>
                  </a:lnTo>
                  <a:cubicBezTo>
                    <a:pt x="1072" y="3305"/>
                    <a:pt x="1072" y="3281"/>
                    <a:pt x="1048" y="3258"/>
                  </a:cubicBezTo>
                  <a:lnTo>
                    <a:pt x="810" y="2758"/>
                  </a:lnTo>
                  <a:cubicBezTo>
                    <a:pt x="405" y="1972"/>
                    <a:pt x="357" y="1067"/>
                    <a:pt x="714" y="233"/>
                  </a:cubicBezTo>
                  <a:cubicBezTo>
                    <a:pt x="738" y="162"/>
                    <a:pt x="691" y="43"/>
                    <a:pt x="619" y="19"/>
                  </a:cubicBezTo>
                  <a:cubicBezTo>
                    <a:pt x="594" y="6"/>
                    <a:pt x="568"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4" name="Google Shape;14184;p115"/>
            <p:cNvSpPr/>
            <p:nvPr/>
          </p:nvSpPr>
          <p:spPr>
            <a:xfrm>
              <a:off x="2809791" y="1577397"/>
              <a:ext cx="153997" cy="154816"/>
            </a:xfrm>
            <a:custGeom>
              <a:avLst/>
              <a:gdLst/>
              <a:ahLst/>
              <a:cxnLst/>
              <a:rect l="l" t="t" r="r" b="b"/>
              <a:pathLst>
                <a:path w="4454" h="4478" extrusionOk="0">
                  <a:moveTo>
                    <a:pt x="2239" y="0"/>
                  </a:moveTo>
                  <a:cubicBezTo>
                    <a:pt x="1000" y="0"/>
                    <a:pt x="0" y="1000"/>
                    <a:pt x="0" y="2239"/>
                  </a:cubicBezTo>
                  <a:cubicBezTo>
                    <a:pt x="0" y="3453"/>
                    <a:pt x="1000" y="4477"/>
                    <a:pt x="2239" y="4477"/>
                  </a:cubicBezTo>
                  <a:cubicBezTo>
                    <a:pt x="2810" y="4477"/>
                    <a:pt x="3358" y="4239"/>
                    <a:pt x="3787" y="3834"/>
                  </a:cubicBezTo>
                  <a:cubicBezTo>
                    <a:pt x="3858" y="3763"/>
                    <a:pt x="3858" y="3668"/>
                    <a:pt x="3787" y="3596"/>
                  </a:cubicBezTo>
                  <a:cubicBezTo>
                    <a:pt x="3751" y="3560"/>
                    <a:pt x="3709" y="3542"/>
                    <a:pt x="3668" y="3542"/>
                  </a:cubicBezTo>
                  <a:cubicBezTo>
                    <a:pt x="3626" y="3542"/>
                    <a:pt x="3584" y="3560"/>
                    <a:pt x="3548" y="3596"/>
                  </a:cubicBezTo>
                  <a:cubicBezTo>
                    <a:pt x="3191" y="3929"/>
                    <a:pt x="2715" y="4120"/>
                    <a:pt x="2239" y="4120"/>
                  </a:cubicBezTo>
                  <a:cubicBezTo>
                    <a:pt x="1191" y="4120"/>
                    <a:pt x="333" y="3263"/>
                    <a:pt x="333" y="2239"/>
                  </a:cubicBezTo>
                  <a:cubicBezTo>
                    <a:pt x="333" y="1191"/>
                    <a:pt x="1191" y="357"/>
                    <a:pt x="2239" y="357"/>
                  </a:cubicBezTo>
                  <a:cubicBezTo>
                    <a:pt x="3263" y="357"/>
                    <a:pt x="4120" y="1191"/>
                    <a:pt x="4120" y="2239"/>
                  </a:cubicBezTo>
                  <a:cubicBezTo>
                    <a:pt x="4120" y="2524"/>
                    <a:pt x="4049" y="2786"/>
                    <a:pt x="3929" y="3048"/>
                  </a:cubicBezTo>
                  <a:cubicBezTo>
                    <a:pt x="3906" y="3120"/>
                    <a:pt x="3929" y="3239"/>
                    <a:pt x="4025" y="3263"/>
                  </a:cubicBezTo>
                  <a:cubicBezTo>
                    <a:pt x="4045" y="3276"/>
                    <a:pt x="4068" y="3282"/>
                    <a:pt x="4093" y="3282"/>
                  </a:cubicBezTo>
                  <a:cubicBezTo>
                    <a:pt x="4155" y="3282"/>
                    <a:pt x="4222" y="3243"/>
                    <a:pt x="4239" y="3191"/>
                  </a:cubicBezTo>
                  <a:cubicBezTo>
                    <a:pt x="4382" y="2882"/>
                    <a:pt x="4453" y="2572"/>
                    <a:pt x="4453" y="2239"/>
                  </a:cubicBezTo>
                  <a:cubicBezTo>
                    <a:pt x="4453" y="1000"/>
                    <a:pt x="3453"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5" name="Google Shape;14185;p115"/>
            <p:cNvSpPr/>
            <p:nvPr/>
          </p:nvSpPr>
          <p:spPr>
            <a:xfrm>
              <a:off x="2856707" y="1609032"/>
              <a:ext cx="74959" cy="91064"/>
            </a:xfrm>
            <a:custGeom>
              <a:avLst/>
              <a:gdLst/>
              <a:ahLst/>
              <a:cxnLst/>
              <a:rect l="l" t="t" r="r" b="b"/>
              <a:pathLst>
                <a:path w="2168" h="2634" extrusionOk="0">
                  <a:moveTo>
                    <a:pt x="477" y="347"/>
                  </a:moveTo>
                  <a:cubicBezTo>
                    <a:pt x="501" y="347"/>
                    <a:pt x="524" y="347"/>
                    <a:pt x="548" y="371"/>
                  </a:cubicBezTo>
                  <a:lnTo>
                    <a:pt x="1763" y="1205"/>
                  </a:lnTo>
                  <a:cubicBezTo>
                    <a:pt x="1810" y="1252"/>
                    <a:pt x="1834" y="1300"/>
                    <a:pt x="1834" y="1324"/>
                  </a:cubicBezTo>
                  <a:cubicBezTo>
                    <a:pt x="1834" y="1347"/>
                    <a:pt x="1810" y="1395"/>
                    <a:pt x="1763" y="1419"/>
                  </a:cubicBezTo>
                  <a:lnTo>
                    <a:pt x="548" y="2276"/>
                  </a:lnTo>
                  <a:cubicBezTo>
                    <a:pt x="532" y="2284"/>
                    <a:pt x="514" y="2287"/>
                    <a:pt x="496" y="2287"/>
                  </a:cubicBezTo>
                  <a:cubicBezTo>
                    <a:pt x="461" y="2287"/>
                    <a:pt x="429" y="2276"/>
                    <a:pt x="429" y="2276"/>
                  </a:cubicBezTo>
                  <a:cubicBezTo>
                    <a:pt x="405" y="2252"/>
                    <a:pt x="358" y="2229"/>
                    <a:pt x="358" y="2157"/>
                  </a:cubicBezTo>
                  <a:lnTo>
                    <a:pt x="358" y="466"/>
                  </a:lnTo>
                  <a:cubicBezTo>
                    <a:pt x="358" y="395"/>
                    <a:pt x="405" y="371"/>
                    <a:pt x="429" y="371"/>
                  </a:cubicBezTo>
                  <a:cubicBezTo>
                    <a:pt x="429" y="347"/>
                    <a:pt x="453" y="347"/>
                    <a:pt x="477" y="347"/>
                  </a:cubicBezTo>
                  <a:close/>
                  <a:moveTo>
                    <a:pt x="470" y="1"/>
                  </a:moveTo>
                  <a:cubicBezTo>
                    <a:pt x="397" y="1"/>
                    <a:pt x="325" y="20"/>
                    <a:pt x="262" y="61"/>
                  </a:cubicBezTo>
                  <a:cubicBezTo>
                    <a:pt x="96" y="133"/>
                    <a:pt x="1" y="300"/>
                    <a:pt x="1" y="466"/>
                  </a:cubicBezTo>
                  <a:lnTo>
                    <a:pt x="1" y="2157"/>
                  </a:lnTo>
                  <a:cubicBezTo>
                    <a:pt x="1" y="2348"/>
                    <a:pt x="96" y="2491"/>
                    <a:pt x="262" y="2586"/>
                  </a:cubicBezTo>
                  <a:cubicBezTo>
                    <a:pt x="334" y="2610"/>
                    <a:pt x="405" y="2633"/>
                    <a:pt x="477" y="2633"/>
                  </a:cubicBezTo>
                  <a:cubicBezTo>
                    <a:pt x="572" y="2633"/>
                    <a:pt x="667" y="2610"/>
                    <a:pt x="739" y="2538"/>
                  </a:cubicBezTo>
                  <a:lnTo>
                    <a:pt x="1977" y="1705"/>
                  </a:lnTo>
                  <a:cubicBezTo>
                    <a:pt x="2096" y="1609"/>
                    <a:pt x="2168" y="1467"/>
                    <a:pt x="2168" y="1324"/>
                  </a:cubicBezTo>
                  <a:cubicBezTo>
                    <a:pt x="2168" y="1157"/>
                    <a:pt x="2096" y="1014"/>
                    <a:pt x="1977" y="919"/>
                  </a:cubicBezTo>
                  <a:lnTo>
                    <a:pt x="739" y="85"/>
                  </a:lnTo>
                  <a:cubicBezTo>
                    <a:pt x="659" y="32"/>
                    <a:pt x="563" y="1"/>
                    <a:pt x="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6" name="Google Shape;14186;p115"/>
          <p:cNvGrpSpPr/>
          <p:nvPr/>
        </p:nvGrpSpPr>
        <p:grpSpPr>
          <a:xfrm>
            <a:off x="3470118" y="1486748"/>
            <a:ext cx="369868" cy="376678"/>
            <a:chOff x="3375416" y="1511500"/>
            <a:chExt cx="401028" cy="408411"/>
          </a:xfrm>
        </p:grpSpPr>
        <p:sp>
          <p:nvSpPr>
            <p:cNvPr id="14187" name="Google Shape;14187;p115"/>
            <p:cNvSpPr/>
            <p:nvPr/>
          </p:nvSpPr>
          <p:spPr>
            <a:xfrm>
              <a:off x="3530203" y="1854850"/>
              <a:ext cx="68389" cy="12377"/>
            </a:xfrm>
            <a:custGeom>
              <a:avLst/>
              <a:gdLst/>
              <a:ahLst/>
              <a:cxnLst/>
              <a:rect l="l" t="t" r="r" b="b"/>
              <a:pathLst>
                <a:path w="1978" h="358" extrusionOk="0">
                  <a:moveTo>
                    <a:pt x="167" y="1"/>
                  </a:moveTo>
                  <a:cubicBezTo>
                    <a:pt x="72" y="1"/>
                    <a:pt x="1" y="72"/>
                    <a:pt x="1" y="167"/>
                  </a:cubicBezTo>
                  <a:cubicBezTo>
                    <a:pt x="1" y="262"/>
                    <a:pt x="72" y="358"/>
                    <a:pt x="167" y="358"/>
                  </a:cubicBezTo>
                  <a:lnTo>
                    <a:pt x="1811" y="358"/>
                  </a:lnTo>
                  <a:cubicBezTo>
                    <a:pt x="1906" y="358"/>
                    <a:pt x="1977" y="262"/>
                    <a:pt x="1977" y="167"/>
                  </a:cubicBezTo>
                  <a:cubicBezTo>
                    <a:pt x="1977"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8" name="Google Shape;14188;p115"/>
            <p:cNvSpPr/>
            <p:nvPr/>
          </p:nvSpPr>
          <p:spPr>
            <a:xfrm>
              <a:off x="3612558" y="1628428"/>
              <a:ext cx="98815" cy="238792"/>
            </a:xfrm>
            <a:custGeom>
              <a:avLst/>
              <a:gdLst/>
              <a:ahLst/>
              <a:cxnLst/>
              <a:rect l="l" t="t" r="r" b="b"/>
              <a:pathLst>
                <a:path w="2858" h="6907" extrusionOk="0">
                  <a:moveTo>
                    <a:pt x="2167" y="1644"/>
                  </a:moveTo>
                  <a:cubicBezTo>
                    <a:pt x="2358" y="1644"/>
                    <a:pt x="2501" y="1787"/>
                    <a:pt x="2501" y="1977"/>
                  </a:cubicBezTo>
                  <a:cubicBezTo>
                    <a:pt x="2501" y="2144"/>
                    <a:pt x="2358" y="2287"/>
                    <a:pt x="2167" y="2287"/>
                  </a:cubicBezTo>
                  <a:lnTo>
                    <a:pt x="1191" y="2287"/>
                  </a:lnTo>
                  <a:cubicBezTo>
                    <a:pt x="1000" y="2287"/>
                    <a:pt x="858" y="2144"/>
                    <a:pt x="858" y="1977"/>
                  </a:cubicBezTo>
                  <a:cubicBezTo>
                    <a:pt x="858" y="1787"/>
                    <a:pt x="1000" y="1644"/>
                    <a:pt x="1191" y="1644"/>
                  </a:cubicBezTo>
                  <a:close/>
                  <a:moveTo>
                    <a:pt x="2167" y="2644"/>
                  </a:moveTo>
                  <a:cubicBezTo>
                    <a:pt x="2358" y="2644"/>
                    <a:pt x="2501" y="2787"/>
                    <a:pt x="2501" y="2977"/>
                  </a:cubicBezTo>
                  <a:cubicBezTo>
                    <a:pt x="2501" y="3144"/>
                    <a:pt x="2358" y="3311"/>
                    <a:pt x="2167" y="3311"/>
                  </a:cubicBezTo>
                  <a:lnTo>
                    <a:pt x="1191" y="3311"/>
                  </a:lnTo>
                  <a:cubicBezTo>
                    <a:pt x="1000" y="3311"/>
                    <a:pt x="858" y="3144"/>
                    <a:pt x="858" y="2977"/>
                  </a:cubicBezTo>
                  <a:cubicBezTo>
                    <a:pt x="858" y="2787"/>
                    <a:pt x="1000" y="2644"/>
                    <a:pt x="1191" y="2644"/>
                  </a:cubicBezTo>
                  <a:close/>
                  <a:moveTo>
                    <a:pt x="2167" y="3644"/>
                  </a:moveTo>
                  <a:cubicBezTo>
                    <a:pt x="2358" y="3644"/>
                    <a:pt x="2501" y="3787"/>
                    <a:pt x="2501" y="3978"/>
                  </a:cubicBezTo>
                  <a:cubicBezTo>
                    <a:pt x="2501" y="4168"/>
                    <a:pt x="2358" y="4311"/>
                    <a:pt x="2167" y="4311"/>
                  </a:cubicBezTo>
                  <a:lnTo>
                    <a:pt x="1191" y="4311"/>
                  </a:lnTo>
                  <a:cubicBezTo>
                    <a:pt x="1000" y="4311"/>
                    <a:pt x="858" y="4168"/>
                    <a:pt x="858" y="3978"/>
                  </a:cubicBezTo>
                  <a:cubicBezTo>
                    <a:pt x="858" y="3787"/>
                    <a:pt x="1000" y="3644"/>
                    <a:pt x="1191" y="3644"/>
                  </a:cubicBezTo>
                  <a:close/>
                  <a:moveTo>
                    <a:pt x="2001" y="1"/>
                  </a:moveTo>
                  <a:cubicBezTo>
                    <a:pt x="1905" y="1"/>
                    <a:pt x="1834" y="72"/>
                    <a:pt x="1834" y="167"/>
                  </a:cubicBezTo>
                  <a:lnTo>
                    <a:pt x="1834" y="1287"/>
                  </a:lnTo>
                  <a:lnTo>
                    <a:pt x="1191" y="1287"/>
                  </a:lnTo>
                  <a:cubicBezTo>
                    <a:pt x="810" y="1287"/>
                    <a:pt x="500" y="1596"/>
                    <a:pt x="500" y="1977"/>
                  </a:cubicBezTo>
                  <a:cubicBezTo>
                    <a:pt x="500" y="2168"/>
                    <a:pt x="596" y="2334"/>
                    <a:pt x="738" y="2477"/>
                  </a:cubicBezTo>
                  <a:cubicBezTo>
                    <a:pt x="596" y="2596"/>
                    <a:pt x="500" y="2763"/>
                    <a:pt x="500" y="2977"/>
                  </a:cubicBezTo>
                  <a:cubicBezTo>
                    <a:pt x="500" y="3168"/>
                    <a:pt x="596" y="3358"/>
                    <a:pt x="738" y="3477"/>
                  </a:cubicBezTo>
                  <a:cubicBezTo>
                    <a:pt x="596" y="3597"/>
                    <a:pt x="500" y="3787"/>
                    <a:pt x="500" y="3978"/>
                  </a:cubicBezTo>
                  <a:cubicBezTo>
                    <a:pt x="500" y="4359"/>
                    <a:pt x="810" y="4644"/>
                    <a:pt x="1191" y="4644"/>
                  </a:cubicBezTo>
                  <a:lnTo>
                    <a:pt x="1834" y="4644"/>
                  </a:lnTo>
                  <a:lnTo>
                    <a:pt x="1834" y="5526"/>
                  </a:lnTo>
                  <a:cubicBezTo>
                    <a:pt x="1834" y="6097"/>
                    <a:pt x="1358" y="6550"/>
                    <a:pt x="810" y="6550"/>
                  </a:cubicBezTo>
                  <a:lnTo>
                    <a:pt x="167" y="6550"/>
                  </a:lnTo>
                  <a:cubicBezTo>
                    <a:pt x="72" y="6550"/>
                    <a:pt x="0" y="6621"/>
                    <a:pt x="0" y="6716"/>
                  </a:cubicBezTo>
                  <a:cubicBezTo>
                    <a:pt x="0" y="6811"/>
                    <a:pt x="72" y="6907"/>
                    <a:pt x="167" y="6907"/>
                  </a:cubicBezTo>
                  <a:lnTo>
                    <a:pt x="810" y="6907"/>
                  </a:lnTo>
                  <a:cubicBezTo>
                    <a:pt x="1548" y="6907"/>
                    <a:pt x="2167" y="6288"/>
                    <a:pt x="2167" y="5526"/>
                  </a:cubicBezTo>
                  <a:lnTo>
                    <a:pt x="2167" y="4644"/>
                  </a:lnTo>
                  <a:cubicBezTo>
                    <a:pt x="2548" y="4644"/>
                    <a:pt x="2858" y="4359"/>
                    <a:pt x="2858" y="3978"/>
                  </a:cubicBezTo>
                  <a:cubicBezTo>
                    <a:pt x="2858" y="3787"/>
                    <a:pt x="2763" y="3597"/>
                    <a:pt x="2620" y="3477"/>
                  </a:cubicBezTo>
                  <a:cubicBezTo>
                    <a:pt x="2763" y="3358"/>
                    <a:pt x="2858" y="3168"/>
                    <a:pt x="2858" y="2977"/>
                  </a:cubicBezTo>
                  <a:cubicBezTo>
                    <a:pt x="2858" y="2763"/>
                    <a:pt x="2763" y="2596"/>
                    <a:pt x="2620" y="2477"/>
                  </a:cubicBezTo>
                  <a:cubicBezTo>
                    <a:pt x="2763" y="2358"/>
                    <a:pt x="2858" y="2168"/>
                    <a:pt x="2858" y="1977"/>
                  </a:cubicBezTo>
                  <a:cubicBezTo>
                    <a:pt x="2858" y="1596"/>
                    <a:pt x="2548" y="1287"/>
                    <a:pt x="2167" y="1287"/>
                  </a:cubicBezTo>
                  <a:lnTo>
                    <a:pt x="2167" y="167"/>
                  </a:lnTo>
                  <a:cubicBezTo>
                    <a:pt x="2167" y="72"/>
                    <a:pt x="2096" y="1"/>
                    <a:pt x="2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9" name="Google Shape;14189;p115"/>
            <p:cNvSpPr/>
            <p:nvPr/>
          </p:nvSpPr>
          <p:spPr>
            <a:xfrm>
              <a:off x="3475888" y="1511500"/>
              <a:ext cx="103760" cy="123562"/>
            </a:xfrm>
            <a:custGeom>
              <a:avLst/>
              <a:gdLst/>
              <a:ahLst/>
              <a:cxnLst/>
              <a:rect l="l" t="t" r="r" b="b"/>
              <a:pathLst>
                <a:path w="3001" h="3574" extrusionOk="0">
                  <a:moveTo>
                    <a:pt x="1381" y="1"/>
                  </a:moveTo>
                  <a:cubicBezTo>
                    <a:pt x="619" y="1"/>
                    <a:pt x="0" y="620"/>
                    <a:pt x="0" y="1382"/>
                  </a:cubicBezTo>
                  <a:lnTo>
                    <a:pt x="0" y="3406"/>
                  </a:lnTo>
                  <a:cubicBezTo>
                    <a:pt x="0" y="3502"/>
                    <a:pt x="71" y="3573"/>
                    <a:pt x="191" y="3573"/>
                  </a:cubicBezTo>
                  <a:cubicBezTo>
                    <a:pt x="286" y="3573"/>
                    <a:pt x="357" y="3502"/>
                    <a:pt x="357" y="3406"/>
                  </a:cubicBezTo>
                  <a:lnTo>
                    <a:pt x="357" y="1382"/>
                  </a:lnTo>
                  <a:cubicBezTo>
                    <a:pt x="357" y="811"/>
                    <a:pt x="810" y="358"/>
                    <a:pt x="1381" y="358"/>
                  </a:cubicBezTo>
                  <a:lnTo>
                    <a:pt x="1429" y="358"/>
                  </a:lnTo>
                  <a:lnTo>
                    <a:pt x="1548" y="763"/>
                  </a:lnTo>
                  <a:cubicBezTo>
                    <a:pt x="1643" y="1120"/>
                    <a:pt x="1953" y="1358"/>
                    <a:pt x="2286" y="1358"/>
                  </a:cubicBezTo>
                  <a:lnTo>
                    <a:pt x="2691" y="1358"/>
                  </a:lnTo>
                  <a:cubicBezTo>
                    <a:pt x="2786" y="1358"/>
                    <a:pt x="2858" y="1263"/>
                    <a:pt x="2858" y="1168"/>
                  </a:cubicBezTo>
                  <a:cubicBezTo>
                    <a:pt x="2858" y="1073"/>
                    <a:pt x="2786" y="1001"/>
                    <a:pt x="2691" y="1001"/>
                  </a:cubicBezTo>
                  <a:lnTo>
                    <a:pt x="2286" y="1001"/>
                  </a:lnTo>
                  <a:cubicBezTo>
                    <a:pt x="2096" y="1001"/>
                    <a:pt x="1929" y="858"/>
                    <a:pt x="1881" y="668"/>
                  </a:cubicBezTo>
                  <a:lnTo>
                    <a:pt x="1786" y="358"/>
                  </a:lnTo>
                  <a:lnTo>
                    <a:pt x="2834" y="358"/>
                  </a:lnTo>
                  <a:cubicBezTo>
                    <a:pt x="2929" y="358"/>
                    <a:pt x="3001" y="263"/>
                    <a:pt x="3001" y="168"/>
                  </a:cubicBezTo>
                  <a:cubicBezTo>
                    <a:pt x="3001" y="72"/>
                    <a:pt x="2929"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0" name="Google Shape;14190;p115"/>
            <p:cNvSpPr/>
            <p:nvPr/>
          </p:nvSpPr>
          <p:spPr>
            <a:xfrm>
              <a:off x="3587008" y="1511500"/>
              <a:ext cx="189436" cy="106241"/>
            </a:xfrm>
            <a:custGeom>
              <a:avLst/>
              <a:gdLst/>
              <a:ahLst/>
              <a:cxnLst/>
              <a:rect l="l" t="t" r="r" b="b"/>
              <a:pathLst>
                <a:path w="5479" h="3073" extrusionOk="0">
                  <a:moveTo>
                    <a:pt x="739" y="1"/>
                  </a:moveTo>
                  <a:cubicBezTo>
                    <a:pt x="334" y="1"/>
                    <a:pt x="1" y="334"/>
                    <a:pt x="1" y="739"/>
                  </a:cubicBezTo>
                  <a:lnTo>
                    <a:pt x="1" y="2335"/>
                  </a:lnTo>
                  <a:cubicBezTo>
                    <a:pt x="1" y="2740"/>
                    <a:pt x="334" y="3073"/>
                    <a:pt x="739" y="3073"/>
                  </a:cubicBezTo>
                  <a:lnTo>
                    <a:pt x="1620" y="3073"/>
                  </a:lnTo>
                  <a:cubicBezTo>
                    <a:pt x="1716" y="3073"/>
                    <a:pt x="1787" y="3002"/>
                    <a:pt x="1787" y="2906"/>
                  </a:cubicBezTo>
                  <a:cubicBezTo>
                    <a:pt x="1787" y="2811"/>
                    <a:pt x="1716" y="2740"/>
                    <a:pt x="1620" y="2740"/>
                  </a:cubicBezTo>
                  <a:lnTo>
                    <a:pt x="739" y="2740"/>
                  </a:lnTo>
                  <a:cubicBezTo>
                    <a:pt x="525" y="2740"/>
                    <a:pt x="334" y="2549"/>
                    <a:pt x="334" y="2335"/>
                  </a:cubicBezTo>
                  <a:lnTo>
                    <a:pt x="334" y="739"/>
                  </a:lnTo>
                  <a:cubicBezTo>
                    <a:pt x="334" y="525"/>
                    <a:pt x="525" y="358"/>
                    <a:pt x="739" y="358"/>
                  </a:cubicBezTo>
                  <a:lnTo>
                    <a:pt x="4740" y="358"/>
                  </a:lnTo>
                  <a:cubicBezTo>
                    <a:pt x="4954" y="358"/>
                    <a:pt x="5145" y="525"/>
                    <a:pt x="5145" y="739"/>
                  </a:cubicBezTo>
                  <a:lnTo>
                    <a:pt x="5145" y="2335"/>
                  </a:lnTo>
                  <a:cubicBezTo>
                    <a:pt x="5145" y="2549"/>
                    <a:pt x="4954" y="2740"/>
                    <a:pt x="4740" y="2740"/>
                  </a:cubicBezTo>
                  <a:lnTo>
                    <a:pt x="2359" y="2740"/>
                  </a:lnTo>
                  <a:cubicBezTo>
                    <a:pt x="2263" y="2740"/>
                    <a:pt x="2192" y="2811"/>
                    <a:pt x="2192" y="2906"/>
                  </a:cubicBezTo>
                  <a:cubicBezTo>
                    <a:pt x="2192" y="3002"/>
                    <a:pt x="2263" y="3073"/>
                    <a:pt x="2359" y="3073"/>
                  </a:cubicBezTo>
                  <a:lnTo>
                    <a:pt x="4740" y="3073"/>
                  </a:lnTo>
                  <a:cubicBezTo>
                    <a:pt x="5145" y="3073"/>
                    <a:pt x="5478" y="2740"/>
                    <a:pt x="5478" y="2335"/>
                  </a:cubicBezTo>
                  <a:lnTo>
                    <a:pt x="5478" y="739"/>
                  </a:lnTo>
                  <a:cubicBezTo>
                    <a:pt x="5478" y="334"/>
                    <a:pt x="514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1" name="Google Shape;14191;p115"/>
            <p:cNvSpPr/>
            <p:nvPr/>
          </p:nvSpPr>
          <p:spPr>
            <a:xfrm>
              <a:off x="3618297" y="1542789"/>
              <a:ext cx="39588" cy="44495"/>
            </a:xfrm>
            <a:custGeom>
              <a:avLst/>
              <a:gdLst/>
              <a:ahLst/>
              <a:cxnLst/>
              <a:rect l="l" t="t" r="r" b="b"/>
              <a:pathLst>
                <a:path w="1145" h="1287" extrusionOk="0">
                  <a:moveTo>
                    <a:pt x="572" y="620"/>
                  </a:moveTo>
                  <a:lnTo>
                    <a:pt x="668" y="834"/>
                  </a:lnTo>
                  <a:lnTo>
                    <a:pt x="501" y="834"/>
                  </a:lnTo>
                  <a:lnTo>
                    <a:pt x="572" y="620"/>
                  </a:lnTo>
                  <a:close/>
                  <a:moveTo>
                    <a:pt x="572" y="1"/>
                  </a:moveTo>
                  <a:cubicBezTo>
                    <a:pt x="501" y="1"/>
                    <a:pt x="430" y="49"/>
                    <a:pt x="406" y="120"/>
                  </a:cubicBezTo>
                  <a:lnTo>
                    <a:pt x="49" y="1049"/>
                  </a:lnTo>
                  <a:cubicBezTo>
                    <a:pt x="1" y="1144"/>
                    <a:pt x="49" y="1239"/>
                    <a:pt x="144" y="1263"/>
                  </a:cubicBezTo>
                  <a:cubicBezTo>
                    <a:pt x="168" y="1287"/>
                    <a:pt x="191" y="1287"/>
                    <a:pt x="215" y="1287"/>
                  </a:cubicBezTo>
                  <a:cubicBezTo>
                    <a:pt x="263" y="1287"/>
                    <a:pt x="334" y="1239"/>
                    <a:pt x="358" y="1192"/>
                  </a:cubicBezTo>
                  <a:lnTo>
                    <a:pt x="811" y="1192"/>
                  </a:lnTo>
                  <a:cubicBezTo>
                    <a:pt x="828" y="1243"/>
                    <a:pt x="882" y="1282"/>
                    <a:pt x="947" y="1282"/>
                  </a:cubicBezTo>
                  <a:cubicBezTo>
                    <a:pt x="972" y="1282"/>
                    <a:pt x="998" y="1276"/>
                    <a:pt x="1025" y="1263"/>
                  </a:cubicBezTo>
                  <a:cubicBezTo>
                    <a:pt x="1096" y="1239"/>
                    <a:pt x="1144" y="1144"/>
                    <a:pt x="1120" y="1049"/>
                  </a:cubicBezTo>
                  <a:lnTo>
                    <a:pt x="763" y="120"/>
                  </a:lnTo>
                  <a:cubicBezTo>
                    <a:pt x="739" y="49"/>
                    <a:pt x="668"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2" name="Google Shape;14192;p115"/>
            <p:cNvSpPr/>
            <p:nvPr/>
          </p:nvSpPr>
          <p:spPr>
            <a:xfrm>
              <a:off x="3472569" y="1713237"/>
              <a:ext cx="56046" cy="206674"/>
            </a:xfrm>
            <a:custGeom>
              <a:avLst/>
              <a:gdLst/>
              <a:ahLst/>
              <a:cxnLst/>
              <a:rect l="l" t="t" r="r" b="b"/>
              <a:pathLst>
                <a:path w="1621" h="5978" extrusionOk="0">
                  <a:moveTo>
                    <a:pt x="646" y="0"/>
                  </a:moveTo>
                  <a:cubicBezTo>
                    <a:pt x="586" y="0"/>
                    <a:pt x="533" y="32"/>
                    <a:pt x="501" y="96"/>
                  </a:cubicBezTo>
                  <a:lnTo>
                    <a:pt x="167" y="667"/>
                  </a:lnTo>
                  <a:cubicBezTo>
                    <a:pt x="120" y="786"/>
                    <a:pt x="120" y="905"/>
                    <a:pt x="167" y="1024"/>
                  </a:cubicBezTo>
                  <a:lnTo>
                    <a:pt x="787" y="2144"/>
                  </a:lnTo>
                  <a:cubicBezTo>
                    <a:pt x="1239" y="3025"/>
                    <a:pt x="1191" y="4073"/>
                    <a:pt x="620" y="4882"/>
                  </a:cubicBezTo>
                  <a:lnTo>
                    <a:pt x="48" y="5716"/>
                  </a:lnTo>
                  <a:cubicBezTo>
                    <a:pt x="1" y="5787"/>
                    <a:pt x="25" y="5883"/>
                    <a:pt x="96" y="5954"/>
                  </a:cubicBezTo>
                  <a:cubicBezTo>
                    <a:pt x="120" y="5978"/>
                    <a:pt x="167" y="5978"/>
                    <a:pt x="191" y="5978"/>
                  </a:cubicBezTo>
                  <a:cubicBezTo>
                    <a:pt x="263" y="5978"/>
                    <a:pt x="310" y="5954"/>
                    <a:pt x="334" y="5906"/>
                  </a:cubicBezTo>
                  <a:lnTo>
                    <a:pt x="906" y="5097"/>
                  </a:lnTo>
                  <a:cubicBezTo>
                    <a:pt x="1549" y="4168"/>
                    <a:pt x="1620" y="2977"/>
                    <a:pt x="1072" y="1977"/>
                  </a:cubicBezTo>
                  <a:lnTo>
                    <a:pt x="477" y="858"/>
                  </a:lnTo>
                  <a:cubicBezTo>
                    <a:pt x="477" y="858"/>
                    <a:pt x="477" y="858"/>
                    <a:pt x="477" y="834"/>
                  </a:cubicBezTo>
                  <a:lnTo>
                    <a:pt x="810" y="262"/>
                  </a:lnTo>
                  <a:cubicBezTo>
                    <a:pt x="858" y="167"/>
                    <a:pt x="810" y="72"/>
                    <a:pt x="739" y="24"/>
                  </a:cubicBezTo>
                  <a:cubicBezTo>
                    <a:pt x="707" y="8"/>
                    <a:pt x="675"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3" name="Google Shape;14193;p115"/>
            <p:cNvSpPr/>
            <p:nvPr/>
          </p:nvSpPr>
          <p:spPr>
            <a:xfrm>
              <a:off x="3375416" y="1641462"/>
              <a:ext cx="153997" cy="217530"/>
            </a:xfrm>
            <a:custGeom>
              <a:avLst/>
              <a:gdLst/>
              <a:ahLst/>
              <a:cxnLst/>
              <a:rect l="l" t="t" r="r" b="b"/>
              <a:pathLst>
                <a:path w="4454" h="6292" extrusionOk="0">
                  <a:moveTo>
                    <a:pt x="3585" y="1"/>
                  </a:moveTo>
                  <a:cubicBezTo>
                    <a:pt x="3415" y="1"/>
                    <a:pt x="3246" y="91"/>
                    <a:pt x="3097" y="219"/>
                  </a:cubicBezTo>
                  <a:lnTo>
                    <a:pt x="1715" y="1576"/>
                  </a:lnTo>
                  <a:cubicBezTo>
                    <a:pt x="929" y="2362"/>
                    <a:pt x="501" y="3434"/>
                    <a:pt x="525" y="4529"/>
                  </a:cubicBezTo>
                  <a:lnTo>
                    <a:pt x="548" y="5339"/>
                  </a:lnTo>
                  <a:lnTo>
                    <a:pt x="72" y="6030"/>
                  </a:lnTo>
                  <a:cubicBezTo>
                    <a:pt x="1" y="6101"/>
                    <a:pt x="24" y="6220"/>
                    <a:pt x="96" y="6268"/>
                  </a:cubicBezTo>
                  <a:cubicBezTo>
                    <a:pt x="144" y="6292"/>
                    <a:pt x="167" y="6292"/>
                    <a:pt x="215" y="6292"/>
                  </a:cubicBezTo>
                  <a:cubicBezTo>
                    <a:pt x="263" y="6292"/>
                    <a:pt x="310" y="6268"/>
                    <a:pt x="358" y="6220"/>
                  </a:cubicBezTo>
                  <a:lnTo>
                    <a:pt x="882" y="5482"/>
                  </a:lnTo>
                  <a:cubicBezTo>
                    <a:pt x="906" y="5458"/>
                    <a:pt x="906" y="5434"/>
                    <a:pt x="906" y="5387"/>
                  </a:cubicBezTo>
                  <a:lnTo>
                    <a:pt x="882" y="4529"/>
                  </a:lnTo>
                  <a:cubicBezTo>
                    <a:pt x="834" y="3529"/>
                    <a:pt x="1239" y="2529"/>
                    <a:pt x="1953" y="1838"/>
                  </a:cubicBezTo>
                  <a:lnTo>
                    <a:pt x="3358" y="457"/>
                  </a:lnTo>
                  <a:cubicBezTo>
                    <a:pt x="3430" y="386"/>
                    <a:pt x="3525" y="338"/>
                    <a:pt x="3644" y="338"/>
                  </a:cubicBezTo>
                  <a:cubicBezTo>
                    <a:pt x="3763" y="338"/>
                    <a:pt x="3859" y="386"/>
                    <a:pt x="3930" y="481"/>
                  </a:cubicBezTo>
                  <a:cubicBezTo>
                    <a:pt x="4049" y="600"/>
                    <a:pt x="4073" y="790"/>
                    <a:pt x="4001" y="957"/>
                  </a:cubicBezTo>
                  <a:lnTo>
                    <a:pt x="3692" y="1505"/>
                  </a:lnTo>
                  <a:cubicBezTo>
                    <a:pt x="3644" y="1576"/>
                    <a:pt x="3668" y="1695"/>
                    <a:pt x="3763" y="1743"/>
                  </a:cubicBezTo>
                  <a:cubicBezTo>
                    <a:pt x="3783" y="1756"/>
                    <a:pt x="3807" y="1762"/>
                    <a:pt x="3832" y="1762"/>
                  </a:cubicBezTo>
                  <a:cubicBezTo>
                    <a:pt x="3896" y="1762"/>
                    <a:pt x="3967" y="1723"/>
                    <a:pt x="4001" y="1672"/>
                  </a:cubicBezTo>
                  <a:lnTo>
                    <a:pt x="4287" y="1124"/>
                  </a:lnTo>
                  <a:cubicBezTo>
                    <a:pt x="4454" y="838"/>
                    <a:pt x="4406" y="481"/>
                    <a:pt x="4192" y="243"/>
                  </a:cubicBezTo>
                  <a:cubicBezTo>
                    <a:pt x="4049" y="76"/>
                    <a:pt x="3859" y="5"/>
                    <a:pt x="3644" y="5"/>
                  </a:cubicBezTo>
                  <a:cubicBezTo>
                    <a:pt x="3625" y="2"/>
                    <a:pt x="3605" y="1"/>
                    <a:pt x="3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4" name="Google Shape;14194;p115"/>
            <p:cNvSpPr/>
            <p:nvPr/>
          </p:nvSpPr>
          <p:spPr>
            <a:xfrm>
              <a:off x="3710539" y="1544518"/>
              <a:ext cx="35439" cy="45255"/>
            </a:xfrm>
            <a:custGeom>
              <a:avLst/>
              <a:gdLst/>
              <a:ahLst/>
              <a:cxnLst/>
              <a:rect l="l" t="t" r="r" b="b"/>
              <a:pathLst>
                <a:path w="1025" h="1309" extrusionOk="0">
                  <a:moveTo>
                    <a:pt x="508" y="0"/>
                  </a:moveTo>
                  <a:cubicBezTo>
                    <a:pt x="460" y="0"/>
                    <a:pt x="409" y="7"/>
                    <a:pt x="357" y="22"/>
                  </a:cubicBezTo>
                  <a:cubicBezTo>
                    <a:pt x="191" y="70"/>
                    <a:pt x="95" y="189"/>
                    <a:pt x="72" y="332"/>
                  </a:cubicBezTo>
                  <a:cubicBezTo>
                    <a:pt x="48" y="475"/>
                    <a:pt x="119" y="618"/>
                    <a:pt x="238" y="689"/>
                  </a:cubicBezTo>
                  <a:cubicBezTo>
                    <a:pt x="238" y="713"/>
                    <a:pt x="238" y="713"/>
                    <a:pt x="262" y="713"/>
                  </a:cubicBezTo>
                  <a:cubicBezTo>
                    <a:pt x="262" y="713"/>
                    <a:pt x="405" y="784"/>
                    <a:pt x="548" y="832"/>
                  </a:cubicBezTo>
                  <a:cubicBezTo>
                    <a:pt x="619" y="856"/>
                    <a:pt x="643" y="880"/>
                    <a:pt x="643" y="903"/>
                  </a:cubicBezTo>
                  <a:cubicBezTo>
                    <a:pt x="643" y="927"/>
                    <a:pt x="596" y="975"/>
                    <a:pt x="524" y="975"/>
                  </a:cubicBezTo>
                  <a:cubicBezTo>
                    <a:pt x="453" y="975"/>
                    <a:pt x="357" y="927"/>
                    <a:pt x="310" y="880"/>
                  </a:cubicBezTo>
                  <a:cubicBezTo>
                    <a:pt x="286" y="844"/>
                    <a:pt x="244" y="826"/>
                    <a:pt x="200" y="826"/>
                  </a:cubicBezTo>
                  <a:cubicBezTo>
                    <a:pt x="155" y="826"/>
                    <a:pt x="107" y="844"/>
                    <a:pt x="72" y="880"/>
                  </a:cubicBezTo>
                  <a:cubicBezTo>
                    <a:pt x="0" y="927"/>
                    <a:pt x="0" y="1046"/>
                    <a:pt x="48" y="1118"/>
                  </a:cubicBezTo>
                  <a:cubicBezTo>
                    <a:pt x="167" y="1237"/>
                    <a:pt x="334" y="1308"/>
                    <a:pt x="524" y="1308"/>
                  </a:cubicBezTo>
                  <a:cubicBezTo>
                    <a:pt x="762" y="1308"/>
                    <a:pt x="953" y="1165"/>
                    <a:pt x="977" y="951"/>
                  </a:cubicBezTo>
                  <a:cubicBezTo>
                    <a:pt x="1024" y="713"/>
                    <a:pt x="834" y="570"/>
                    <a:pt x="667" y="499"/>
                  </a:cubicBezTo>
                  <a:cubicBezTo>
                    <a:pt x="548" y="475"/>
                    <a:pt x="453" y="427"/>
                    <a:pt x="405" y="403"/>
                  </a:cubicBezTo>
                  <a:cubicBezTo>
                    <a:pt x="405" y="380"/>
                    <a:pt x="429" y="356"/>
                    <a:pt x="453" y="356"/>
                  </a:cubicBezTo>
                  <a:cubicBezTo>
                    <a:pt x="470" y="352"/>
                    <a:pt x="486" y="351"/>
                    <a:pt x="502" y="351"/>
                  </a:cubicBezTo>
                  <a:cubicBezTo>
                    <a:pt x="597" y="351"/>
                    <a:pt x="667" y="403"/>
                    <a:pt x="667" y="403"/>
                  </a:cubicBezTo>
                  <a:cubicBezTo>
                    <a:pt x="697" y="433"/>
                    <a:pt x="735" y="446"/>
                    <a:pt x="773" y="446"/>
                  </a:cubicBezTo>
                  <a:cubicBezTo>
                    <a:pt x="826" y="446"/>
                    <a:pt x="877" y="421"/>
                    <a:pt x="905" y="380"/>
                  </a:cubicBezTo>
                  <a:cubicBezTo>
                    <a:pt x="977" y="308"/>
                    <a:pt x="977" y="213"/>
                    <a:pt x="881" y="141"/>
                  </a:cubicBezTo>
                  <a:cubicBezTo>
                    <a:pt x="825" y="85"/>
                    <a:pt x="682"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5" name="Google Shape;14195;p115"/>
            <p:cNvSpPr/>
            <p:nvPr/>
          </p:nvSpPr>
          <p:spPr>
            <a:xfrm>
              <a:off x="3664418" y="1542789"/>
              <a:ext cx="36269" cy="46154"/>
            </a:xfrm>
            <a:custGeom>
              <a:avLst/>
              <a:gdLst/>
              <a:ahLst/>
              <a:cxnLst/>
              <a:rect l="l" t="t" r="r" b="b"/>
              <a:pathLst>
                <a:path w="1049" h="1335" extrusionOk="0">
                  <a:moveTo>
                    <a:pt x="524" y="620"/>
                  </a:moveTo>
                  <a:cubicBezTo>
                    <a:pt x="620" y="620"/>
                    <a:pt x="691" y="692"/>
                    <a:pt x="691" y="811"/>
                  </a:cubicBezTo>
                  <a:cubicBezTo>
                    <a:pt x="691" y="906"/>
                    <a:pt x="620" y="977"/>
                    <a:pt x="524" y="977"/>
                  </a:cubicBezTo>
                  <a:cubicBezTo>
                    <a:pt x="429" y="977"/>
                    <a:pt x="334" y="906"/>
                    <a:pt x="334" y="811"/>
                  </a:cubicBezTo>
                  <a:cubicBezTo>
                    <a:pt x="334" y="692"/>
                    <a:pt x="429" y="620"/>
                    <a:pt x="524" y="620"/>
                  </a:cubicBezTo>
                  <a:close/>
                  <a:moveTo>
                    <a:pt x="882" y="1"/>
                  </a:moveTo>
                  <a:cubicBezTo>
                    <a:pt x="786" y="1"/>
                    <a:pt x="691" y="72"/>
                    <a:pt x="691" y="168"/>
                  </a:cubicBezTo>
                  <a:lnTo>
                    <a:pt x="691" y="310"/>
                  </a:lnTo>
                  <a:cubicBezTo>
                    <a:pt x="644" y="287"/>
                    <a:pt x="596" y="263"/>
                    <a:pt x="524" y="263"/>
                  </a:cubicBezTo>
                  <a:cubicBezTo>
                    <a:pt x="239" y="263"/>
                    <a:pt x="1" y="501"/>
                    <a:pt x="1" y="811"/>
                  </a:cubicBezTo>
                  <a:cubicBezTo>
                    <a:pt x="1" y="1096"/>
                    <a:pt x="239" y="1334"/>
                    <a:pt x="524" y="1334"/>
                  </a:cubicBezTo>
                  <a:cubicBezTo>
                    <a:pt x="620" y="1334"/>
                    <a:pt x="691" y="1311"/>
                    <a:pt x="786" y="1263"/>
                  </a:cubicBezTo>
                  <a:cubicBezTo>
                    <a:pt x="810" y="1287"/>
                    <a:pt x="834" y="1287"/>
                    <a:pt x="882" y="1287"/>
                  </a:cubicBezTo>
                  <a:cubicBezTo>
                    <a:pt x="977" y="1287"/>
                    <a:pt x="1048" y="1215"/>
                    <a:pt x="1048" y="1120"/>
                  </a:cubicBezTo>
                  <a:lnTo>
                    <a:pt x="1048" y="168"/>
                  </a:lnTo>
                  <a:cubicBezTo>
                    <a:pt x="1048"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96" name="Google Shape;14196;p115"/>
          <p:cNvGrpSpPr/>
          <p:nvPr/>
        </p:nvGrpSpPr>
        <p:grpSpPr>
          <a:xfrm>
            <a:off x="4098139" y="1486748"/>
            <a:ext cx="301506" cy="376874"/>
            <a:chOff x="4056346" y="1511500"/>
            <a:chExt cx="326907" cy="408624"/>
          </a:xfrm>
        </p:grpSpPr>
        <p:sp>
          <p:nvSpPr>
            <p:cNvPr id="14197" name="Google Shape;14197;p115"/>
            <p:cNvSpPr/>
            <p:nvPr/>
          </p:nvSpPr>
          <p:spPr>
            <a:xfrm>
              <a:off x="4121379" y="1535390"/>
              <a:ext cx="196835" cy="237167"/>
            </a:xfrm>
            <a:custGeom>
              <a:avLst/>
              <a:gdLst/>
              <a:ahLst/>
              <a:cxnLst/>
              <a:rect l="l" t="t" r="r" b="b"/>
              <a:pathLst>
                <a:path w="5693" h="6860" extrusionOk="0">
                  <a:moveTo>
                    <a:pt x="1596" y="1"/>
                  </a:moveTo>
                  <a:cubicBezTo>
                    <a:pt x="715" y="1"/>
                    <a:pt x="1" y="715"/>
                    <a:pt x="1" y="1572"/>
                  </a:cubicBezTo>
                  <a:lnTo>
                    <a:pt x="1" y="2334"/>
                  </a:lnTo>
                  <a:cubicBezTo>
                    <a:pt x="1" y="2430"/>
                    <a:pt x="72" y="2501"/>
                    <a:pt x="167" y="2501"/>
                  </a:cubicBezTo>
                  <a:cubicBezTo>
                    <a:pt x="263" y="2501"/>
                    <a:pt x="358" y="2430"/>
                    <a:pt x="358" y="2334"/>
                  </a:cubicBezTo>
                  <a:lnTo>
                    <a:pt x="358" y="1572"/>
                  </a:lnTo>
                  <a:cubicBezTo>
                    <a:pt x="358" y="906"/>
                    <a:pt x="906" y="358"/>
                    <a:pt x="1572" y="358"/>
                  </a:cubicBezTo>
                  <a:lnTo>
                    <a:pt x="1906" y="810"/>
                  </a:lnTo>
                  <a:cubicBezTo>
                    <a:pt x="2001" y="977"/>
                    <a:pt x="2192" y="1072"/>
                    <a:pt x="2382" y="1072"/>
                  </a:cubicBezTo>
                  <a:lnTo>
                    <a:pt x="3287" y="1072"/>
                  </a:lnTo>
                  <a:cubicBezTo>
                    <a:pt x="3477" y="1072"/>
                    <a:pt x="3668" y="977"/>
                    <a:pt x="3763" y="810"/>
                  </a:cubicBezTo>
                  <a:lnTo>
                    <a:pt x="4097" y="358"/>
                  </a:lnTo>
                  <a:cubicBezTo>
                    <a:pt x="4787" y="358"/>
                    <a:pt x="5335" y="906"/>
                    <a:pt x="5335" y="1572"/>
                  </a:cubicBezTo>
                  <a:lnTo>
                    <a:pt x="5335" y="5287"/>
                  </a:lnTo>
                  <a:cubicBezTo>
                    <a:pt x="5335" y="5954"/>
                    <a:pt x="4787" y="6526"/>
                    <a:pt x="4097" y="6526"/>
                  </a:cubicBezTo>
                  <a:lnTo>
                    <a:pt x="1596" y="6526"/>
                  </a:lnTo>
                  <a:cubicBezTo>
                    <a:pt x="906" y="6526"/>
                    <a:pt x="358" y="5954"/>
                    <a:pt x="358" y="5287"/>
                  </a:cubicBezTo>
                  <a:lnTo>
                    <a:pt x="358" y="3073"/>
                  </a:lnTo>
                  <a:cubicBezTo>
                    <a:pt x="358" y="2977"/>
                    <a:pt x="263" y="2882"/>
                    <a:pt x="167" y="2882"/>
                  </a:cubicBezTo>
                  <a:cubicBezTo>
                    <a:pt x="72" y="2882"/>
                    <a:pt x="1" y="2954"/>
                    <a:pt x="1" y="3073"/>
                  </a:cubicBezTo>
                  <a:lnTo>
                    <a:pt x="1" y="5287"/>
                  </a:lnTo>
                  <a:cubicBezTo>
                    <a:pt x="1" y="6145"/>
                    <a:pt x="715" y="6859"/>
                    <a:pt x="1596" y="6859"/>
                  </a:cubicBezTo>
                  <a:lnTo>
                    <a:pt x="4097" y="6859"/>
                  </a:lnTo>
                  <a:cubicBezTo>
                    <a:pt x="4978" y="6859"/>
                    <a:pt x="5692" y="6145"/>
                    <a:pt x="5692" y="5287"/>
                  </a:cubicBezTo>
                  <a:lnTo>
                    <a:pt x="5692" y="1572"/>
                  </a:lnTo>
                  <a:cubicBezTo>
                    <a:pt x="5692" y="715"/>
                    <a:pt x="4978" y="1"/>
                    <a:pt x="4097" y="1"/>
                  </a:cubicBezTo>
                  <a:cubicBezTo>
                    <a:pt x="3978" y="1"/>
                    <a:pt x="3859" y="48"/>
                    <a:pt x="3811" y="143"/>
                  </a:cubicBezTo>
                  <a:lnTo>
                    <a:pt x="3477" y="620"/>
                  </a:lnTo>
                  <a:cubicBezTo>
                    <a:pt x="3430" y="691"/>
                    <a:pt x="3358" y="739"/>
                    <a:pt x="3287" y="739"/>
                  </a:cubicBezTo>
                  <a:lnTo>
                    <a:pt x="2382" y="739"/>
                  </a:lnTo>
                  <a:cubicBezTo>
                    <a:pt x="2311" y="739"/>
                    <a:pt x="2239" y="691"/>
                    <a:pt x="2192" y="620"/>
                  </a:cubicBezTo>
                  <a:lnTo>
                    <a:pt x="1858" y="143"/>
                  </a:lnTo>
                  <a:cubicBezTo>
                    <a:pt x="1810" y="48"/>
                    <a:pt x="1691"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8" name="Google Shape;14198;p115"/>
            <p:cNvSpPr/>
            <p:nvPr/>
          </p:nvSpPr>
          <p:spPr>
            <a:xfrm>
              <a:off x="4201244" y="1535390"/>
              <a:ext cx="38724" cy="12377"/>
            </a:xfrm>
            <a:custGeom>
              <a:avLst/>
              <a:gdLst/>
              <a:ahLst/>
              <a:cxnLst/>
              <a:rect l="l" t="t" r="r" b="b"/>
              <a:pathLst>
                <a:path w="1120" h="358" extrusionOk="0">
                  <a:moveTo>
                    <a:pt x="167" y="1"/>
                  </a:moveTo>
                  <a:cubicBezTo>
                    <a:pt x="72" y="1"/>
                    <a:pt x="1" y="72"/>
                    <a:pt x="1" y="167"/>
                  </a:cubicBezTo>
                  <a:cubicBezTo>
                    <a:pt x="1" y="263"/>
                    <a:pt x="72" y="358"/>
                    <a:pt x="167" y="358"/>
                  </a:cubicBezTo>
                  <a:lnTo>
                    <a:pt x="929" y="358"/>
                  </a:lnTo>
                  <a:cubicBezTo>
                    <a:pt x="1025" y="358"/>
                    <a:pt x="1120" y="263"/>
                    <a:pt x="1120" y="167"/>
                  </a:cubicBezTo>
                  <a:cubicBezTo>
                    <a:pt x="1120" y="72"/>
                    <a:pt x="1025"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9" name="Google Shape;14199;p115"/>
            <p:cNvSpPr/>
            <p:nvPr/>
          </p:nvSpPr>
          <p:spPr>
            <a:xfrm>
              <a:off x="4056346" y="1511500"/>
              <a:ext cx="326907" cy="408405"/>
            </a:xfrm>
            <a:custGeom>
              <a:avLst/>
              <a:gdLst/>
              <a:ahLst/>
              <a:cxnLst/>
              <a:rect l="l" t="t" r="r" b="b"/>
              <a:pathLst>
                <a:path w="9455" h="11813" extrusionOk="0">
                  <a:moveTo>
                    <a:pt x="1191" y="2454"/>
                  </a:moveTo>
                  <a:lnTo>
                    <a:pt x="1191" y="4645"/>
                  </a:lnTo>
                  <a:lnTo>
                    <a:pt x="643" y="4645"/>
                  </a:lnTo>
                  <a:cubicBezTo>
                    <a:pt x="477" y="4645"/>
                    <a:pt x="334" y="4526"/>
                    <a:pt x="334" y="4359"/>
                  </a:cubicBezTo>
                  <a:lnTo>
                    <a:pt x="334" y="2740"/>
                  </a:lnTo>
                  <a:cubicBezTo>
                    <a:pt x="334" y="2573"/>
                    <a:pt x="477" y="2454"/>
                    <a:pt x="643" y="2454"/>
                  </a:cubicBezTo>
                  <a:close/>
                  <a:moveTo>
                    <a:pt x="5978" y="358"/>
                  </a:moveTo>
                  <a:cubicBezTo>
                    <a:pt x="7049" y="358"/>
                    <a:pt x="7907" y="1215"/>
                    <a:pt x="7907" y="2263"/>
                  </a:cubicBezTo>
                  <a:lnTo>
                    <a:pt x="7907" y="3525"/>
                  </a:lnTo>
                  <a:cubicBezTo>
                    <a:pt x="7907" y="3621"/>
                    <a:pt x="8002" y="3692"/>
                    <a:pt x="8097" y="3692"/>
                  </a:cubicBezTo>
                  <a:cubicBezTo>
                    <a:pt x="8192" y="3692"/>
                    <a:pt x="8264" y="3621"/>
                    <a:pt x="8264" y="3525"/>
                  </a:cubicBezTo>
                  <a:lnTo>
                    <a:pt x="8264" y="2454"/>
                  </a:lnTo>
                  <a:lnTo>
                    <a:pt x="8812" y="2454"/>
                  </a:lnTo>
                  <a:cubicBezTo>
                    <a:pt x="8978" y="2454"/>
                    <a:pt x="9121" y="2573"/>
                    <a:pt x="9121" y="2740"/>
                  </a:cubicBezTo>
                  <a:lnTo>
                    <a:pt x="9121" y="4359"/>
                  </a:lnTo>
                  <a:cubicBezTo>
                    <a:pt x="9121" y="4526"/>
                    <a:pt x="8978" y="4645"/>
                    <a:pt x="8812" y="4645"/>
                  </a:cubicBezTo>
                  <a:lnTo>
                    <a:pt x="8264" y="4645"/>
                  </a:lnTo>
                  <a:lnTo>
                    <a:pt x="8264" y="4264"/>
                  </a:lnTo>
                  <a:cubicBezTo>
                    <a:pt x="8264" y="4168"/>
                    <a:pt x="8192" y="4097"/>
                    <a:pt x="8097" y="4097"/>
                  </a:cubicBezTo>
                  <a:cubicBezTo>
                    <a:pt x="8002" y="4097"/>
                    <a:pt x="7907" y="4168"/>
                    <a:pt x="7907" y="4264"/>
                  </a:cubicBezTo>
                  <a:lnTo>
                    <a:pt x="7907" y="5978"/>
                  </a:lnTo>
                  <a:cubicBezTo>
                    <a:pt x="7907" y="7026"/>
                    <a:pt x="7049" y="7907"/>
                    <a:pt x="5978" y="7907"/>
                  </a:cubicBezTo>
                  <a:lnTo>
                    <a:pt x="3477" y="7907"/>
                  </a:lnTo>
                  <a:cubicBezTo>
                    <a:pt x="2405" y="7907"/>
                    <a:pt x="1548" y="7026"/>
                    <a:pt x="1548" y="5978"/>
                  </a:cubicBezTo>
                  <a:lnTo>
                    <a:pt x="1548" y="2263"/>
                  </a:lnTo>
                  <a:cubicBezTo>
                    <a:pt x="1548" y="1215"/>
                    <a:pt x="2405" y="358"/>
                    <a:pt x="3477" y="358"/>
                  </a:cubicBezTo>
                  <a:close/>
                  <a:moveTo>
                    <a:pt x="3477" y="1"/>
                  </a:moveTo>
                  <a:cubicBezTo>
                    <a:pt x="2263" y="1"/>
                    <a:pt x="1286" y="930"/>
                    <a:pt x="1191" y="2097"/>
                  </a:cubicBezTo>
                  <a:lnTo>
                    <a:pt x="643" y="2097"/>
                  </a:lnTo>
                  <a:cubicBezTo>
                    <a:pt x="286" y="2097"/>
                    <a:pt x="0" y="2382"/>
                    <a:pt x="0" y="2740"/>
                  </a:cubicBezTo>
                  <a:lnTo>
                    <a:pt x="0" y="4359"/>
                  </a:lnTo>
                  <a:cubicBezTo>
                    <a:pt x="0" y="4716"/>
                    <a:pt x="286" y="5002"/>
                    <a:pt x="643" y="5002"/>
                  </a:cubicBezTo>
                  <a:lnTo>
                    <a:pt x="1191" y="5002"/>
                  </a:lnTo>
                  <a:lnTo>
                    <a:pt x="1191" y="5978"/>
                  </a:lnTo>
                  <a:cubicBezTo>
                    <a:pt x="1191" y="6645"/>
                    <a:pt x="1501" y="7264"/>
                    <a:pt x="1953" y="7669"/>
                  </a:cubicBezTo>
                  <a:cubicBezTo>
                    <a:pt x="1572" y="7955"/>
                    <a:pt x="1310" y="8384"/>
                    <a:pt x="1215" y="8860"/>
                  </a:cubicBezTo>
                  <a:lnTo>
                    <a:pt x="810" y="8860"/>
                  </a:lnTo>
                  <a:cubicBezTo>
                    <a:pt x="691" y="8860"/>
                    <a:pt x="572" y="8908"/>
                    <a:pt x="500" y="9003"/>
                  </a:cubicBezTo>
                  <a:cubicBezTo>
                    <a:pt x="429" y="9098"/>
                    <a:pt x="405" y="9217"/>
                    <a:pt x="453" y="9336"/>
                  </a:cubicBezTo>
                  <a:lnTo>
                    <a:pt x="1167" y="11694"/>
                  </a:lnTo>
                  <a:cubicBezTo>
                    <a:pt x="1191" y="11765"/>
                    <a:pt x="1262" y="11813"/>
                    <a:pt x="1334" y="11813"/>
                  </a:cubicBezTo>
                  <a:lnTo>
                    <a:pt x="1405" y="11813"/>
                  </a:lnTo>
                  <a:cubicBezTo>
                    <a:pt x="1477" y="11765"/>
                    <a:pt x="1524" y="11670"/>
                    <a:pt x="1501" y="11599"/>
                  </a:cubicBezTo>
                  <a:lnTo>
                    <a:pt x="786" y="9241"/>
                  </a:lnTo>
                  <a:cubicBezTo>
                    <a:pt x="762" y="9217"/>
                    <a:pt x="786" y="9217"/>
                    <a:pt x="786" y="9217"/>
                  </a:cubicBezTo>
                  <a:cubicBezTo>
                    <a:pt x="786" y="9193"/>
                    <a:pt x="786" y="9193"/>
                    <a:pt x="810" y="9193"/>
                  </a:cubicBezTo>
                  <a:lnTo>
                    <a:pt x="5835" y="9193"/>
                  </a:lnTo>
                  <a:cubicBezTo>
                    <a:pt x="5930" y="9193"/>
                    <a:pt x="6025" y="9122"/>
                    <a:pt x="6025" y="9027"/>
                  </a:cubicBezTo>
                  <a:cubicBezTo>
                    <a:pt x="6025" y="8931"/>
                    <a:pt x="5930" y="8860"/>
                    <a:pt x="5835" y="8860"/>
                  </a:cubicBezTo>
                  <a:lnTo>
                    <a:pt x="1572" y="8860"/>
                  </a:lnTo>
                  <a:cubicBezTo>
                    <a:pt x="1667" y="8455"/>
                    <a:pt x="1905" y="8122"/>
                    <a:pt x="2239" y="7907"/>
                  </a:cubicBezTo>
                  <a:lnTo>
                    <a:pt x="2263" y="7883"/>
                  </a:lnTo>
                  <a:cubicBezTo>
                    <a:pt x="2596" y="8122"/>
                    <a:pt x="3025" y="8241"/>
                    <a:pt x="3477" y="8241"/>
                  </a:cubicBezTo>
                  <a:lnTo>
                    <a:pt x="5978" y="8241"/>
                  </a:lnTo>
                  <a:cubicBezTo>
                    <a:pt x="6430" y="8241"/>
                    <a:pt x="6859" y="8122"/>
                    <a:pt x="7192" y="7883"/>
                  </a:cubicBezTo>
                  <a:lnTo>
                    <a:pt x="7216" y="7907"/>
                  </a:lnTo>
                  <a:cubicBezTo>
                    <a:pt x="7549" y="8122"/>
                    <a:pt x="7788" y="8455"/>
                    <a:pt x="7883" y="8860"/>
                  </a:cubicBezTo>
                  <a:lnTo>
                    <a:pt x="6573" y="8860"/>
                  </a:lnTo>
                  <a:cubicBezTo>
                    <a:pt x="6478" y="8860"/>
                    <a:pt x="6406" y="8931"/>
                    <a:pt x="6406" y="9027"/>
                  </a:cubicBezTo>
                  <a:cubicBezTo>
                    <a:pt x="6406" y="9122"/>
                    <a:pt x="6478" y="9193"/>
                    <a:pt x="6573" y="9193"/>
                  </a:cubicBezTo>
                  <a:lnTo>
                    <a:pt x="8621" y="9193"/>
                  </a:lnTo>
                  <a:cubicBezTo>
                    <a:pt x="8645" y="9193"/>
                    <a:pt x="8645" y="9193"/>
                    <a:pt x="8645" y="9217"/>
                  </a:cubicBezTo>
                  <a:cubicBezTo>
                    <a:pt x="8645" y="9217"/>
                    <a:pt x="8669" y="9217"/>
                    <a:pt x="8645" y="9241"/>
                  </a:cubicBezTo>
                  <a:lnTo>
                    <a:pt x="7930" y="11599"/>
                  </a:lnTo>
                  <a:cubicBezTo>
                    <a:pt x="7907" y="11670"/>
                    <a:pt x="7954" y="11765"/>
                    <a:pt x="8050" y="11813"/>
                  </a:cubicBezTo>
                  <a:lnTo>
                    <a:pt x="8097" y="11813"/>
                  </a:lnTo>
                  <a:cubicBezTo>
                    <a:pt x="8169" y="11813"/>
                    <a:pt x="8240" y="11765"/>
                    <a:pt x="8264" y="11694"/>
                  </a:cubicBezTo>
                  <a:lnTo>
                    <a:pt x="8978" y="9336"/>
                  </a:lnTo>
                  <a:cubicBezTo>
                    <a:pt x="9026" y="9217"/>
                    <a:pt x="9002" y="9098"/>
                    <a:pt x="8931" y="9003"/>
                  </a:cubicBezTo>
                  <a:cubicBezTo>
                    <a:pt x="8859" y="8908"/>
                    <a:pt x="8740" y="8860"/>
                    <a:pt x="8621" y="8860"/>
                  </a:cubicBezTo>
                  <a:lnTo>
                    <a:pt x="8240" y="8860"/>
                  </a:lnTo>
                  <a:cubicBezTo>
                    <a:pt x="8145" y="8384"/>
                    <a:pt x="7883" y="7955"/>
                    <a:pt x="7502" y="7669"/>
                  </a:cubicBezTo>
                  <a:cubicBezTo>
                    <a:pt x="7954" y="7264"/>
                    <a:pt x="8264" y="6645"/>
                    <a:pt x="8264" y="5978"/>
                  </a:cubicBezTo>
                  <a:lnTo>
                    <a:pt x="8264" y="5002"/>
                  </a:lnTo>
                  <a:lnTo>
                    <a:pt x="8812" y="5002"/>
                  </a:lnTo>
                  <a:cubicBezTo>
                    <a:pt x="9169" y="5002"/>
                    <a:pt x="9455" y="4716"/>
                    <a:pt x="9455" y="4359"/>
                  </a:cubicBezTo>
                  <a:lnTo>
                    <a:pt x="9455" y="2740"/>
                  </a:lnTo>
                  <a:cubicBezTo>
                    <a:pt x="9455" y="2382"/>
                    <a:pt x="9169" y="2097"/>
                    <a:pt x="8812" y="2097"/>
                  </a:cubicBezTo>
                  <a:lnTo>
                    <a:pt x="8264" y="2097"/>
                  </a:lnTo>
                  <a:cubicBezTo>
                    <a:pt x="8169" y="930"/>
                    <a:pt x="7192"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0" name="Google Shape;14200;p115"/>
            <p:cNvSpPr/>
            <p:nvPr/>
          </p:nvSpPr>
          <p:spPr>
            <a:xfrm>
              <a:off x="4182298" y="1864739"/>
              <a:ext cx="75788" cy="55385"/>
            </a:xfrm>
            <a:custGeom>
              <a:avLst/>
              <a:gdLst/>
              <a:ahLst/>
              <a:cxnLst/>
              <a:rect l="l" t="t" r="r" b="b"/>
              <a:pathLst>
                <a:path w="2192" h="1602" extrusionOk="0">
                  <a:moveTo>
                    <a:pt x="1096" y="0"/>
                  </a:moveTo>
                  <a:cubicBezTo>
                    <a:pt x="477" y="0"/>
                    <a:pt x="1" y="500"/>
                    <a:pt x="1" y="1096"/>
                  </a:cubicBezTo>
                  <a:cubicBezTo>
                    <a:pt x="1" y="1239"/>
                    <a:pt x="1" y="1358"/>
                    <a:pt x="48" y="1477"/>
                  </a:cubicBezTo>
                  <a:cubicBezTo>
                    <a:pt x="88" y="1556"/>
                    <a:pt x="160" y="1602"/>
                    <a:pt x="238" y="1602"/>
                  </a:cubicBezTo>
                  <a:cubicBezTo>
                    <a:pt x="254" y="1602"/>
                    <a:pt x="270" y="1600"/>
                    <a:pt x="287" y="1596"/>
                  </a:cubicBezTo>
                  <a:cubicBezTo>
                    <a:pt x="358" y="1548"/>
                    <a:pt x="406" y="1453"/>
                    <a:pt x="382" y="1358"/>
                  </a:cubicBezTo>
                  <a:cubicBezTo>
                    <a:pt x="358" y="1286"/>
                    <a:pt x="334" y="1191"/>
                    <a:pt x="334" y="1096"/>
                  </a:cubicBezTo>
                  <a:cubicBezTo>
                    <a:pt x="334" y="691"/>
                    <a:pt x="668" y="334"/>
                    <a:pt x="1096" y="334"/>
                  </a:cubicBezTo>
                  <a:cubicBezTo>
                    <a:pt x="1525" y="334"/>
                    <a:pt x="1858" y="691"/>
                    <a:pt x="1858" y="1096"/>
                  </a:cubicBezTo>
                  <a:cubicBezTo>
                    <a:pt x="1858" y="1191"/>
                    <a:pt x="1835" y="1286"/>
                    <a:pt x="1811" y="1358"/>
                  </a:cubicBezTo>
                  <a:cubicBezTo>
                    <a:pt x="1787" y="1453"/>
                    <a:pt x="1835" y="1548"/>
                    <a:pt x="1906" y="1596"/>
                  </a:cubicBezTo>
                  <a:lnTo>
                    <a:pt x="1977" y="1596"/>
                  </a:lnTo>
                  <a:cubicBezTo>
                    <a:pt x="2049" y="1596"/>
                    <a:pt x="2120" y="1548"/>
                    <a:pt x="2144" y="1477"/>
                  </a:cubicBezTo>
                  <a:cubicBezTo>
                    <a:pt x="2192" y="1358"/>
                    <a:pt x="2192" y="1239"/>
                    <a:pt x="2192" y="1096"/>
                  </a:cubicBezTo>
                  <a:cubicBezTo>
                    <a:pt x="2192" y="500"/>
                    <a:pt x="1715"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1" name="Google Shape;14201;p115"/>
            <p:cNvSpPr/>
            <p:nvPr/>
          </p:nvSpPr>
          <p:spPr>
            <a:xfrm>
              <a:off x="4154328" y="1627598"/>
              <a:ext cx="43668" cy="60156"/>
            </a:xfrm>
            <a:custGeom>
              <a:avLst/>
              <a:gdLst/>
              <a:ahLst/>
              <a:cxnLst/>
              <a:rect l="l" t="t" r="r" b="b"/>
              <a:pathLst>
                <a:path w="1263" h="1740" extrusionOk="0">
                  <a:moveTo>
                    <a:pt x="167" y="1"/>
                  </a:moveTo>
                  <a:cubicBezTo>
                    <a:pt x="72" y="1"/>
                    <a:pt x="0" y="72"/>
                    <a:pt x="0" y="167"/>
                  </a:cubicBezTo>
                  <a:lnTo>
                    <a:pt x="0" y="1573"/>
                  </a:lnTo>
                  <a:cubicBezTo>
                    <a:pt x="0" y="1668"/>
                    <a:pt x="72" y="1739"/>
                    <a:pt x="167" y="1739"/>
                  </a:cubicBezTo>
                  <a:cubicBezTo>
                    <a:pt x="262" y="1739"/>
                    <a:pt x="334" y="1668"/>
                    <a:pt x="334" y="1573"/>
                  </a:cubicBezTo>
                  <a:lnTo>
                    <a:pt x="334" y="1049"/>
                  </a:lnTo>
                  <a:lnTo>
                    <a:pt x="905" y="1049"/>
                  </a:lnTo>
                  <a:lnTo>
                    <a:pt x="905" y="1573"/>
                  </a:lnTo>
                  <a:cubicBezTo>
                    <a:pt x="905" y="1668"/>
                    <a:pt x="977" y="1739"/>
                    <a:pt x="1072" y="1739"/>
                  </a:cubicBezTo>
                  <a:cubicBezTo>
                    <a:pt x="1167" y="1739"/>
                    <a:pt x="1262" y="1668"/>
                    <a:pt x="1262" y="1573"/>
                  </a:cubicBezTo>
                  <a:lnTo>
                    <a:pt x="1262" y="167"/>
                  </a:lnTo>
                  <a:cubicBezTo>
                    <a:pt x="1262" y="72"/>
                    <a:pt x="1167" y="1"/>
                    <a:pt x="1072" y="1"/>
                  </a:cubicBezTo>
                  <a:cubicBezTo>
                    <a:pt x="977" y="1"/>
                    <a:pt x="905" y="72"/>
                    <a:pt x="905" y="167"/>
                  </a:cubicBezTo>
                  <a:lnTo>
                    <a:pt x="905" y="691"/>
                  </a:lnTo>
                  <a:lnTo>
                    <a:pt x="334" y="691"/>
                  </a:ln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2" name="Google Shape;14202;p115"/>
            <p:cNvSpPr/>
            <p:nvPr/>
          </p:nvSpPr>
          <p:spPr>
            <a:xfrm>
              <a:off x="4208643" y="1627598"/>
              <a:ext cx="12412" cy="15696"/>
            </a:xfrm>
            <a:custGeom>
              <a:avLst/>
              <a:gdLst/>
              <a:ahLst/>
              <a:cxnLst/>
              <a:rect l="l" t="t" r="r" b="b"/>
              <a:pathLst>
                <a:path w="359" h="454" extrusionOk="0">
                  <a:moveTo>
                    <a:pt x="168" y="1"/>
                  </a:moveTo>
                  <a:cubicBezTo>
                    <a:pt x="72" y="1"/>
                    <a:pt x="1" y="72"/>
                    <a:pt x="1" y="167"/>
                  </a:cubicBezTo>
                  <a:lnTo>
                    <a:pt x="1" y="287"/>
                  </a:lnTo>
                  <a:cubicBezTo>
                    <a:pt x="1" y="382"/>
                    <a:pt x="72" y="453"/>
                    <a:pt x="168" y="453"/>
                  </a:cubicBezTo>
                  <a:cubicBezTo>
                    <a:pt x="263" y="453"/>
                    <a:pt x="358" y="382"/>
                    <a:pt x="358" y="287"/>
                  </a:cubicBezTo>
                  <a:lnTo>
                    <a:pt x="358" y="167"/>
                  </a:lnTo>
                  <a:cubicBezTo>
                    <a:pt x="358"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3" name="Google Shape;14203;p115"/>
            <p:cNvSpPr/>
            <p:nvPr/>
          </p:nvSpPr>
          <p:spPr>
            <a:xfrm>
              <a:off x="4208643" y="1653943"/>
              <a:ext cx="11583" cy="33812"/>
            </a:xfrm>
            <a:custGeom>
              <a:avLst/>
              <a:gdLst/>
              <a:ahLst/>
              <a:cxnLst/>
              <a:rect l="l" t="t" r="r" b="b"/>
              <a:pathLst>
                <a:path w="335" h="978" extrusionOk="0">
                  <a:moveTo>
                    <a:pt x="168" y="1"/>
                  </a:moveTo>
                  <a:cubicBezTo>
                    <a:pt x="72" y="1"/>
                    <a:pt x="1" y="72"/>
                    <a:pt x="1" y="168"/>
                  </a:cubicBezTo>
                  <a:lnTo>
                    <a:pt x="1" y="811"/>
                  </a:lnTo>
                  <a:cubicBezTo>
                    <a:pt x="1" y="906"/>
                    <a:pt x="72" y="977"/>
                    <a:pt x="168" y="977"/>
                  </a:cubicBezTo>
                  <a:cubicBezTo>
                    <a:pt x="263" y="977"/>
                    <a:pt x="334" y="906"/>
                    <a:pt x="334" y="811"/>
                  </a:cubicBezTo>
                  <a:lnTo>
                    <a:pt x="334" y="168"/>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4" name="Google Shape;14204;p115"/>
            <p:cNvSpPr/>
            <p:nvPr/>
          </p:nvSpPr>
          <p:spPr>
            <a:xfrm>
              <a:off x="4235818" y="1597969"/>
              <a:ext cx="46158" cy="63441"/>
            </a:xfrm>
            <a:custGeom>
              <a:avLst/>
              <a:gdLst/>
              <a:ahLst/>
              <a:cxnLst/>
              <a:rect l="l" t="t" r="r" b="b"/>
              <a:pathLst>
                <a:path w="1335" h="1835" extrusionOk="0">
                  <a:moveTo>
                    <a:pt x="787" y="358"/>
                  </a:moveTo>
                  <a:cubicBezTo>
                    <a:pt x="858" y="358"/>
                    <a:pt x="906" y="381"/>
                    <a:pt x="930" y="405"/>
                  </a:cubicBezTo>
                  <a:cubicBezTo>
                    <a:pt x="953" y="453"/>
                    <a:pt x="977" y="501"/>
                    <a:pt x="977" y="548"/>
                  </a:cubicBezTo>
                  <a:lnTo>
                    <a:pt x="930" y="1334"/>
                  </a:lnTo>
                  <a:cubicBezTo>
                    <a:pt x="930" y="1429"/>
                    <a:pt x="858" y="1501"/>
                    <a:pt x="763" y="1501"/>
                  </a:cubicBezTo>
                  <a:lnTo>
                    <a:pt x="572" y="1501"/>
                  </a:lnTo>
                  <a:cubicBezTo>
                    <a:pt x="477" y="1501"/>
                    <a:pt x="406" y="1429"/>
                    <a:pt x="382" y="1334"/>
                  </a:cubicBezTo>
                  <a:lnTo>
                    <a:pt x="358" y="548"/>
                  </a:lnTo>
                  <a:cubicBezTo>
                    <a:pt x="358" y="501"/>
                    <a:pt x="358" y="453"/>
                    <a:pt x="406" y="405"/>
                  </a:cubicBezTo>
                  <a:cubicBezTo>
                    <a:pt x="429" y="381"/>
                    <a:pt x="477" y="358"/>
                    <a:pt x="525" y="358"/>
                  </a:cubicBezTo>
                  <a:close/>
                  <a:moveTo>
                    <a:pt x="525" y="0"/>
                  </a:moveTo>
                  <a:cubicBezTo>
                    <a:pt x="382" y="0"/>
                    <a:pt x="239" y="72"/>
                    <a:pt x="144" y="167"/>
                  </a:cubicBezTo>
                  <a:cubicBezTo>
                    <a:pt x="48" y="286"/>
                    <a:pt x="1" y="429"/>
                    <a:pt x="1" y="572"/>
                  </a:cubicBezTo>
                  <a:lnTo>
                    <a:pt x="48" y="1334"/>
                  </a:lnTo>
                  <a:cubicBezTo>
                    <a:pt x="72" y="1620"/>
                    <a:pt x="287" y="1834"/>
                    <a:pt x="572" y="1834"/>
                  </a:cubicBezTo>
                  <a:lnTo>
                    <a:pt x="763" y="1834"/>
                  </a:lnTo>
                  <a:cubicBezTo>
                    <a:pt x="1025" y="1834"/>
                    <a:pt x="1263" y="1620"/>
                    <a:pt x="1287" y="1334"/>
                  </a:cubicBezTo>
                  <a:lnTo>
                    <a:pt x="1311" y="572"/>
                  </a:lnTo>
                  <a:cubicBezTo>
                    <a:pt x="1334" y="429"/>
                    <a:pt x="1287" y="286"/>
                    <a:pt x="1168" y="167"/>
                  </a:cubicBezTo>
                  <a:cubicBezTo>
                    <a:pt x="1072" y="72"/>
                    <a:pt x="953"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5" name="Google Shape;14205;p115"/>
            <p:cNvSpPr/>
            <p:nvPr/>
          </p:nvSpPr>
          <p:spPr>
            <a:xfrm>
              <a:off x="4239932" y="1672060"/>
              <a:ext cx="37099" cy="36267"/>
            </a:xfrm>
            <a:custGeom>
              <a:avLst/>
              <a:gdLst/>
              <a:ahLst/>
              <a:cxnLst/>
              <a:rect l="l" t="t" r="r" b="b"/>
              <a:pathLst>
                <a:path w="1073" h="1049" extrusionOk="0">
                  <a:moveTo>
                    <a:pt x="549" y="334"/>
                  </a:moveTo>
                  <a:cubicBezTo>
                    <a:pt x="596" y="334"/>
                    <a:pt x="644" y="358"/>
                    <a:pt x="691" y="406"/>
                  </a:cubicBezTo>
                  <a:cubicBezTo>
                    <a:pt x="715" y="429"/>
                    <a:pt x="739" y="477"/>
                    <a:pt x="739" y="525"/>
                  </a:cubicBezTo>
                  <a:cubicBezTo>
                    <a:pt x="715" y="620"/>
                    <a:pt x="644" y="691"/>
                    <a:pt x="549" y="691"/>
                  </a:cubicBezTo>
                  <a:cubicBezTo>
                    <a:pt x="453" y="691"/>
                    <a:pt x="358" y="620"/>
                    <a:pt x="358" y="525"/>
                  </a:cubicBezTo>
                  <a:cubicBezTo>
                    <a:pt x="358" y="477"/>
                    <a:pt x="382" y="429"/>
                    <a:pt x="406" y="406"/>
                  </a:cubicBezTo>
                  <a:cubicBezTo>
                    <a:pt x="453" y="358"/>
                    <a:pt x="501" y="334"/>
                    <a:pt x="549" y="334"/>
                  </a:cubicBezTo>
                  <a:close/>
                  <a:moveTo>
                    <a:pt x="549" y="1"/>
                  </a:moveTo>
                  <a:cubicBezTo>
                    <a:pt x="406" y="1"/>
                    <a:pt x="263" y="48"/>
                    <a:pt x="168" y="167"/>
                  </a:cubicBezTo>
                  <a:cubicBezTo>
                    <a:pt x="48" y="263"/>
                    <a:pt x="1" y="406"/>
                    <a:pt x="25" y="548"/>
                  </a:cubicBezTo>
                  <a:cubicBezTo>
                    <a:pt x="48" y="834"/>
                    <a:pt x="263" y="1049"/>
                    <a:pt x="549" y="1049"/>
                  </a:cubicBezTo>
                  <a:cubicBezTo>
                    <a:pt x="834" y="1049"/>
                    <a:pt x="1049" y="834"/>
                    <a:pt x="1073" y="548"/>
                  </a:cubicBezTo>
                  <a:cubicBezTo>
                    <a:pt x="1073" y="406"/>
                    <a:pt x="1025" y="263"/>
                    <a:pt x="930" y="167"/>
                  </a:cubicBezTo>
                  <a:cubicBezTo>
                    <a:pt x="834" y="48"/>
                    <a:pt x="691"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6" name="Google Shape;14206;p115"/>
          <p:cNvGrpSpPr/>
          <p:nvPr/>
        </p:nvGrpSpPr>
        <p:grpSpPr>
          <a:xfrm>
            <a:off x="4060927" y="1993765"/>
            <a:ext cx="375934" cy="349315"/>
            <a:chOff x="4015998" y="2143851"/>
            <a:chExt cx="407605" cy="378744"/>
          </a:xfrm>
        </p:grpSpPr>
        <p:sp>
          <p:nvSpPr>
            <p:cNvPr id="14207" name="Google Shape;14207;p115"/>
            <p:cNvSpPr/>
            <p:nvPr/>
          </p:nvSpPr>
          <p:spPr>
            <a:xfrm>
              <a:off x="4015998" y="2209714"/>
              <a:ext cx="407605" cy="312881"/>
            </a:xfrm>
            <a:custGeom>
              <a:avLst/>
              <a:gdLst/>
              <a:ahLst/>
              <a:cxnLst/>
              <a:rect l="l" t="t" r="r" b="b"/>
              <a:pathLst>
                <a:path w="11789" h="9050" extrusionOk="0">
                  <a:moveTo>
                    <a:pt x="1096" y="1"/>
                  </a:moveTo>
                  <a:cubicBezTo>
                    <a:pt x="477" y="1"/>
                    <a:pt x="0" y="501"/>
                    <a:pt x="0" y="1096"/>
                  </a:cubicBezTo>
                  <a:lnTo>
                    <a:pt x="0" y="7955"/>
                  </a:lnTo>
                  <a:cubicBezTo>
                    <a:pt x="0" y="8550"/>
                    <a:pt x="477" y="9050"/>
                    <a:pt x="1096" y="9050"/>
                  </a:cubicBezTo>
                  <a:lnTo>
                    <a:pt x="10693" y="9050"/>
                  </a:lnTo>
                  <a:cubicBezTo>
                    <a:pt x="11312" y="9050"/>
                    <a:pt x="11788" y="8550"/>
                    <a:pt x="11788" y="7955"/>
                  </a:cubicBezTo>
                  <a:lnTo>
                    <a:pt x="11788" y="1096"/>
                  </a:lnTo>
                  <a:cubicBezTo>
                    <a:pt x="11788" y="501"/>
                    <a:pt x="11312" y="1"/>
                    <a:pt x="10693" y="1"/>
                  </a:cubicBezTo>
                  <a:lnTo>
                    <a:pt x="10264" y="1"/>
                  </a:lnTo>
                  <a:cubicBezTo>
                    <a:pt x="10169" y="1"/>
                    <a:pt x="10074" y="96"/>
                    <a:pt x="10074" y="191"/>
                  </a:cubicBezTo>
                  <a:cubicBezTo>
                    <a:pt x="10074" y="286"/>
                    <a:pt x="10169" y="358"/>
                    <a:pt x="10264" y="358"/>
                  </a:cubicBezTo>
                  <a:lnTo>
                    <a:pt x="10693" y="358"/>
                  </a:lnTo>
                  <a:cubicBezTo>
                    <a:pt x="11122" y="358"/>
                    <a:pt x="11455" y="691"/>
                    <a:pt x="11455" y="1096"/>
                  </a:cubicBezTo>
                  <a:lnTo>
                    <a:pt x="11455" y="7955"/>
                  </a:lnTo>
                  <a:cubicBezTo>
                    <a:pt x="11455" y="8359"/>
                    <a:pt x="11122" y="8693"/>
                    <a:pt x="10693" y="8693"/>
                  </a:cubicBezTo>
                  <a:lnTo>
                    <a:pt x="1096" y="8693"/>
                  </a:lnTo>
                  <a:cubicBezTo>
                    <a:pt x="667" y="8693"/>
                    <a:pt x="334" y="8359"/>
                    <a:pt x="334" y="7955"/>
                  </a:cubicBezTo>
                  <a:lnTo>
                    <a:pt x="334" y="1096"/>
                  </a:lnTo>
                  <a:cubicBezTo>
                    <a:pt x="334" y="691"/>
                    <a:pt x="667" y="358"/>
                    <a:pt x="1096" y="358"/>
                  </a:cubicBezTo>
                  <a:lnTo>
                    <a:pt x="1691" y="358"/>
                  </a:lnTo>
                  <a:cubicBezTo>
                    <a:pt x="1786" y="358"/>
                    <a:pt x="1858" y="286"/>
                    <a:pt x="1858" y="191"/>
                  </a:cubicBezTo>
                  <a:cubicBezTo>
                    <a:pt x="1858" y="96"/>
                    <a:pt x="1786"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8" name="Google Shape;14208;p115"/>
            <p:cNvSpPr/>
            <p:nvPr/>
          </p:nvSpPr>
          <p:spPr>
            <a:xfrm>
              <a:off x="4331345" y="2233604"/>
              <a:ext cx="68355" cy="265137"/>
            </a:xfrm>
            <a:custGeom>
              <a:avLst/>
              <a:gdLst/>
              <a:ahLst/>
              <a:cxnLst/>
              <a:rect l="l" t="t" r="r" b="b"/>
              <a:pathLst>
                <a:path w="1977" h="7669" extrusionOk="0">
                  <a:moveTo>
                    <a:pt x="1524" y="0"/>
                  </a:moveTo>
                  <a:cubicBezTo>
                    <a:pt x="1429" y="0"/>
                    <a:pt x="1334" y="95"/>
                    <a:pt x="1334" y="191"/>
                  </a:cubicBezTo>
                  <a:cubicBezTo>
                    <a:pt x="1334" y="286"/>
                    <a:pt x="1429" y="357"/>
                    <a:pt x="1524" y="357"/>
                  </a:cubicBezTo>
                  <a:lnTo>
                    <a:pt x="1572" y="357"/>
                  </a:lnTo>
                  <a:cubicBezTo>
                    <a:pt x="1620" y="357"/>
                    <a:pt x="1643" y="381"/>
                    <a:pt x="1643" y="405"/>
                  </a:cubicBezTo>
                  <a:lnTo>
                    <a:pt x="1643" y="7264"/>
                  </a:lnTo>
                  <a:cubicBezTo>
                    <a:pt x="1643" y="7287"/>
                    <a:pt x="1620" y="7311"/>
                    <a:pt x="1572" y="7311"/>
                  </a:cubicBezTo>
                  <a:lnTo>
                    <a:pt x="191" y="7311"/>
                  </a:lnTo>
                  <a:cubicBezTo>
                    <a:pt x="96" y="7311"/>
                    <a:pt x="0" y="7383"/>
                    <a:pt x="0" y="7478"/>
                  </a:cubicBezTo>
                  <a:cubicBezTo>
                    <a:pt x="0" y="7573"/>
                    <a:pt x="96" y="7668"/>
                    <a:pt x="191" y="7668"/>
                  </a:cubicBezTo>
                  <a:lnTo>
                    <a:pt x="1572" y="7668"/>
                  </a:lnTo>
                  <a:cubicBezTo>
                    <a:pt x="1810" y="7668"/>
                    <a:pt x="1977" y="7478"/>
                    <a:pt x="1977" y="7264"/>
                  </a:cubicBezTo>
                  <a:lnTo>
                    <a:pt x="1977" y="405"/>
                  </a:lnTo>
                  <a:cubicBezTo>
                    <a:pt x="1977" y="191"/>
                    <a:pt x="1810"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9" name="Google Shape;14209;p115"/>
            <p:cNvSpPr/>
            <p:nvPr/>
          </p:nvSpPr>
          <p:spPr>
            <a:xfrm>
              <a:off x="4039854" y="2233604"/>
              <a:ext cx="278363" cy="265137"/>
            </a:xfrm>
            <a:custGeom>
              <a:avLst/>
              <a:gdLst/>
              <a:ahLst/>
              <a:cxnLst/>
              <a:rect l="l" t="t" r="r" b="b"/>
              <a:pathLst>
                <a:path w="8051" h="7669" extrusionOk="0">
                  <a:moveTo>
                    <a:pt x="406" y="0"/>
                  </a:moveTo>
                  <a:cubicBezTo>
                    <a:pt x="168" y="0"/>
                    <a:pt x="1" y="191"/>
                    <a:pt x="1" y="405"/>
                  </a:cubicBezTo>
                  <a:lnTo>
                    <a:pt x="1" y="7264"/>
                  </a:lnTo>
                  <a:cubicBezTo>
                    <a:pt x="1" y="7478"/>
                    <a:pt x="168" y="7668"/>
                    <a:pt x="406" y="7668"/>
                  </a:cubicBezTo>
                  <a:lnTo>
                    <a:pt x="7884" y="7668"/>
                  </a:lnTo>
                  <a:cubicBezTo>
                    <a:pt x="7979" y="7668"/>
                    <a:pt x="8050" y="7573"/>
                    <a:pt x="8050" y="7478"/>
                  </a:cubicBezTo>
                  <a:cubicBezTo>
                    <a:pt x="8050" y="7383"/>
                    <a:pt x="7979" y="7311"/>
                    <a:pt x="7884" y="7311"/>
                  </a:cubicBezTo>
                  <a:lnTo>
                    <a:pt x="406" y="7311"/>
                  </a:lnTo>
                  <a:cubicBezTo>
                    <a:pt x="358" y="7311"/>
                    <a:pt x="334" y="7287"/>
                    <a:pt x="334" y="7264"/>
                  </a:cubicBezTo>
                  <a:lnTo>
                    <a:pt x="334" y="405"/>
                  </a:lnTo>
                  <a:cubicBezTo>
                    <a:pt x="334" y="381"/>
                    <a:pt x="358" y="357"/>
                    <a:pt x="406" y="357"/>
                  </a:cubicBezTo>
                  <a:lnTo>
                    <a:pt x="620" y="357"/>
                  </a:lnTo>
                  <a:cubicBezTo>
                    <a:pt x="715" y="357"/>
                    <a:pt x="787" y="286"/>
                    <a:pt x="787" y="191"/>
                  </a:cubicBezTo>
                  <a:cubicBezTo>
                    <a:pt x="787" y="95"/>
                    <a:pt x="715" y="0"/>
                    <a:pt x="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0" name="Google Shape;14210;p115"/>
            <p:cNvSpPr/>
            <p:nvPr/>
          </p:nvSpPr>
          <p:spPr>
            <a:xfrm>
              <a:off x="4079406" y="2143851"/>
              <a:ext cx="286558" cy="163874"/>
            </a:xfrm>
            <a:custGeom>
              <a:avLst/>
              <a:gdLst/>
              <a:ahLst/>
              <a:cxnLst/>
              <a:rect l="l" t="t" r="r" b="b"/>
              <a:pathLst>
                <a:path w="8288" h="4740" extrusionOk="0">
                  <a:moveTo>
                    <a:pt x="6549" y="358"/>
                  </a:moveTo>
                  <a:cubicBezTo>
                    <a:pt x="6763" y="358"/>
                    <a:pt x="6930" y="524"/>
                    <a:pt x="6930" y="739"/>
                  </a:cubicBezTo>
                  <a:lnTo>
                    <a:pt x="6930" y="1453"/>
                  </a:lnTo>
                  <a:lnTo>
                    <a:pt x="6239" y="1453"/>
                  </a:lnTo>
                  <a:cubicBezTo>
                    <a:pt x="6144" y="1453"/>
                    <a:pt x="6073" y="1548"/>
                    <a:pt x="6073" y="1644"/>
                  </a:cubicBezTo>
                  <a:cubicBezTo>
                    <a:pt x="6073" y="1739"/>
                    <a:pt x="6144" y="1810"/>
                    <a:pt x="6239" y="1810"/>
                  </a:cubicBezTo>
                  <a:lnTo>
                    <a:pt x="7025" y="1810"/>
                  </a:lnTo>
                  <a:lnTo>
                    <a:pt x="7716" y="2596"/>
                  </a:lnTo>
                  <a:lnTo>
                    <a:pt x="548" y="2596"/>
                  </a:lnTo>
                  <a:lnTo>
                    <a:pt x="1262" y="1810"/>
                  </a:lnTo>
                  <a:lnTo>
                    <a:pt x="5501" y="1810"/>
                  </a:lnTo>
                  <a:cubicBezTo>
                    <a:pt x="5596" y="1810"/>
                    <a:pt x="5692" y="1739"/>
                    <a:pt x="5692" y="1644"/>
                  </a:cubicBezTo>
                  <a:cubicBezTo>
                    <a:pt x="5692" y="1548"/>
                    <a:pt x="5596" y="1453"/>
                    <a:pt x="5501" y="1453"/>
                  </a:cubicBezTo>
                  <a:lnTo>
                    <a:pt x="1357" y="1453"/>
                  </a:lnTo>
                  <a:lnTo>
                    <a:pt x="1357" y="739"/>
                  </a:lnTo>
                  <a:cubicBezTo>
                    <a:pt x="1357" y="524"/>
                    <a:pt x="1524" y="358"/>
                    <a:pt x="1738" y="358"/>
                  </a:cubicBezTo>
                  <a:close/>
                  <a:moveTo>
                    <a:pt x="1596" y="2953"/>
                  </a:moveTo>
                  <a:lnTo>
                    <a:pt x="1596" y="3763"/>
                  </a:lnTo>
                  <a:cubicBezTo>
                    <a:pt x="1596" y="4120"/>
                    <a:pt x="1310" y="4382"/>
                    <a:pt x="976" y="4382"/>
                  </a:cubicBezTo>
                  <a:cubicBezTo>
                    <a:pt x="619" y="4382"/>
                    <a:pt x="357" y="4120"/>
                    <a:pt x="357" y="3763"/>
                  </a:cubicBezTo>
                  <a:lnTo>
                    <a:pt x="357" y="2953"/>
                  </a:lnTo>
                  <a:close/>
                  <a:moveTo>
                    <a:pt x="3167" y="2953"/>
                  </a:moveTo>
                  <a:lnTo>
                    <a:pt x="3167" y="3763"/>
                  </a:lnTo>
                  <a:cubicBezTo>
                    <a:pt x="3167" y="4120"/>
                    <a:pt x="2905" y="4382"/>
                    <a:pt x="2548" y="4382"/>
                  </a:cubicBezTo>
                  <a:cubicBezTo>
                    <a:pt x="2215" y="4382"/>
                    <a:pt x="1929" y="4120"/>
                    <a:pt x="1929" y="3763"/>
                  </a:cubicBezTo>
                  <a:lnTo>
                    <a:pt x="1929" y="2953"/>
                  </a:lnTo>
                  <a:close/>
                  <a:moveTo>
                    <a:pt x="4763" y="2953"/>
                  </a:moveTo>
                  <a:lnTo>
                    <a:pt x="4763" y="3763"/>
                  </a:lnTo>
                  <a:cubicBezTo>
                    <a:pt x="4763" y="4120"/>
                    <a:pt x="4477" y="4382"/>
                    <a:pt x="4144" y="4382"/>
                  </a:cubicBezTo>
                  <a:cubicBezTo>
                    <a:pt x="3810" y="4382"/>
                    <a:pt x="3525" y="4120"/>
                    <a:pt x="3525" y="3763"/>
                  </a:cubicBezTo>
                  <a:lnTo>
                    <a:pt x="3525" y="2953"/>
                  </a:lnTo>
                  <a:close/>
                  <a:moveTo>
                    <a:pt x="6358" y="2953"/>
                  </a:moveTo>
                  <a:lnTo>
                    <a:pt x="6358" y="3763"/>
                  </a:lnTo>
                  <a:cubicBezTo>
                    <a:pt x="6358" y="4120"/>
                    <a:pt x="6073" y="4382"/>
                    <a:pt x="5739" y="4382"/>
                  </a:cubicBezTo>
                  <a:cubicBezTo>
                    <a:pt x="5382" y="4382"/>
                    <a:pt x="5120" y="4120"/>
                    <a:pt x="5120" y="3763"/>
                  </a:cubicBezTo>
                  <a:lnTo>
                    <a:pt x="5120" y="2953"/>
                  </a:lnTo>
                  <a:close/>
                  <a:moveTo>
                    <a:pt x="7930" y="2953"/>
                  </a:moveTo>
                  <a:lnTo>
                    <a:pt x="7930" y="3763"/>
                  </a:lnTo>
                  <a:cubicBezTo>
                    <a:pt x="7930" y="4120"/>
                    <a:pt x="7668" y="4382"/>
                    <a:pt x="7311" y="4382"/>
                  </a:cubicBezTo>
                  <a:cubicBezTo>
                    <a:pt x="6978" y="4382"/>
                    <a:pt x="6692" y="4120"/>
                    <a:pt x="6692" y="3763"/>
                  </a:cubicBezTo>
                  <a:lnTo>
                    <a:pt x="6692" y="2953"/>
                  </a:lnTo>
                  <a:close/>
                  <a:moveTo>
                    <a:pt x="1738" y="0"/>
                  </a:moveTo>
                  <a:cubicBezTo>
                    <a:pt x="1334" y="0"/>
                    <a:pt x="1000" y="334"/>
                    <a:pt x="1000" y="739"/>
                  </a:cubicBezTo>
                  <a:lnTo>
                    <a:pt x="1000" y="1572"/>
                  </a:lnTo>
                  <a:lnTo>
                    <a:pt x="48" y="2668"/>
                  </a:lnTo>
                  <a:cubicBezTo>
                    <a:pt x="24" y="2691"/>
                    <a:pt x="0" y="2739"/>
                    <a:pt x="0" y="2787"/>
                  </a:cubicBezTo>
                  <a:lnTo>
                    <a:pt x="0" y="3763"/>
                  </a:lnTo>
                  <a:cubicBezTo>
                    <a:pt x="0" y="4311"/>
                    <a:pt x="429" y="4739"/>
                    <a:pt x="976" y="4739"/>
                  </a:cubicBezTo>
                  <a:cubicBezTo>
                    <a:pt x="1286" y="4739"/>
                    <a:pt x="1596" y="4573"/>
                    <a:pt x="1762" y="4335"/>
                  </a:cubicBezTo>
                  <a:cubicBezTo>
                    <a:pt x="1929" y="4573"/>
                    <a:pt x="2215" y="4739"/>
                    <a:pt x="2548" y="4739"/>
                  </a:cubicBezTo>
                  <a:cubicBezTo>
                    <a:pt x="2882" y="4739"/>
                    <a:pt x="3167" y="4573"/>
                    <a:pt x="3358" y="4335"/>
                  </a:cubicBezTo>
                  <a:cubicBezTo>
                    <a:pt x="3525" y="4573"/>
                    <a:pt x="3810" y="4739"/>
                    <a:pt x="4144" y="4739"/>
                  </a:cubicBezTo>
                  <a:cubicBezTo>
                    <a:pt x="4477" y="4739"/>
                    <a:pt x="4763" y="4573"/>
                    <a:pt x="4930" y="4335"/>
                  </a:cubicBezTo>
                  <a:cubicBezTo>
                    <a:pt x="5120" y="4573"/>
                    <a:pt x="5406" y="4739"/>
                    <a:pt x="5739" y="4739"/>
                  </a:cubicBezTo>
                  <a:cubicBezTo>
                    <a:pt x="6049" y="4739"/>
                    <a:pt x="6358" y="4573"/>
                    <a:pt x="6525" y="4335"/>
                  </a:cubicBezTo>
                  <a:cubicBezTo>
                    <a:pt x="6692" y="4573"/>
                    <a:pt x="6978" y="4739"/>
                    <a:pt x="7311" y="4739"/>
                  </a:cubicBezTo>
                  <a:cubicBezTo>
                    <a:pt x="7859" y="4739"/>
                    <a:pt x="8287" y="4311"/>
                    <a:pt x="8287" y="3763"/>
                  </a:cubicBezTo>
                  <a:lnTo>
                    <a:pt x="8287" y="2787"/>
                  </a:lnTo>
                  <a:cubicBezTo>
                    <a:pt x="8287" y="2739"/>
                    <a:pt x="8264" y="2691"/>
                    <a:pt x="8240" y="2668"/>
                  </a:cubicBezTo>
                  <a:lnTo>
                    <a:pt x="7263" y="1572"/>
                  </a:lnTo>
                  <a:lnTo>
                    <a:pt x="7263" y="739"/>
                  </a:lnTo>
                  <a:cubicBezTo>
                    <a:pt x="7263" y="334"/>
                    <a:pt x="6954" y="0"/>
                    <a:pt x="6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1" name="Google Shape;14211;p115"/>
            <p:cNvSpPr/>
            <p:nvPr/>
          </p:nvSpPr>
          <p:spPr>
            <a:xfrm>
              <a:off x="4137836" y="2407302"/>
              <a:ext cx="163886" cy="56872"/>
            </a:xfrm>
            <a:custGeom>
              <a:avLst/>
              <a:gdLst/>
              <a:ahLst/>
              <a:cxnLst/>
              <a:rect l="l" t="t" r="r" b="b"/>
              <a:pathLst>
                <a:path w="4740" h="1645" extrusionOk="0">
                  <a:moveTo>
                    <a:pt x="453" y="1"/>
                  </a:moveTo>
                  <a:cubicBezTo>
                    <a:pt x="215" y="1"/>
                    <a:pt x="1" y="191"/>
                    <a:pt x="1" y="453"/>
                  </a:cubicBezTo>
                  <a:lnTo>
                    <a:pt x="1" y="1192"/>
                  </a:lnTo>
                  <a:cubicBezTo>
                    <a:pt x="1" y="1454"/>
                    <a:pt x="215" y="1644"/>
                    <a:pt x="453" y="1644"/>
                  </a:cubicBezTo>
                  <a:lnTo>
                    <a:pt x="4287" y="1644"/>
                  </a:lnTo>
                  <a:cubicBezTo>
                    <a:pt x="4526" y="1644"/>
                    <a:pt x="4740" y="1454"/>
                    <a:pt x="4740" y="1192"/>
                  </a:cubicBezTo>
                  <a:lnTo>
                    <a:pt x="4740" y="453"/>
                  </a:lnTo>
                  <a:cubicBezTo>
                    <a:pt x="4740" y="191"/>
                    <a:pt x="4526" y="1"/>
                    <a:pt x="4287" y="1"/>
                  </a:cubicBezTo>
                  <a:lnTo>
                    <a:pt x="1835" y="1"/>
                  </a:lnTo>
                  <a:cubicBezTo>
                    <a:pt x="1739" y="1"/>
                    <a:pt x="1668" y="72"/>
                    <a:pt x="1668" y="168"/>
                  </a:cubicBezTo>
                  <a:cubicBezTo>
                    <a:pt x="1668" y="263"/>
                    <a:pt x="1739" y="334"/>
                    <a:pt x="1835" y="334"/>
                  </a:cubicBezTo>
                  <a:lnTo>
                    <a:pt x="4287" y="334"/>
                  </a:lnTo>
                  <a:cubicBezTo>
                    <a:pt x="4335" y="334"/>
                    <a:pt x="4383" y="382"/>
                    <a:pt x="4383" y="453"/>
                  </a:cubicBezTo>
                  <a:lnTo>
                    <a:pt x="4383" y="1192"/>
                  </a:lnTo>
                  <a:cubicBezTo>
                    <a:pt x="4383" y="1263"/>
                    <a:pt x="4335" y="1311"/>
                    <a:pt x="4287" y="1311"/>
                  </a:cubicBezTo>
                  <a:lnTo>
                    <a:pt x="453" y="1311"/>
                  </a:lnTo>
                  <a:cubicBezTo>
                    <a:pt x="406" y="1311"/>
                    <a:pt x="358" y="1263"/>
                    <a:pt x="358" y="1192"/>
                  </a:cubicBezTo>
                  <a:lnTo>
                    <a:pt x="358" y="453"/>
                  </a:lnTo>
                  <a:cubicBezTo>
                    <a:pt x="358" y="382"/>
                    <a:pt x="406" y="334"/>
                    <a:pt x="453" y="334"/>
                  </a:cubicBezTo>
                  <a:lnTo>
                    <a:pt x="1096" y="334"/>
                  </a:lnTo>
                  <a:cubicBezTo>
                    <a:pt x="1192" y="334"/>
                    <a:pt x="1287" y="263"/>
                    <a:pt x="1287" y="168"/>
                  </a:cubicBezTo>
                  <a:cubicBezTo>
                    <a:pt x="1287" y="72"/>
                    <a:pt x="1192"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2" name="Google Shape;14212;p115"/>
            <p:cNvSpPr/>
            <p:nvPr/>
          </p:nvSpPr>
          <p:spPr>
            <a:xfrm>
              <a:off x="4082691" y="2330894"/>
              <a:ext cx="41213" cy="59154"/>
            </a:xfrm>
            <a:custGeom>
              <a:avLst/>
              <a:gdLst/>
              <a:ahLst/>
              <a:cxnLst/>
              <a:rect l="l" t="t" r="r" b="b"/>
              <a:pathLst>
                <a:path w="1192" h="1711" extrusionOk="0">
                  <a:moveTo>
                    <a:pt x="1004" y="1"/>
                  </a:moveTo>
                  <a:cubicBezTo>
                    <a:pt x="969" y="1"/>
                    <a:pt x="935" y="14"/>
                    <a:pt x="905" y="44"/>
                  </a:cubicBezTo>
                  <a:lnTo>
                    <a:pt x="72" y="711"/>
                  </a:lnTo>
                  <a:cubicBezTo>
                    <a:pt x="24" y="758"/>
                    <a:pt x="0" y="806"/>
                    <a:pt x="0" y="854"/>
                  </a:cubicBezTo>
                  <a:cubicBezTo>
                    <a:pt x="0" y="901"/>
                    <a:pt x="24" y="949"/>
                    <a:pt x="72" y="996"/>
                  </a:cubicBezTo>
                  <a:lnTo>
                    <a:pt x="881" y="1687"/>
                  </a:lnTo>
                  <a:cubicBezTo>
                    <a:pt x="929" y="1711"/>
                    <a:pt x="953" y="1711"/>
                    <a:pt x="1000" y="1711"/>
                  </a:cubicBezTo>
                  <a:cubicBezTo>
                    <a:pt x="1048" y="1711"/>
                    <a:pt x="1096" y="1687"/>
                    <a:pt x="1143" y="1663"/>
                  </a:cubicBezTo>
                  <a:cubicBezTo>
                    <a:pt x="1191" y="1592"/>
                    <a:pt x="1191" y="1473"/>
                    <a:pt x="1120" y="1401"/>
                  </a:cubicBezTo>
                  <a:lnTo>
                    <a:pt x="453" y="854"/>
                  </a:lnTo>
                  <a:lnTo>
                    <a:pt x="1120" y="306"/>
                  </a:lnTo>
                  <a:cubicBezTo>
                    <a:pt x="1191" y="258"/>
                    <a:pt x="1191" y="139"/>
                    <a:pt x="1143" y="68"/>
                  </a:cubicBezTo>
                  <a:cubicBezTo>
                    <a:pt x="1102" y="26"/>
                    <a:pt x="1052" y="1"/>
                    <a:pt x="1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3" name="Google Shape;14213;p115"/>
            <p:cNvSpPr/>
            <p:nvPr/>
          </p:nvSpPr>
          <p:spPr>
            <a:xfrm>
              <a:off x="4314853" y="2330894"/>
              <a:ext cx="41213" cy="59154"/>
            </a:xfrm>
            <a:custGeom>
              <a:avLst/>
              <a:gdLst/>
              <a:ahLst/>
              <a:cxnLst/>
              <a:rect l="l" t="t" r="r" b="b"/>
              <a:pathLst>
                <a:path w="1192" h="1711" extrusionOk="0">
                  <a:moveTo>
                    <a:pt x="204" y="1"/>
                  </a:moveTo>
                  <a:cubicBezTo>
                    <a:pt x="152" y="1"/>
                    <a:pt x="100" y="26"/>
                    <a:pt x="72" y="68"/>
                  </a:cubicBezTo>
                  <a:cubicBezTo>
                    <a:pt x="1" y="139"/>
                    <a:pt x="25" y="234"/>
                    <a:pt x="96" y="306"/>
                  </a:cubicBezTo>
                  <a:lnTo>
                    <a:pt x="763" y="854"/>
                  </a:lnTo>
                  <a:lnTo>
                    <a:pt x="96" y="1401"/>
                  </a:lnTo>
                  <a:cubicBezTo>
                    <a:pt x="25" y="1473"/>
                    <a:pt x="1" y="1592"/>
                    <a:pt x="72" y="1663"/>
                  </a:cubicBezTo>
                  <a:cubicBezTo>
                    <a:pt x="96" y="1687"/>
                    <a:pt x="144" y="1711"/>
                    <a:pt x="191" y="1711"/>
                  </a:cubicBezTo>
                  <a:cubicBezTo>
                    <a:pt x="239" y="1711"/>
                    <a:pt x="287" y="1711"/>
                    <a:pt x="311" y="1687"/>
                  </a:cubicBezTo>
                  <a:lnTo>
                    <a:pt x="1144" y="996"/>
                  </a:lnTo>
                  <a:cubicBezTo>
                    <a:pt x="1168" y="949"/>
                    <a:pt x="1192" y="901"/>
                    <a:pt x="1192" y="854"/>
                  </a:cubicBezTo>
                  <a:cubicBezTo>
                    <a:pt x="1192" y="806"/>
                    <a:pt x="1168" y="758"/>
                    <a:pt x="1144" y="711"/>
                  </a:cubicBezTo>
                  <a:lnTo>
                    <a:pt x="311" y="44"/>
                  </a:lnTo>
                  <a:cubicBezTo>
                    <a:pt x="281" y="14"/>
                    <a:pt x="242"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4" name="Google Shape;14214;p115"/>
            <p:cNvSpPr/>
            <p:nvPr/>
          </p:nvSpPr>
          <p:spPr>
            <a:xfrm>
              <a:off x="4122209" y="2354612"/>
              <a:ext cx="194346" cy="12412"/>
            </a:xfrm>
            <a:custGeom>
              <a:avLst/>
              <a:gdLst/>
              <a:ahLst/>
              <a:cxnLst/>
              <a:rect l="l" t="t" r="r" b="b"/>
              <a:pathLst>
                <a:path w="5621" h="359" extrusionOk="0">
                  <a:moveTo>
                    <a:pt x="191" y="1"/>
                  </a:moveTo>
                  <a:cubicBezTo>
                    <a:pt x="96" y="1"/>
                    <a:pt x="0" y="72"/>
                    <a:pt x="0" y="168"/>
                  </a:cubicBezTo>
                  <a:cubicBezTo>
                    <a:pt x="0" y="263"/>
                    <a:pt x="96" y="358"/>
                    <a:pt x="191" y="358"/>
                  </a:cubicBezTo>
                  <a:lnTo>
                    <a:pt x="5454" y="358"/>
                  </a:lnTo>
                  <a:cubicBezTo>
                    <a:pt x="5549" y="358"/>
                    <a:pt x="5621" y="263"/>
                    <a:pt x="5621" y="168"/>
                  </a:cubicBezTo>
                  <a:cubicBezTo>
                    <a:pt x="5621" y="72"/>
                    <a:pt x="5549" y="1"/>
                    <a:pt x="5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5" name="Google Shape;14215;p115"/>
          <p:cNvGrpSpPr/>
          <p:nvPr/>
        </p:nvGrpSpPr>
        <p:grpSpPr>
          <a:xfrm>
            <a:off x="3467089" y="1980086"/>
            <a:ext cx="376691" cy="376680"/>
            <a:chOff x="3372132" y="2129019"/>
            <a:chExt cx="408425" cy="408414"/>
          </a:xfrm>
        </p:grpSpPr>
        <p:sp>
          <p:nvSpPr>
            <p:cNvPr id="14216" name="Google Shape;14216;p115"/>
            <p:cNvSpPr/>
            <p:nvPr/>
          </p:nvSpPr>
          <p:spPr>
            <a:xfrm>
              <a:off x="3372132" y="2188313"/>
              <a:ext cx="261871" cy="334282"/>
            </a:xfrm>
            <a:custGeom>
              <a:avLst/>
              <a:gdLst/>
              <a:ahLst/>
              <a:cxnLst/>
              <a:rect l="l" t="t" r="r" b="b"/>
              <a:pathLst>
                <a:path w="7574" h="9669" extrusionOk="0">
                  <a:moveTo>
                    <a:pt x="1096" y="3120"/>
                  </a:moveTo>
                  <a:lnTo>
                    <a:pt x="1096" y="5263"/>
                  </a:lnTo>
                  <a:lnTo>
                    <a:pt x="834" y="5216"/>
                  </a:lnTo>
                  <a:cubicBezTo>
                    <a:pt x="548" y="5192"/>
                    <a:pt x="358" y="4954"/>
                    <a:pt x="358" y="4692"/>
                  </a:cubicBezTo>
                  <a:lnTo>
                    <a:pt x="358" y="3692"/>
                  </a:lnTo>
                  <a:cubicBezTo>
                    <a:pt x="358" y="3430"/>
                    <a:pt x="548" y="3191"/>
                    <a:pt x="834" y="3168"/>
                  </a:cubicBezTo>
                  <a:lnTo>
                    <a:pt x="1096" y="3120"/>
                  </a:lnTo>
                  <a:close/>
                  <a:moveTo>
                    <a:pt x="1953" y="3001"/>
                  </a:moveTo>
                  <a:lnTo>
                    <a:pt x="1953" y="5382"/>
                  </a:lnTo>
                  <a:lnTo>
                    <a:pt x="1429" y="5311"/>
                  </a:lnTo>
                  <a:lnTo>
                    <a:pt x="1429" y="3072"/>
                  </a:lnTo>
                  <a:lnTo>
                    <a:pt x="1953" y="3001"/>
                  </a:lnTo>
                  <a:close/>
                  <a:moveTo>
                    <a:pt x="6216" y="1072"/>
                  </a:moveTo>
                  <a:lnTo>
                    <a:pt x="6216" y="7311"/>
                  </a:lnTo>
                  <a:lnTo>
                    <a:pt x="5763" y="6907"/>
                  </a:lnTo>
                  <a:cubicBezTo>
                    <a:pt x="5763" y="6835"/>
                    <a:pt x="5763" y="6740"/>
                    <a:pt x="5763" y="6645"/>
                  </a:cubicBezTo>
                  <a:cubicBezTo>
                    <a:pt x="5763" y="6430"/>
                    <a:pt x="5787" y="6144"/>
                    <a:pt x="5787" y="5740"/>
                  </a:cubicBezTo>
                  <a:cubicBezTo>
                    <a:pt x="5787" y="5144"/>
                    <a:pt x="5763" y="4311"/>
                    <a:pt x="5763" y="3287"/>
                  </a:cubicBezTo>
                  <a:cubicBezTo>
                    <a:pt x="5763" y="3191"/>
                    <a:pt x="5692" y="3120"/>
                    <a:pt x="5597" y="3120"/>
                  </a:cubicBezTo>
                  <a:cubicBezTo>
                    <a:pt x="5502" y="3120"/>
                    <a:pt x="5430" y="3191"/>
                    <a:pt x="5430" y="3287"/>
                  </a:cubicBezTo>
                  <a:cubicBezTo>
                    <a:pt x="5430" y="5240"/>
                    <a:pt x="5430" y="6168"/>
                    <a:pt x="5430" y="6597"/>
                  </a:cubicBezTo>
                  <a:lnTo>
                    <a:pt x="4501" y="5763"/>
                  </a:lnTo>
                  <a:cubicBezTo>
                    <a:pt x="4478" y="5740"/>
                    <a:pt x="4430" y="5716"/>
                    <a:pt x="4406" y="5716"/>
                  </a:cubicBezTo>
                  <a:lnTo>
                    <a:pt x="3715" y="5621"/>
                  </a:lnTo>
                  <a:lnTo>
                    <a:pt x="2310" y="5430"/>
                  </a:lnTo>
                  <a:lnTo>
                    <a:pt x="2310" y="2953"/>
                  </a:lnTo>
                  <a:lnTo>
                    <a:pt x="4406" y="2668"/>
                  </a:lnTo>
                  <a:cubicBezTo>
                    <a:pt x="4430" y="2668"/>
                    <a:pt x="4478" y="2644"/>
                    <a:pt x="4501" y="2620"/>
                  </a:cubicBezTo>
                  <a:lnTo>
                    <a:pt x="5430" y="1786"/>
                  </a:lnTo>
                  <a:cubicBezTo>
                    <a:pt x="5430" y="1977"/>
                    <a:pt x="5430" y="2239"/>
                    <a:pt x="5430" y="2548"/>
                  </a:cubicBezTo>
                  <a:cubicBezTo>
                    <a:pt x="5430" y="2644"/>
                    <a:pt x="5502" y="2715"/>
                    <a:pt x="5597" y="2715"/>
                  </a:cubicBezTo>
                  <a:cubicBezTo>
                    <a:pt x="5692" y="2715"/>
                    <a:pt x="5763" y="2644"/>
                    <a:pt x="5763" y="2548"/>
                  </a:cubicBezTo>
                  <a:cubicBezTo>
                    <a:pt x="5763" y="2025"/>
                    <a:pt x="5763" y="1644"/>
                    <a:pt x="5763" y="1477"/>
                  </a:cubicBezTo>
                  <a:lnTo>
                    <a:pt x="6216" y="1072"/>
                  </a:lnTo>
                  <a:close/>
                  <a:moveTo>
                    <a:pt x="6883" y="0"/>
                  </a:moveTo>
                  <a:cubicBezTo>
                    <a:pt x="6549" y="0"/>
                    <a:pt x="6264" y="262"/>
                    <a:pt x="6216" y="596"/>
                  </a:cubicBezTo>
                  <a:lnTo>
                    <a:pt x="4311" y="2334"/>
                  </a:lnTo>
                  <a:lnTo>
                    <a:pt x="786" y="2810"/>
                  </a:lnTo>
                  <a:cubicBezTo>
                    <a:pt x="334" y="2882"/>
                    <a:pt x="0" y="3263"/>
                    <a:pt x="0" y="3692"/>
                  </a:cubicBezTo>
                  <a:lnTo>
                    <a:pt x="0" y="4692"/>
                  </a:lnTo>
                  <a:cubicBezTo>
                    <a:pt x="0" y="5120"/>
                    <a:pt x="334" y="5501"/>
                    <a:pt x="786" y="5573"/>
                  </a:cubicBezTo>
                  <a:lnTo>
                    <a:pt x="1405" y="5644"/>
                  </a:lnTo>
                  <a:lnTo>
                    <a:pt x="1405" y="6478"/>
                  </a:lnTo>
                  <a:cubicBezTo>
                    <a:pt x="1405" y="6573"/>
                    <a:pt x="1477" y="6645"/>
                    <a:pt x="1572" y="6645"/>
                  </a:cubicBezTo>
                  <a:cubicBezTo>
                    <a:pt x="1667" y="6645"/>
                    <a:pt x="1739" y="6573"/>
                    <a:pt x="1739" y="6478"/>
                  </a:cubicBezTo>
                  <a:lnTo>
                    <a:pt x="1739" y="5692"/>
                  </a:lnTo>
                  <a:lnTo>
                    <a:pt x="3406" y="5930"/>
                  </a:lnTo>
                  <a:lnTo>
                    <a:pt x="2882" y="6811"/>
                  </a:lnTo>
                  <a:cubicBezTo>
                    <a:pt x="2858" y="6835"/>
                    <a:pt x="2858" y="6859"/>
                    <a:pt x="2858" y="6907"/>
                  </a:cubicBezTo>
                  <a:lnTo>
                    <a:pt x="2858" y="9097"/>
                  </a:lnTo>
                  <a:cubicBezTo>
                    <a:pt x="2858" y="9217"/>
                    <a:pt x="2739" y="9336"/>
                    <a:pt x="2620" y="9336"/>
                  </a:cubicBezTo>
                  <a:lnTo>
                    <a:pt x="1977" y="9336"/>
                  </a:lnTo>
                  <a:cubicBezTo>
                    <a:pt x="1858" y="9336"/>
                    <a:pt x="1739" y="9217"/>
                    <a:pt x="1739" y="9097"/>
                  </a:cubicBezTo>
                  <a:lnTo>
                    <a:pt x="1739" y="7216"/>
                  </a:lnTo>
                  <a:cubicBezTo>
                    <a:pt x="1739" y="7121"/>
                    <a:pt x="1667" y="7026"/>
                    <a:pt x="1572" y="7026"/>
                  </a:cubicBezTo>
                  <a:cubicBezTo>
                    <a:pt x="1477" y="7026"/>
                    <a:pt x="1405" y="7121"/>
                    <a:pt x="1405" y="7216"/>
                  </a:cubicBezTo>
                  <a:lnTo>
                    <a:pt x="1405" y="9097"/>
                  </a:lnTo>
                  <a:cubicBezTo>
                    <a:pt x="1405" y="9407"/>
                    <a:pt x="1667" y="9669"/>
                    <a:pt x="1977" y="9669"/>
                  </a:cubicBezTo>
                  <a:lnTo>
                    <a:pt x="2620" y="9669"/>
                  </a:lnTo>
                  <a:cubicBezTo>
                    <a:pt x="2930" y="9669"/>
                    <a:pt x="3192" y="9407"/>
                    <a:pt x="3192" y="9097"/>
                  </a:cubicBezTo>
                  <a:lnTo>
                    <a:pt x="3192" y="6954"/>
                  </a:lnTo>
                  <a:lnTo>
                    <a:pt x="3787" y="5978"/>
                  </a:lnTo>
                  <a:lnTo>
                    <a:pt x="4311" y="6049"/>
                  </a:lnTo>
                  <a:lnTo>
                    <a:pt x="6216" y="7788"/>
                  </a:lnTo>
                  <a:cubicBezTo>
                    <a:pt x="6240" y="8145"/>
                    <a:pt x="6526" y="8431"/>
                    <a:pt x="6883" y="8431"/>
                  </a:cubicBezTo>
                  <a:cubicBezTo>
                    <a:pt x="7264" y="8431"/>
                    <a:pt x="7573" y="8121"/>
                    <a:pt x="7573" y="7740"/>
                  </a:cubicBezTo>
                  <a:lnTo>
                    <a:pt x="7573" y="5120"/>
                  </a:lnTo>
                  <a:cubicBezTo>
                    <a:pt x="7573" y="5025"/>
                    <a:pt x="7502" y="4954"/>
                    <a:pt x="7407" y="4954"/>
                  </a:cubicBezTo>
                  <a:cubicBezTo>
                    <a:pt x="7311" y="4954"/>
                    <a:pt x="7216" y="5025"/>
                    <a:pt x="7216" y="5120"/>
                  </a:cubicBezTo>
                  <a:lnTo>
                    <a:pt x="7216" y="7740"/>
                  </a:lnTo>
                  <a:cubicBezTo>
                    <a:pt x="7216" y="7931"/>
                    <a:pt x="7073" y="8073"/>
                    <a:pt x="6883" y="8073"/>
                  </a:cubicBezTo>
                  <a:cubicBezTo>
                    <a:pt x="6716" y="8073"/>
                    <a:pt x="6573" y="7931"/>
                    <a:pt x="6573" y="7740"/>
                  </a:cubicBezTo>
                  <a:lnTo>
                    <a:pt x="6573" y="691"/>
                  </a:lnTo>
                  <a:cubicBezTo>
                    <a:pt x="6573" y="500"/>
                    <a:pt x="6716" y="358"/>
                    <a:pt x="6883" y="358"/>
                  </a:cubicBezTo>
                  <a:cubicBezTo>
                    <a:pt x="7073" y="358"/>
                    <a:pt x="7216" y="500"/>
                    <a:pt x="7216" y="691"/>
                  </a:cubicBezTo>
                  <a:lnTo>
                    <a:pt x="7216" y="3263"/>
                  </a:lnTo>
                  <a:cubicBezTo>
                    <a:pt x="7216" y="3358"/>
                    <a:pt x="7311" y="3430"/>
                    <a:pt x="7407" y="3430"/>
                  </a:cubicBezTo>
                  <a:cubicBezTo>
                    <a:pt x="7502" y="3430"/>
                    <a:pt x="7573" y="3358"/>
                    <a:pt x="7573" y="3263"/>
                  </a:cubicBezTo>
                  <a:lnTo>
                    <a:pt x="7573" y="691"/>
                  </a:lnTo>
                  <a:cubicBezTo>
                    <a:pt x="7573" y="310"/>
                    <a:pt x="7264" y="0"/>
                    <a:pt x="6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7" name="Google Shape;14217;p115"/>
            <p:cNvSpPr/>
            <p:nvPr/>
          </p:nvSpPr>
          <p:spPr>
            <a:xfrm>
              <a:off x="3619127" y="2265689"/>
              <a:ext cx="161431" cy="137529"/>
            </a:xfrm>
            <a:custGeom>
              <a:avLst/>
              <a:gdLst/>
              <a:ahLst/>
              <a:cxnLst/>
              <a:rect l="l" t="t" r="r" b="b"/>
              <a:pathLst>
                <a:path w="4669" h="3978" extrusionOk="0">
                  <a:moveTo>
                    <a:pt x="1763" y="1"/>
                  </a:moveTo>
                  <a:cubicBezTo>
                    <a:pt x="1263" y="1"/>
                    <a:pt x="834" y="430"/>
                    <a:pt x="834" y="930"/>
                  </a:cubicBezTo>
                  <a:lnTo>
                    <a:pt x="834" y="1263"/>
                  </a:lnTo>
                  <a:lnTo>
                    <a:pt x="167" y="1668"/>
                  </a:lnTo>
                  <a:cubicBezTo>
                    <a:pt x="72" y="1739"/>
                    <a:pt x="1" y="1835"/>
                    <a:pt x="1" y="1954"/>
                  </a:cubicBezTo>
                  <a:cubicBezTo>
                    <a:pt x="1" y="2073"/>
                    <a:pt x="72" y="2168"/>
                    <a:pt x="167" y="2239"/>
                  </a:cubicBezTo>
                  <a:lnTo>
                    <a:pt x="834" y="2644"/>
                  </a:lnTo>
                  <a:lnTo>
                    <a:pt x="834" y="3049"/>
                  </a:lnTo>
                  <a:cubicBezTo>
                    <a:pt x="834" y="3573"/>
                    <a:pt x="1263" y="3978"/>
                    <a:pt x="1763" y="3978"/>
                  </a:cubicBezTo>
                  <a:lnTo>
                    <a:pt x="2358" y="3978"/>
                  </a:lnTo>
                  <a:cubicBezTo>
                    <a:pt x="2454" y="3978"/>
                    <a:pt x="2525" y="3906"/>
                    <a:pt x="2525" y="3811"/>
                  </a:cubicBezTo>
                  <a:cubicBezTo>
                    <a:pt x="2525" y="3716"/>
                    <a:pt x="2454" y="3621"/>
                    <a:pt x="2358" y="3621"/>
                  </a:cubicBezTo>
                  <a:lnTo>
                    <a:pt x="1763" y="3621"/>
                  </a:lnTo>
                  <a:cubicBezTo>
                    <a:pt x="1453" y="3621"/>
                    <a:pt x="1191" y="3383"/>
                    <a:pt x="1191" y="3073"/>
                  </a:cubicBezTo>
                  <a:lnTo>
                    <a:pt x="1191" y="2549"/>
                  </a:lnTo>
                  <a:cubicBezTo>
                    <a:pt x="1191" y="2478"/>
                    <a:pt x="1168" y="2430"/>
                    <a:pt x="1096" y="2406"/>
                  </a:cubicBezTo>
                  <a:lnTo>
                    <a:pt x="382" y="1954"/>
                  </a:lnTo>
                  <a:lnTo>
                    <a:pt x="1096" y="1501"/>
                  </a:lnTo>
                  <a:cubicBezTo>
                    <a:pt x="1168" y="1477"/>
                    <a:pt x="1191" y="1430"/>
                    <a:pt x="1191" y="1358"/>
                  </a:cubicBezTo>
                  <a:lnTo>
                    <a:pt x="1191" y="930"/>
                  </a:lnTo>
                  <a:cubicBezTo>
                    <a:pt x="1191" y="620"/>
                    <a:pt x="1453" y="358"/>
                    <a:pt x="1763" y="358"/>
                  </a:cubicBezTo>
                  <a:lnTo>
                    <a:pt x="3763" y="358"/>
                  </a:lnTo>
                  <a:cubicBezTo>
                    <a:pt x="4073" y="358"/>
                    <a:pt x="4335" y="620"/>
                    <a:pt x="4335" y="930"/>
                  </a:cubicBezTo>
                  <a:lnTo>
                    <a:pt x="4335" y="3049"/>
                  </a:lnTo>
                  <a:cubicBezTo>
                    <a:pt x="4335" y="3383"/>
                    <a:pt x="4073" y="3621"/>
                    <a:pt x="3763" y="3621"/>
                  </a:cubicBezTo>
                  <a:lnTo>
                    <a:pt x="3097" y="3621"/>
                  </a:lnTo>
                  <a:cubicBezTo>
                    <a:pt x="3001" y="3621"/>
                    <a:pt x="2906" y="3716"/>
                    <a:pt x="2906" y="3811"/>
                  </a:cubicBezTo>
                  <a:cubicBezTo>
                    <a:pt x="2906" y="3906"/>
                    <a:pt x="3001" y="3978"/>
                    <a:pt x="3097" y="3978"/>
                  </a:cubicBezTo>
                  <a:lnTo>
                    <a:pt x="3763" y="3978"/>
                  </a:lnTo>
                  <a:cubicBezTo>
                    <a:pt x="4264" y="3978"/>
                    <a:pt x="4668" y="3573"/>
                    <a:pt x="4668" y="3049"/>
                  </a:cubicBezTo>
                  <a:lnTo>
                    <a:pt x="4668" y="930"/>
                  </a:lnTo>
                  <a:cubicBezTo>
                    <a:pt x="4668" y="430"/>
                    <a:pt x="4264" y="1"/>
                    <a:pt x="3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8" name="Google Shape;14218;p115"/>
            <p:cNvSpPr/>
            <p:nvPr/>
          </p:nvSpPr>
          <p:spPr>
            <a:xfrm>
              <a:off x="3633959" y="2129019"/>
              <a:ext cx="137539" cy="118584"/>
            </a:xfrm>
            <a:custGeom>
              <a:avLst/>
              <a:gdLst/>
              <a:ahLst/>
              <a:cxnLst/>
              <a:rect l="l" t="t" r="r" b="b"/>
              <a:pathLst>
                <a:path w="3978" h="3430" extrusionOk="0">
                  <a:moveTo>
                    <a:pt x="3072" y="358"/>
                  </a:moveTo>
                  <a:cubicBezTo>
                    <a:pt x="3382" y="358"/>
                    <a:pt x="3644" y="596"/>
                    <a:pt x="3644" y="929"/>
                  </a:cubicBezTo>
                  <a:lnTo>
                    <a:pt x="3644" y="2525"/>
                  </a:lnTo>
                  <a:cubicBezTo>
                    <a:pt x="3644" y="2835"/>
                    <a:pt x="3382" y="3097"/>
                    <a:pt x="3072" y="3097"/>
                  </a:cubicBezTo>
                  <a:lnTo>
                    <a:pt x="1596" y="3097"/>
                  </a:lnTo>
                  <a:cubicBezTo>
                    <a:pt x="1263" y="3097"/>
                    <a:pt x="1024" y="2835"/>
                    <a:pt x="1024" y="2525"/>
                  </a:cubicBezTo>
                  <a:lnTo>
                    <a:pt x="1024" y="1025"/>
                  </a:lnTo>
                  <a:cubicBezTo>
                    <a:pt x="1024" y="977"/>
                    <a:pt x="1001" y="953"/>
                    <a:pt x="977" y="906"/>
                  </a:cubicBezTo>
                  <a:lnTo>
                    <a:pt x="453" y="358"/>
                  </a:lnTo>
                  <a:close/>
                  <a:moveTo>
                    <a:pt x="334" y="1"/>
                  </a:moveTo>
                  <a:cubicBezTo>
                    <a:pt x="215" y="1"/>
                    <a:pt x="96" y="72"/>
                    <a:pt x="48" y="167"/>
                  </a:cubicBezTo>
                  <a:cubicBezTo>
                    <a:pt x="0" y="286"/>
                    <a:pt x="24" y="406"/>
                    <a:pt x="119" y="501"/>
                  </a:cubicBezTo>
                  <a:lnTo>
                    <a:pt x="667" y="1096"/>
                  </a:lnTo>
                  <a:lnTo>
                    <a:pt x="667" y="2525"/>
                  </a:lnTo>
                  <a:cubicBezTo>
                    <a:pt x="667" y="3025"/>
                    <a:pt x="1072" y="3430"/>
                    <a:pt x="1596" y="3430"/>
                  </a:cubicBezTo>
                  <a:lnTo>
                    <a:pt x="3072" y="3430"/>
                  </a:lnTo>
                  <a:cubicBezTo>
                    <a:pt x="3573" y="3430"/>
                    <a:pt x="3977" y="3025"/>
                    <a:pt x="3977" y="2525"/>
                  </a:cubicBezTo>
                  <a:lnTo>
                    <a:pt x="3977" y="929"/>
                  </a:lnTo>
                  <a:cubicBezTo>
                    <a:pt x="3977" y="406"/>
                    <a:pt x="3573" y="1"/>
                    <a:pt x="3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9" name="Google Shape;14219;p115"/>
            <p:cNvSpPr/>
            <p:nvPr/>
          </p:nvSpPr>
          <p:spPr>
            <a:xfrm>
              <a:off x="3633959" y="2418850"/>
              <a:ext cx="137539" cy="118584"/>
            </a:xfrm>
            <a:custGeom>
              <a:avLst/>
              <a:gdLst/>
              <a:ahLst/>
              <a:cxnLst/>
              <a:rect l="l" t="t" r="r" b="b"/>
              <a:pathLst>
                <a:path w="3978" h="3430" extrusionOk="0">
                  <a:moveTo>
                    <a:pt x="3072" y="334"/>
                  </a:moveTo>
                  <a:cubicBezTo>
                    <a:pt x="3382" y="334"/>
                    <a:pt x="3644" y="596"/>
                    <a:pt x="3644" y="905"/>
                  </a:cubicBezTo>
                  <a:lnTo>
                    <a:pt x="3644" y="2501"/>
                  </a:lnTo>
                  <a:cubicBezTo>
                    <a:pt x="3644" y="2834"/>
                    <a:pt x="3382" y="3072"/>
                    <a:pt x="3072" y="3072"/>
                  </a:cubicBezTo>
                  <a:lnTo>
                    <a:pt x="453" y="3072"/>
                  </a:lnTo>
                  <a:lnTo>
                    <a:pt x="977" y="2525"/>
                  </a:lnTo>
                  <a:cubicBezTo>
                    <a:pt x="1001" y="2477"/>
                    <a:pt x="1024" y="2453"/>
                    <a:pt x="1024" y="2406"/>
                  </a:cubicBezTo>
                  <a:lnTo>
                    <a:pt x="1024" y="905"/>
                  </a:lnTo>
                  <a:cubicBezTo>
                    <a:pt x="1024" y="596"/>
                    <a:pt x="1263" y="334"/>
                    <a:pt x="1596" y="334"/>
                  </a:cubicBezTo>
                  <a:close/>
                  <a:moveTo>
                    <a:pt x="1596" y="0"/>
                  </a:moveTo>
                  <a:cubicBezTo>
                    <a:pt x="1072" y="0"/>
                    <a:pt x="667" y="405"/>
                    <a:pt x="667" y="905"/>
                  </a:cubicBezTo>
                  <a:lnTo>
                    <a:pt x="667" y="2334"/>
                  </a:lnTo>
                  <a:lnTo>
                    <a:pt x="119" y="2930"/>
                  </a:lnTo>
                  <a:cubicBezTo>
                    <a:pt x="24" y="3025"/>
                    <a:pt x="0" y="3144"/>
                    <a:pt x="48" y="3263"/>
                  </a:cubicBezTo>
                  <a:cubicBezTo>
                    <a:pt x="96" y="3358"/>
                    <a:pt x="215" y="3430"/>
                    <a:pt x="334" y="3430"/>
                  </a:cubicBezTo>
                  <a:lnTo>
                    <a:pt x="3072" y="3430"/>
                  </a:lnTo>
                  <a:cubicBezTo>
                    <a:pt x="3573" y="3430"/>
                    <a:pt x="3977" y="3025"/>
                    <a:pt x="3977" y="2501"/>
                  </a:cubicBezTo>
                  <a:lnTo>
                    <a:pt x="3977" y="905"/>
                  </a:lnTo>
                  <a:cubicBezTo>
                    <a:pt x="3977" y="405"/>
                    <a:pt x="3573" y="0"/>
                    <a:pt x="3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0" name="Google Shape;14220;p115"/>
          <p:cNvGrpSpPr/>
          <p:nvPr/>
        </p:nvGrpSpPr>
        <p:grpSpPr>
          <a:xfrm>
            <a:off x="4701065" y="1980086"/>
            <a:ext cx="376699" cy="376676"/>
            <a:chOff x="4710065" y="2129019"/>
            <a:chExt cx="408434" cy="408409"/>
          </a:xfrm>
        </p:grpSpPr>
        <p:sp>
          <p:nvSpPr>
            <p:cNvPr id="14221" name="Google Shape;14221;p115"/>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2" name="Google Shape;14222;p115"/>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3" name="Google Shape;14223;p115"/>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4" name="Google Shape;14224;p115"/>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5" name="Google Shape;14225;p115"/>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6" name="Google Shape;14226;p115"/>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7" name="Google Shape;14227;p115"/>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8" name="Google Shape;14228;p115"/>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9" name="Google Shape;14229;p115"/>
          <p:cNvGrpSpPr/>
          <p:nvPr/>
        </p:nvGrpSpPr>
        <p:grpSpPr>
          <a:xfrm>
            <a:off x="4705625" y="1486748"/>
            <a:ext cx="368344" cy="376672"/>
            <a:chOff x="4715010" y="1511500"/>
            <a:chExt cx="399376" cy="408405"/>
          </a:xfrm>
        </p:grpSpPr>
        <p:sp>
          <p:nvSpPr>
            <p:cNvPr id="14230" name="Google Shape;14230;p115"/>
            <p:cNvSpPr/>
            <p:nvPr/>
          </p:nvSpPr>
          <p:spPr>
            <a:xfrm>
              <a:off x="4866512" y="1535390"/>
              <a:ext cx="71674" cy="39551"/>
            </a:xfrm>
            <a:custGeom>
              <a:avLst/>
              <a:gdLst/>
              <a:ahLst/>
              <a:cxnLst/>
              <a:rect l="l" t="t" r="r" b="b"/>
              <a:pathLst>
                <a:path w="2073" h="1144" extrusionOk="0">
                  <a:moveTo>
                    <a:pt x="1382" y="1"/>
                  </a:moveTo>
                  <a:cubicBezTo>
                    <a:pt x="1299" y="1"/>
                    <a:pt x="1215" y="24"/>
                    <a:pt x="1144" y="72"/>
                  </a:cubicBezTo>
                  <a:lnTo>
                    <a:pt x="96" y="834"/>
                  </a:lnTo>
                  <a:cubicBezTo>
                    <a:pt x="24" y="906"/>
                    <a:pt x="1" y="1001"/>
                    <a:pt x="48" y="1072"/>
                  </a:cubicBezTo>
                  <a:cubicBezTo>
                    <a:pt x="96" y="1120"/>
                    <a:pt x="144" y="1144"/>
                    <a:pt x="191" y="1144"/>
                  </a:cubicBezTo>
                  <a:cubicBezTo>
                    <a:pt x="239" y="1144"/>
                    <a:pt x="263" y="1144"/>
                    <a:pt x="310" y="1120"/>
                  </a:cubicBezTo>
                  <a:lnTo>
                    <a:pt x="1358" y="358"/>
                  </a:lnTo>
                  <a:cubicBezTo>
                    <a:pt x="1370" y="346"/>
                    <a:pt x="1382" y="340"/>
                    <a:pt x="1394" y="340"/>
                  </a:cubicBezTo>
                  <a:cubicBezTo>
                    <a:pt x="1406" y="340"/>
                    <a:pt x="1418" y="346"/>
                    <a:pt x="1430" y="358"/>
                  </a:cubicBezTo>
                  <a:lnTo>
                    <a:pt x="1787" y="620"/>
                  </a:lnTo>
                  <a:cubicBezTo>
                    <a:pt x="1812" y="637"/>
                    <a:pt x="1843" y="645"/>
                    <a:pt x="1875" y="645"/>
                  </a:cubicBezTo>
                  <a:cubicBezTo>
                    <a:pt x="1934" y="645"/>
                    <a:pt x="1994" y="618"/>
                    <a:pt x="2025" y="572"/>
                  </a:cubicBezTo>
                  <a:cubicBezTo>
                    <a:pt x="2073" y="501"/>
                    <a:pt x="2073" y="382"/>
                    <a:pt x="1977" y="334"/>
                  </a:cubicBezTo>
                  <a:lnTo>
                    <a:pt x="1620" y="72"/>
                  </a:lnTo>
                  <a:cubicBezTo>
                    <a:pt x="1549" y="24"/>
                    <a:pt x="1465"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1" name="Google Shape;14231;p115"/>
            <p:cNvSpPr/>
            <p:nvPr/>
          </p:nvSpPr>
          <p:spPr>
            <a:xfrm>
              <a:off x="4715010" y="1511500"/>
              <a:ext cx="399376" cy="408405"/>
            </a:xfrm>
            <a:custGeom>
              <a:avLst/>
              <a:gdLst/>
              <a:ahLst/>
              <a:cxnLst/>
              <a:rect l="l" t="t" r="r" b="b"/>
              <a:pathLst>
                <a:path w="11551" h="11813" extrusionOk="0">
                  <a:moveTo>
                    <a:pt x="3930" y="2692"/>
                  </a:moveTo>
                  <a:lnTo>
                    <a:pt x="3930" y="4764"/>
                  </a:lnTo>
                  <a:lnTo>
                    <a:pt x="3430" y="4716"/>
                  </a:lnTo>
                  <a:lnTo>
                    <a:pt x="3097" y="4692"/>
                  </a:lnTo>
                  <a:cubicBezTo>
                    <a:pt x="2859" y="4669"/>
                    <a:pt x="2692" y="4478"/>
                    <a:pt x="2692" y="4240"/>
                  </a:cubicBezTo>
                  <a:lnTo>
                    <a:pt x="2692" y="3216"/>
                  </a:lnTo>
                  <a:cubicBezTo>
                    <a:pt x="2692" y="2978"/>
                    <a:pt x="2859" y="2787"/>
                    <a:pt x="3097" y="2763"/>
                  </a:cubicBezTo>
                  <a:lnTo>
                    <a:pt x="3930" y="2692"/>
                  </a:lnTo>
                  <a:close/>
                  <a:moveTo>
                    <a:pt x="3597" y="5073"/>
                  </a:moveTo>
                  <a:lnTo>
                    <a:pt x="5335" y="5264"/>
                  </a:lnTo>
                  <a:lnTo>
                    <a:pt x="4788" y="6050"/>
                  </a:lnTo>
                  <a:cubicBezTo>
                    <a:pt x="4788" y="6097"/>
                    <a:pt x="4764" y="6121"/>
                    <a:pt x="4764" y="6145"/>
                  </a:cubicBezTo>
                  <a:lnTo>
                    <a:pt x="4764" y="7169"/>
                  </a:lnTo>
                  <a:lnTo>
                    <a:pt x="3597" y="6574"/>
                  </a:lnTo>
                  <a:lnTo>
                    <a:pt x="3597" y="5073"/>
                  </a:lnTo>
                  <a:close/>
                  <a:moveTo>
                    <a:pt x="5716" y="5312"/>
                  </a:moveTo>
                  <a:lnTo>
                    <a:pt x="6097" y="5335"/>
                  </a:lnTo>
                  <a:lnTo>
                    <a:pt x="7645" y="6717"/>
                  </a:lnTo>
                  <a:lnTo>
                    <a:pt x="6621" y="7241"/>
                  </a:lnTo>
                  <a:cubicBezTo>
                    <a:pt x="6349" y="7363"/>
                    <a:pt x="6052" y="7431"/>
                    <a:pt x="5760" y="7431"/>
                  </a:cubicBezTo>
                  <a:cubicBezTo>
                    <a:pt x="5541" y="7431"/>
                    <a:pt x="5324" y="7393"/>
                    <a:pt x="5121" y="7312"/>
                  </a:cubicBezTo>
                  <a:lnTo>
                    <a:pt x="5121" y="6216"/>
                  </a:lnTo>
                  <a:lnTo>
                    <a:pt x="5716" y="5312"/>
                  </a:lnTo>
                  <a:close/>
                  <a:moveTo>
                    <a:pt x="11194" y="5335"/>
                  </a:moveTo>
                  <a:lnTo>
                    <a:pt x="11194" y="10884"/>
                  </a:lnTo>
                  <a:lnTo>
                    <a:pt x="7026" y="7407"/>
                  </a:lnTo>
                  <a:lnTo>
                    <a:pt x="11194" y="5335"/>
                  </a:lnTo>
                  <a:close/>
                  <a:moveTo>
                    <a:pt x="6693" y="7574"/>
                  </a:moveTo>
                  <a:lnTo>
                    <a:pt x="11194" y="11313"/>
                  </a:lnTo>
                  <a:cubicBezTo>
                    <a:pt x="11146" y="11408"/>
                    <a:pt x="11075" y="11456"/>
                    <a:pt x="10979" y="11456"/>
                  </a:cubicBezTo>
                  <a:lnTo>
                    <a:pt x="572" y="11456"/>
                  </a:lnTo>
                  <a:cubicBezTo>
                    <a:pt x="477" y="11456"/>
                    <a:pt x="382" y="11408"/>
                    <a:pt x="358" y="11313"/>
                  </a:cubicBezTo>
                  <a:lnTo>
                    <a:pt x="4859" y="7598"/>
                  </a:lnTo>
                  <a:cubicBezTo>
                    <a:pt x="5145" y="7717"/>
                    <a:pt x="5454" y="7788"/>
                    <a:pt x="5764" y="7788"/>
                  </a:cubicBezTo>
                  <a:cubicBezTo>
                    <a:pt x="6074" y="7788"/>
                    <a:pt x="6383" y="7717"/>
                    <a:pt x="6693" y="7574"/>
                  </a:cubicBezTo>
                  <a:close/>
                  <a:moveTo>
                    <a:pt x="8312" y="1"/>
                  </a:moveTo>
                  <a:cubicBezTo>
                    <a:pt x="8074" y="1"/>
                    <a:pt x="7883" y="191"/>
                    <a:pt x="7883" y="430"/>
                  </a:cubicBezTo>
                  <a:lnTo>
                    <a:pt x="7883" y="549"/>
                  </a:lnTo>
                  <a:lnTo>
                    <a:pt x="6097" y="2120"/>
                  </a:lnTo>
                  <a:lnTo>
                    <a:pt x="3049" y="2430"/>
                  </a:lnTo>
                  <a:cubicBezTo>
                    <a:pt x="2644" y="2478"/>
                    <a:pt x="2358" y="2811"/>
                    <a:pt x="2358" y="3216"/>
                  </a:cubicBezTo>
                  <a:lnTo>
                    <a:pt x="2358" y="4240"/>
                  </a:lnTo>
                  <a:cubicBezTo>
                    <a:pt x="2358" y="4645"/>
                    <a:pt x="2644" y="4978"/>
                    <a:pt x="3049" y="5026"/>
                  </a:cubicBezTo>
                  <a:lnTo>
                    <a:pt x="3240" y="5050"/>
                  </a:lnTo>
                  <a:lnTo>
                    <a:pt x="3240" y="6407"/>
                  </a:lnTo>
                  <a:lnTo>
                    <a:pt x="2192" y="5883"/>
                  </a:lnTo>
                  <a:cubicBezTo>
                    <a:pt x="2165" y="5870"/>
                    <a:pt x="2139" y="5864"/>
                    <a:pt x="2113" y="5864"/>
                  </a:cubicBezTo>
                  <a:cubicBezTo>
                    <a:pt x="2047" y="5864"/>
                    <a:pt x="1988" y="5903"/>
                    <a:pt x="1954" y="5955"/>
                  </a:cubicBezTo>
                  <a:cubicBezTo>
                    <a:pt x="1930" y="6050"/>
                    <a:pt x="1954" y="6145"/>
                    <a:pt x="2049" y="6193"/>
                  </a:cubicBezTo>
                  <a:lnTo>
                    <a:pt x="4502" y="7431"/>
                  </a:lnTo>
                  <a:lnTo>
                    <a:pt x="334" y="10884"/>
                  </a:lnTo>
                  <a:lnTo>
                    <a:pt x="334" y="5335"/>
                  </a:lnTo>
                  <a:lnTo>
                    <a:pt x="1334" y="5835"/>
                  </a:lnTo>
                  <a:cubicBezTo>
                    <a:pt x="1358" y="5859"/>
                    <a:pt x="1406" y="5859"/>
                    <a:pt x="1430" y="5859"/>
                  </a:cubicBezTo>
                  <a:cubicBezTo>
                    <a:pt x="1477" y="5859"/>
                    <a:pt x="1549" y="5835"/>
                    <a:pt x="1573" y="5764"/>
                  </a:cubicBezTo>
                  <a:cubicBezTo>
                    <a:pt x="1620" y="5693"/>
                    <a:pt x="1573" y="5574"/>
                    <a:pt x="1501" y="5526"/>
                  </a:cubicBezTo>
                  <a:lnTo>
                    <a:pt x="382" y="4978"/>
                  </a:lnTo>
                  <a:cubicBezTo>
                    <a:pt x="382" y="4978"/>
                    <a:pt x="382" y="4954"/>
                    <a:pt x="406" y="4954"/>
                  </a:cubicBezTo>
                  <a:lnTo>
                    <a:pt x="1858" y="3883"/>
                  </a:lnTo>
                  <a:cubicBezTo>
                    <a:pt x="1930" y="3835"/>
                    <a:pt x="1954" y="3716"/>
                    <a:pt x="1882" y="3645"/>
                  </a:cubicBezTo>
                  <a:cubicBezTo>
                    <a:pt x="1851" y="3598"/>
                    <a:pt x="1791" y="3572"/>
                    <a:pt x="1733" y="3572"/>
                  </a:cubicBezTo>
                  <a:cubicBezTo>
                    <a:pt x="1701" y="3572"/>
                    <a:pt x="1669" y="3580"/>
                    <a:pt x="1644" y="3597"/>
                  </a:cubicBezTo>
                  <a:lnTo>
                    <a:pt x="191" y="4669"/>
                  </a:lnTo>
                  <a:cubicBezTo>
                    <a:pt x="72" y="4764"/>
                    <a:pt x="1" y="4907"/>
                    <a:pt x="1" y="5050"/>
                  </a:cubicBezTo>
                  <a:cubicBezTo>
                    <a:pt x="1" y="5050"/>
                    <a:pt x="1" y="5073"/>
                    <a:pt x="1" y="5073"/>
                  </a:cubicBezTo>
                  <a:lnTo>
                    <a:pt x="1" y="11241"/>
                  </a:lnTo>
                  <a:cubicBezTo>
                    <a:pt x="1" y="11551"/>
                    <a:pt x="239" y="11813"/>
                    <a:pt x="572" y="11813"/>
                  </a:cubicBezTo>
                  <a:lnTo>
                    <a:pt x="10979" y="11813"/>
                  </a:lnTo>
                  <a:cubicBezTo>
                    <a:pt x="11289" y="11813"/>
                    <a:pt x="11551" y="11551"/>
                    <a:pt x="11551" y="11241"/>
                  </a:cubicBezTo>
                  <a:lnTo>
                    <a:pt x="11551" y="5073"/>
                  </a:lnTo>
                  <a:cubicBezTo>
                    <a:pt x="11551" y="4907"/>
                    <a:pt x="11479" y="4764"/>
                    <a:pt x="11337" y="4669"/>
                  </a:cubicBezTo>
                  <a:lnTo>
                    <a:pt x="9884" y="3597"/>
                  </a:lnTo>
                  <a:cubicBezTo>
                    <a:pt x="9859" y="3580"/>
                    <a:pt x="9830" y="3572"/>
                    <a:pt x="9801" y="3572"/>
                  </a:cubicBezTo>
                  <a:cubicBezTo>
                    <a:pt x="9748" y="3572"/>
                    <a:pt x="9692" y="3598"/>
                    <a:pt x="9646" y="3645"/>
                  </a:cubicBezTo>
                  <a:cubicBezTo>
                    <a:pt x="9598" y="3716"/>
                    <a:pt x="9598" y="3835"/>
                    <a:pt x="9693" y="3883"/>
                  </a:cubicBezTo>
                  <a:lnTo>
                    <a:pt x="11146" y="4954"/>
                  </a:lnTo>
                  <a:cubicBezTo>
                    <a:pt x="11146" y="4954"/>
                    <a:pt x="11146" y="4954"/>
                    <a:pt x="11170" y="4978"/>
                  </a:cubicBezTo>
                  <a:lnTo>
                    <a:pt x="9193" y="5955"/>
                  </a:lnTo>
                  <a:lnTo>
                    <a:pt x="9193" y="5097"/>
                  </a:lnTo>
                  <a:cubicBezTo>
                    <a:pt x="9193" y="5002"/>
                    <a:pt x="9122" y="4931"/>
                    <a:pt x="9027" y="4931"/>
                  </a:cubicBezTo>
                  <a:cubicBezTo>
                    <a:pt x="8931" y="4931"/>
                    <a:pt x="8836" y="5002"/>
                    <a:pt x="8836" y="5097"/>
                  </a:cubicBezTo>
                  <a:lnTo>
                    <a:pt x="8836" y="6121"/>
                  </a:lnTo>
                  <a:lnTo>
                    <a:pt x="8217" y="6431"/>
                  </a:lnTo>
                  <a:lnTo>
                    <a:pt x="8217" y="2644"/>
                  </a:lnTo>
                  <a:cubicBezTo>
                    <a:pt x="8217" y="2549"/>
                    <a:pt x="8145" y="2478"/>
                    <a:pt x="8050" y="2478"/>
                  </a:cubicBezTo>
                  <a:cubicBezTo>
                    <a:pt x="7955" y="2478"/>
                    <a:pt x="7883" y="2549"/>
                    <a:pt x="7883" y="2644"/>
                  </a:cubicBezTo>
                  <a:lnTo>
                    <a:pt x="7883" y="6455"/>
                  </a:lnTo>
                  <a:lnTo>
                    <a:pt x="6288" y="5050"/>
                  </a:lnTo>
                  <a:cubicBezTo>
                    <a:pt x="6264" y="5026"/>
                    <a:pt x="6216" y="5002"/>
                    <a:pt x="6193" y="5002"/>
                  </a:cubicBezTo>
                  <a:lnTo>
                    <a:pt x="5645" y="4954"/>
                  </a:lnTo>
                  <a:lnTo>
                    <a:pt x="4264" y="4811"/>
                  </a:lnTo>
                  <a:lnTo>
                    <a:pt x="4264" y="2644"/>
                  </a:lnTo>
                  <a:lnTo>
                    <a:pt x="6193" y="2454"/>
                  </a:lnTo>
                  <a:cubicBezTo>
                    <a:pt x="6216" y="2454"/>
                    <a:pt x="6264" y="2430"/>
                    <a:pt x="6288" y="2406"/>
                  </a:cubicBezTo>
                  <a:lnTo>
                    <a:pt x="7883" y="1001"/>
                  </a:lnTo>
                  <a:lnTo>
                    <a:pt x="7883" y="1930"/>
                  </a:lnTo>
                  <a:cubicBezTo>
                    <a:pt x="7883" y="2025"/>
                    <a:pt x="7955" y="2097"/>
                    <a:pt x="8050" y="2097"/>
                  </a:cubicBezTo>
                  <a:cubicBezTo>
                    <a:pt x="8145" y="2097"/>
                    <a:pt x="8217" y="2025"/>
                    <a:pt x="8217" y="1930"/>
                  </a:cubicBezTo>
                  <a:lnTo>
                    <a:pt x="8217" y="430"/>
                  </a:lnTo>
                  <a:cubicBezTo>
                    <a:pt x="8217" y="382"/>
                    <a:pt x="8264" y="358"/>
                    <a:pt x="8312" y="358"/>
                  </a:cubicBezTo>
                  <a:lnTo>
                    <a:pt x="8765" y="358"/>
                  </a:lnTo>
                  <a:cubicBezTo>
                    <a:pt x="8812" y="358"/>
                    <a:pt x="8836" y="382"/>
                    <a:pt x="8836" y="430"/>
                  </a:cubicBezTo>
                  <a:lnTo>
                    <a:pt x="8836" y="4359"/>
                  </a:lnTo>
                  <a:cubicBezTo>
                    <a:pt x="8836" y="4454"/>
                    <a:pt x="8931" y="4526"/>
                    <a:pt x="9027" y="4526"/>
                  </a:cubicBezTo>
                  <a:cubicBezTo>
                    <a:pt x="9122" y="4526"/>
                    <a:pt x="9193" y="4454"/>
                    <a:pt x="9193" y="4359"/>
                  </a:cubicBezTo>
                  <a:lnTo>
                    <a:pt x="9193" y="430"/>
                  </a:lnTo>
                  <a:cubicBezTo>
                    <a:pt x="9193" y="191"/>
                    <a:pt x="9003" y="1"/>
                    <a:pt x="8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2" name="Google Shape;14232;p115"/>
          <p:cNvGrpSpPr/>
          <p:nvPr/>
        </p:nvGrpSpPr>
        <p:grpSpPr>
          <a:xfrm>
            <a:off x="5342000" y="1518667"/>
            <a:ext cx="376699" cy="312868"/>
            <a:chOff x="5404997" y="1546108"/>
            <a:chExt cx="408434" cy="339226"/>
          </a:xfrm>
        </p:grpSpPr>
        <p:sp>
          <p:nvSpPr>
            <p:cNvPr id="14233" name="Google Shape;14233;p115"/>
            <p:cNvSpPr/>
            <p:nvPr/>
          </p:nvSpPr>
          <p:spPr>
            <a:xfrm>
              <a:off x="5404997" y="1571624"/>
              <a:ext cx="408434" cy="313711"/>
            </a:xfrm>
            <a:custGeom>
              <a:avLst/>
              <a:gdLst/>
              <a:ahLst/>
              <a:cxnLst/>
              <a:rect l="l" t="t" r="r" b="b"/>
              <a:pathLst>
                <a:path w="11813" h="9074" extrusionOk="0">
                  <a:moveTo>
                    <a:pt x="1096" y="0"/>
                  </a:moveTo>
                  <a:cubicBezTo>
                    <a:pt x="500" y="0"/>
                    <a:pt x="0" y="477"/>
                    <a:pt x="0" y="1096"/>
                  </a:cubicBezTo>
                  <a:lnTo>
                    <a:pt x="0" y="7978"/>
                  </a:lnTo>
                  <a:cubicBezTo>
                    <a:pt x="0" y="8574"/>
                    <a:pt x="500" y="9074"/>
                    <a:pt x="1096" y="9074"/>
                  </a:cubicBezTo>
                  <a:lnTo>
                    <a:pt x="10717" y="9074"/>
                  </a:lnTo>
                  <a:cubicBezTo>
                    <a:pt x="11312" y="9074"/>
                    <a:pt x="11812" y="8574"/>
                    <a:pt x="11812" y="7978"/>
                  </a:cubicBezTo>
                  <a:lnTo>
                    <a:pt x="11812" y="1096"/>
                  </a:lnTo>
                  <a:cubicBezTo>
                    <a:pt x="11812" y="477"/>
                    <a:pt x="11312" y="0"/>
                    <a:pt x="10717" y="0"/>
                  </a:cubicBezTo>
                  <a:lnTo>
                    <a:pt x="10360" y="0"/>
                  </a:lnTo>
                  <a:cubicBezTo>
                    <a:pt x="10264" y="0"/>
                    <a:pt x="10193" y="72"/>
                    <a:pt x="10193" y="167"/>
                  </a:cubicBezTo>
                  <a:cubicBezTo>
                    <a:pt x="10193" y="262"/>
                    <a:pt x="10264" y="334"/>
                    <a:pt x="10360" y="334"/>
                  </a:cubicBezTo>
                  <a:lnTo>
                    <a:pt x="10717" y="334"/>
                  </a:lnTo>
                  <a:cubicBezTo>
                    <a:pt x="11122" y="334"/>
                    <a:pt x="11455" y="667"/>
                    <a:pt x="11455" y="1096"/>
                  </a:cubicBezTo>
                  <a:lnTo>
                    <a:pt x="11455" y="7978"/>
                  </a:lnTo>
                  <a:cubicBezTo>
                    <a:pt x="11455" y="8383"/>
                    <a:pt x="11122" y="8740"/>
                    <a:pt x="10717" y="8740"/>
                  </a:cubicBezTo>
                  <a:lnTo>
                    <a:pt x="1096" y="8740"/>
                  </a:lnTo>
                  <a:cubicBezTo>
                    <a:pt x="691" y="8740"/>
                    <a:pt x="358" y="8383"/>
                    <a:pt x="358" y="7978"/>
                  </a:cubicBezTo>
                  <a:lnTo>
                    <a:pt x="358" y="1096"/>
                  </a:lnTo>
                  <a:cubicBezTo>
                    <a:pt x="358" y="667"/>
                    <a:pt x="691" y="334"/>
                    <a:pt x="1096" y="334"/>
                  </a:cubicBezTo>
                  <a:lnTo>
                    <a:pt x="7621" y="334"/>
                  </a:lnTo>
                  <a:cubicBezTo>
                    <a:pt x="7716" y="334"/>
                    <a:pt x="7788" y="262"/>
                    <a:pt x="7788" y="167"/>
                  </a:cubicBezTo>
                  <a:cubicBezTo>
                    <a:pt x="7788" y="72"/>
                    <a:pt x="7716" y="0"/>
                    <a:pt x="7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4" name="Google Shape;14234;p115"/>
            <p:cNvSpPr/>
            <p:nvPr/>
          </p:nvSpPr>
          <p:spPr>
            <a:xfrm>
              <a:off x="5450289" y="1595514"/>
              <a:ext cx="339250" cy="265966"/>
            </a:xfrm>
            <a:custGeom>
              <a:avLst/>
              <a:gdLst/>
              <a:ahLst/>
              <a:cxnLst/>
              <a:rect l="l" t="t" r="r" b="b"/>
              <a:pathLst>
                <a:path w="9812" h="7693" extrusionOk="0">
                  <a:moveTo>
                    <a:pt x="9050" y="0"/>
                  </a:moveTo>
                  <a:cubicBezTo>
                    <a:pt x="8954" y="0"/>
                    <a:pt x="8883" y="71"/>
                    <a:pt x="8883" y="167"/>
                  </a:cubicBezTo>
                  <a:cubicBezTo>
                    <a:pt x="8883" y="262"/>
                    <a:pt x="8954" y="333"/>
                    <a:pt x="9050" y="333"/>
                  </a:cubicBezTo>
                  <a:lnTo>
                    <a:pt x="9407" y="333"/>
                  </a:lnTo>
                  <a:cubicBezTo>
                    <a:pt x="9431" y="333"/>
                    <a:pt x="9455" y="381"/>
                    <a:pt x="9455" y="405"/>
                  </a:cubicBezTo>
                  <a:lnTo>
                    <a:pt x="9455" y="7287"/>
                  </a:lnTo>
                  <a:cubicBezTo>
                    <a:pt x="9455" y="7311"/>
                    <a:pt x="9431" y="7335"/>
                    <a:pt x="9407" y="7335"/>
                  </a:cubicBezTo>
                  <a:lnTo>
                    <a:pt x="405" y="7335"/>
                  </a:lnTo>
                  <a:cubicBezTo>
                    <a:pt x="381" y="7335"/>
                    <a:pt x="357" y="7311"/>
                    <a:pt x="357" y="7287"/>
                  </a:cubicBezTo>
                  <a:lnTo>
                    <a:pt x="357" y="6430"/>
                  </a:lnTo>
                  <a:cubicBezTo>
                    <a:pt x="357" y="6335"/>
                    <a:pt x="286" y="6239"/>
                    <a:pt x="191" y="6239"/>
                  </a:cubicBezTo>
                  <a:cubicBezTo>
                    <a:pt x="95" y="6239"/>
                    <a:pt x="0" y="6335"/>
                    <a:pt x="0" y="6430"/>
                  </a:cubicBezTo>
                  <a:lnTo>
                    <a:pt x="0" y="7287"/>
                  </a:lnTo>
                  <a:cubicBezTo>
                    <a:pt x="0" y="7502"/>
                    <a:pt x="191" y="7692"/>
                    <a:pt x="405" y="7692"/>
                  </a:cubicBezTo>
                  <a:lnTo>
                    <a:pt x="9407" y="7692"/>
                  </a:lnTo>
                  <a:cubicBezTo>
                    <a:pt x="9621" y="7692"/>
                    <a:pt x="9812" y="7502"/>
                    <a:pt x="9812" y="7287"/>
                  </a:cubicBezTo>
                  <a:lnTo>
                    <a:pt x="9812" y="405"/>
                  </a:lnTo>
                  <a:cubicBezTo>
                    <a:pt x="9812" y="191"/>
                    <a:pt x="9621" y="0"/>
                    <a:pt x="9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5" name="Google Shape;14235;p115"/>
            <p:cNvSpPr/>
            <p:nvPr/>
          </p:nvSpPr>
          <p:spPr>
            <a:xfrm>
              <a:off x="5450289" y="1595514"/>
              <a:ext cx="223977" cy="202560"/>
            </a:xfrm>
            <a:custGeom>
              <a:avLst/>
              <a:gdLst/>
              <a:ahLst/>
              <a:cxnLst/>
              <a:rect l="l" t="t" r="r" b="b"/>
              <a:pathLst>
                <a:path w="6478" h="5859" extrusionOk="0">
                  <a:moveTo>
                    <a:pt x="405" y="0"/>
                  </a:moveTo>
                  <a:cubicBezTo>
                    <a:pt x="191" y="0"/>
                    <a:pt x="0" y="191"/>
                    <a:pt x="0" y="405"/>
                  </a:cubicBezTo>
                  <a:lnTo>
                    <a:pt x="0" y="5692"/>
                  </a:lnTo>
                  <a:cubicBezTo>
                    <a:pt x="0" y="5787"/>
                    <a:pt x="95" y="5858"/>
                    <a:pt x="191" y="5858"/>
                  </a:cubicBezTo>
                  <a:cubicBezTo>
                    <a:pt x="286" y="5858"/>
                    <a:pt x="357" y="5787"/>
                    <a:pt x="357" y="5692"/>
                  </a:cubicBezTo>
                  <a:lnTo>
                    <a:pt x="357" y="405"/>
                  </a:lnTo>
                  <a:cubicBezTo>
                    <a:pt x="357" y="381"/>
                    <a:pt x="381" y="333"/>
                    <a:pt x="405" y="333"/>
                  </a:cubicBezTo>
                  <a:lnTo>
                    <a:pt x="6311" y="333"/>
                  </a:lnTo>
                  <a:cubicBezTo>
                    <a:pt x="6406" y="333"/>
                    <a:pt x="6478" y="262"/>
                    <a:pt x="6478" y="167"/>
                  </a:cubicBezTo>
                  <a:cubicBezTo>
                    <a:pt x="6478" y="71"/>
                    <a:pt x="6406" y="0"/>
                    <a:pt x="6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6" name="Google Shape;14236;p115"/>
            <p:cNvSpPr/>
            <p:nvPr/>
          </p:nvSpPr>
          <p:spPr>
            <a:xfrm>
              <a:off x="5613304" y="1648999"/>
              <a:ext cx="59331" cy="177080"/>
            </a:xfrm>
            <a:custGeom>
              <a:avLst/>
              <a:gdLst/>
              <a:ahLst/>
              <a:cxnLst/>
              <a:rect l="l" t="t" r="r" b="b"/>
              <a:pathLst>
                <a:path w="1716" h="5122" extrusionOk="0">
                  <a:moveTo>
                    <a:pt x="358" y="1"/>
                  </a:moveTo>
                  <a:cubicBezTo>
                    <a:pt x="143" y="1"/>
                    <a:pt x="0" y="144"/>
                    <a:pt x="0" y="334"/>
                  </a:cubicBezTo>
                  <a:lnTo>
                    <a:pt x="0" y="3002"/>
                  </a:lnTo>
                  <a:cubicBezTo>
                    <a:pt x="0" y="3097"/>
                    <a:pt x="72" y="3168"/>
                    <a:pt x="167" y="3168"/>
                  </a:cubicBezTo>
                  <a:cubicBezTo>
                    <a:pt x="262" y="3168"/>
                    <a:pt x="334" y="3097"/>
                    <a:pt x="334" y="3002"/>
                  </a:cubicBezTo>
                  <a:lnTo>
                    <a:pt x="334" y="334"/>
                  </a:lnTo>
                  <a:lnTo>
                    <a:pt x="1358" y="334"/>
                  </a:lnTo>
                  <a:lnTo>
                    <a:pt x="1358" y="4764"/>
                  </a:lnTo>
                  <a:lnTo>
                    <a:pt x="334" y="4764"/>
                  </a:lnTo>
                  <a:lnTo>
                    <a:pt x="334" y="3740"/>
                  </a:lnTo>
                  <a:cubicBezTo>
                    <a:pt x="334" y="3645"/>
                    <a:pt x="262" y="3573"/>
                    <a:pt x="167" y="3573"/>
                  </a:cubicBezTo>
                  <a:cubicBezTo>
                    <a:pt x="72" y="3573"/>
                    <a:pt x="0" y="3645"/>
                    <a:pt x="0" y="3740"/>
                  </a:cubicBezTo>
                  <a:lnTo>
                    <a:pt x="0" y="4764"/>
                  </a:lnTo>
                  <a:cubicBezTo>
                    <a:pt x="0" y="4954"/>
                    <a:pt x="143" y="5121"/>
                    <a:pt x="358" y="5121"/>
                  </a:cubicBezTo>
                  <a:lnTo>
                    <a:pt x="1358" y="5121"/>
                  </a:lnTo>
                  <a:cubicBezTo>
                    <a:pt x="1548" y="5121"/>
                    <a:pt x="1715" y="4954"/>
                    <a:pt x="1715" y="4764"/>
                  </a:cubicBezTo>
                  <a:lnTo>
                    <a:pt x="1715" y="334"/>
                  </a:lnTo>
                  <a:cubicBezTo>
                    <a:pt x="1715" y="144"/>
                    <a:pt x="1548" y="1"/>
                    <a:pt x="1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7" name="Google Shape;14237;p115"/>
            <p:cNvSpPr/>
            <p:nvPr/>
          </p:nvSpPr>
          <p:spPr>
            <a:xfrm>
              <a:off x="5685770" y="1546108"/>
              <a:ext cx="60126" cy="279968"/>
            </a:xfrm>
            <a:custGeom>
              <a:avLst/>
              <a:gdLst/>
              <a:ahLst/>
              <a:cxnLst/>
              <a:rect l="l" t="t" r="r" b="b"/>
              <a:pathLst>
                <a:path w="1739" h="8098" extrusionOk="0">
                  <a:moveTo>
                    <a:pt x="357" y="0"/>
                  </a:moveTo>
                  <a:cubicBezTo>
                    <a:pt x="167" y="0"/>
                    <a:pt x="0" y="143"/>
                    <a:pt x="0" y="357"/>
                  </a:cubicBezTo>
                  <a:lnTo>
                    <a:pt x="0" y="7740"/>
                  </a:lnTo>
                  <a:cubicBezTo>
                    <a:pt x="0" y="7930"/>
                    <a:pt x="167" y="8097"/>
                    <a:pt x="357" y="8097"/>
                  </a:cubicBezTo>
                  <a:lnTo>
                    <a:pt x="1381" y="8097"/>
                  </a:lnTo>
                  <a:cubicBezTo>
                    <a:pt x="1572" y="8097"/>
                    <a:pt x="1739" y="7930"/>
                    <a:pt x="1739" y="7740"/>
                  </a:cubicBezTo>
                  <a:lnTo>
                    <a:pt x="1739" y="3429"/>
                  </a:lnTo>
                  <a:cubicBezTo>
                    <a:pt x="1739" y="3334"/>
                    <a:pt x="1643" y="3263"/>
                    <a:pt x="1548" y="3263"/>
                  </a:cubicBezTo>
                  <a:cubicBezTo>
                    <a:pt x="1453" y="3263"/>
                    <a:pt x="1381" y="3334"/>
                    <a:pt x="1381" y="3429"/>
                  </a:cubicBezTo>
                  <a:lnTo>
                    <a:pt x="1381" y="7740"/>
                  </a:lnTo>
                  <a:lnTo>
                    <a:pt x="357" y="7740"/>
                  </a:lnTo>
                  <a:lnTo>
                    <a:pt x="357" y="357"/>
                  </a:lnTo>
                  <a:cubicBezTo>
                    <a:pt x="357" y="357"/>
                    <a:pt x="357" y="334"/>
                    <a:pt x="357" y="334"/>
                  </a:cubicBezTo>
                  <a:lnTo>
                    <a:pt x="1381" y="334"/>
                  </a:lnTo>
                  <a:cubicBezTo>
                    <a:pt x="1381" y="334"/>
                    <a:pt x="1381" y="357"/>
                    <a:pt x="1381" y="357"/>
                  </a:cubicBezTo>
                  <a:lnTo>
                    <a:pt x="1381" y="2691"/>
                  </a:lnTo>
                  <a:cubicBezTo>
                    <a:pt x="1381" y="2786"/>
                    <a:pt x="1453" y="2858"/>
                    <a:pt x="1548" y="2858"/>
                  </a:cubicBezTo>
                  <a:cubicBezTo>
                    <a:pt x="1643" y="2858"/>
                    <a:pt x="1739" y="2786"/>
                    <a:pt x="1739" y="2691"/>
                  </a:cubicBezTo>
                  <a:lnTo>
                    <a:pt x="1739" y="357"/>
                  </a:lnTo>
                  <a:cubicBezTo>
                    <a:pt x="1739" y="167"/>
                    <a:pt x="1572"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8" name="Google Shape;14238;p115"/>
            <p:cNvSpPr/>
            <p:nvPr/>
          </p:nvSpPr>
          <p:spPr>
            <a:xfrm>
              <a:off x="5477464" y="1701378"/>
              <a:ext cx="115308" cy="133726"/>
            </a:xfrm>
            <a:custGeom>
              <a:avLst/>
              <a:gdLst/>
              <a:ahLst/>
              <a:cxnLst/>
              <a:rect l="l" t="t" r="r" b="b"/>
              <a:pathLst>
                <a:path w="3335" h="3868" extrusionOk="0">
                  <a:moveTo>
                    <a:pt x="2667" y="1201"/>
                  </a:moveTo>
                  <a:cubicBezTo>
                    <a:pt x="2834" y="1201"/>
                    <a:pt x="2977" y="1320"/>
                    <a:pt x="2977" y="1510"/>
                  </a:cubicBezTo>
                  <a:cubicBezTo>
                    <a:pt x="2977" y="1677"/>
                    <a:pt x="2834" y="1820"/>
                    <a:pt x="2667" y="1820"/>
                  </a:cubicBezTo>
                  <a:lnTo>
                    <a:pt x="2596" y="1820"/>
                  </a:lnTo>
                  <a:lnTo>
                    <a:pt x="2596" y="1201"/>
                  </a:lnTo>
                  <a:close/>
                  <a:moveTo>
                    <a:pt x="2239" y="367"/>
                  </a:moveTo>
                  <a:lnTo>
                    <a:pt x="2239" y="2630"/>
                  </a:lnTo>
                  <a:lnTo>
                    <a:pt x="1643" y="2201"/>
                  </a:lnTo>
                  <a:cubicBezTo>
                    <a:pt x="1619" y="2177"/>
                    <a:pt x="1596" y="2177"/>
                    <a:pt x="1572" y="2177"/>
                  </a:cubicBezTo>
                  <a:lnTo>
                    <a:pt x="738" y="1915"/>
                  </a:lnTo>
                  <a:lnTo>
                    <a:pt x="476" y="1844"/>
                  </a:lnTo>
                  <a:cubicBezTo>
                    <a:pt x="405" y="1820"/>
                    <a:pt x="357" y="1749"/>
                    <a:pt x="357" y="1677"/>
                  </a:cubicBezTo>
                  <a:lnTo>
                    <a:pt x="357" y="1344"/>
                  </a:lnTo>
                  <a:cubicBezTo>
                    <a:pt x="357" y="1272"/>
                    <a:pt x="405" y="1201"/>
                    <a:pt x="476" y="1177"/>
                  </a:cubicBezTo>
                  <a:lnTo>
                    <a:pt x="1572" y="844"/>
                  </a:lnTo>
                  <a:cubicBezTo>
                    <a:pt x="1596" y="844"/>
                    <a:pt x="1619" y="820"/>
                    <a:pt x="1643" y="820"/>
                  </a:cubicBezTo>
                  <a:lnTo>
                    <a:pt x="2239" y="367"/>
                  </a:lnTo>
                  <a:close/>
                  <a:moveTo>
                    <a:pt x="881" y="2320"/>
                  </a:moveTo>
                  <a:lnTo>
                    <a:pt x="1453" y="2487"/>
                  </a:lnTo>
                  <a:lnTo>
                    <a:pt x="1572" y="2582"/>
                  </a:lnTo>
                  <a:lnTo>
                    <a:pt x="1334" y="2939"/>
                  </a:lnTo>
                  <a:cubicBezTo>
                    <a:pt x="1310" y="2963"/>
                    <a:pt x="1310" y="3011"/>
                    <a:pt x="1310" y="3034"/>
                  </a:cubicBezTo>
                  <a:lnTo>
                    <a:pt x="1262" y="3535"/>
                  </a:lnTo>
                  <a:lnTo>
                    <a:pt x="881" y="3535"/>
                  </a:lnTo>
                  <a:lnTo>
                    <a:pt x="881" y="2320"/>
                  </a:lnTo>
                  <a:close/>
                  <a:moveTo>
                    <a:pt x="2257" y="1"/>
                  </a:moveTo>
                  <a:cubicBezTo>
                    <a:pt x="2191" y="1"/>
                    <a:pt x="2124" y="18"/>
                    <a:pt x="2072" y="58"/>
                  </a:cubicBezTo>
                  <a:lnTo>
                    <a:pt x="1453" y="510"/>
                  </a:lnTo>
                  <a:lnTo>
                    <a:pt x="381" y="844"/>
                  </a:lnTo>
                  <a:cubicBezTo>
                    <a:pt x="143" y="915"/>
                    <a:pt x="0" y="1106"/>
                    <a:pt x="0" y="1344"/>
                  </a:cubicBezTo>
                  <a:lnTo>
                    <a:pt x="0" y="1677"/>
                  </a:lnTo>
                  <a:cubicBezTo>
                    <a:pt x="0" y="1891"/>
                    <a:pt x="143" y="2106"/>
                    <a:pt x="381" y="2177"/>
                  </a:cubicBezTo>
                  <a:lnTo>
                    <a:pt x="524" y="2201"/>
                  </a:lnTo>
                  <a:lnTo>
                    <a:pt x="524" y="3535"/>
                  </a:lnTo>
                  <a:cubicBezTo>
                    <a:pt x="524" y="3725"/>
                    <a:pt x="667" y="3868"/>
                    <a:pt x="857" y="3868"/>
                  </a:cubicBezTo>
                  <a:lnTo>
                    <a:pt x="1262" y="3868"/>
                  </a:lnTo>
                  <a:cubicBezTo>
                    <a:pt x="1453" y="3868"/>
                    <a:pt x="1596" y="3725"/>
                    <a:pt x="1619" y="3558"/>
                  </a:cubicBezTo>
                  <a:lnTo>
                    <a:pt x="1643" y="3106"/>
                  </a:lnTo>
                  <a:lnTo>
                    <a:pt x="1834" y="2773"/>
                  </a:lnTo>
                  <a:lnTo>
                    <a:pt x="2072" y="2939"/>
                  </a:lnTo>
                  <a:cubicBezTo>
                    <a:pt x="2120" y="2987"/>
                    <a:pt x="2191" y="3011"/>
                    <a:pt x="2262" y="3011"/>
                  </a:cubicBezTo>
                  <a:cubicBezTo>
                    <a:pt x="2310" y="3011"/>
                    <a:pt x="2358" y="2987"/>
                    <a:pt x="2405" y="2963"/>
                  </a:cubicBezTo>
                  <a:cubicBezTo>
                    <a:pt x="2524" y="2915"/>
                    <a:pt x="2596" y="2820"/>
                    <a:pt x="2596" y="2677"/>
                  </a:cubicBezTo>
                  <a:lnTo>
                    <a:pt x="2596" y="2177"/>
                  </a:lnTo>
                  <a:lnTo>
                    <a:pt x="2667" y="2177"/>
                  </a:lnTo>
                  <a:cubicBezTo>
                    <a:pt x="3024" y="2177"/>
                    <a:pt x="3334" y="1868"/>
                    <a:pt x="3334" y="1510"/>
                  </a:cubicBezTo>
                  <a:cubicBezTo>
                    <a:pt x="3334" y="1129"/>
                    <a:pt x="3024" y="844"/>
                    <a:pt x="2667" y="844"/>
                  </a:cubicBezTo>
                  <a:lnTo>
                    <a:pt x="2596" y="844"/>
                  </a:lnTo>
                  <a:lnTo>
                    <a:pt x="2596" y="320"/>
                  </a:lnTo>
                  <a:cubicBezTo>
                    <a:pt x="2596" y="201"/>
                    <a:pt x="2524" y="82"/>
                    <a:pt x="2405" y="34"/>
                  </a:cubicBezTo>
                  <a:cubicBezTo>
                    <a:pt x="2362" y="12"/>
                    <a:pt x="2310"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9" name="Google Shape;14239;p115"/>
            <p:cNvSpPr/>
            <p:nvPr/>
          </p:nvSpPr>
          <p:spPr>
            <a:xfrm>
              <a:off x="5477464" y="1671230"/>
              <a:ext cx="121047" cy="11582"/>
            </a:xfrm>
            <a:custGeom>
              <a:avLst/>
              <a:gdLst/>
              <a:ahLst/>
              <a:cxnLst/>
              <a:rect l="l" t="t" r="r" b="b"/>
              <a:pathLst>
                <a:path w="3501" h="335" extrusionOk="0">
                  <a:moveTo>
                    <a:pt x="167" y="1"/>
                  </a:moveTo>
                  <a:cubicBezTo>
                    <a:pt x="71" y="1"/>
                    <a:pt x="0" y="72"/>
                    <a:pt x="0" y="168"/>
                  </a:cubicBezTo>
                  <a:cubicBezTo>
                    <a:pt x="0" y="263"/>
                    <a:pt x="71" y="334"/>
                    <a:pt x="167" y="334"/>
                  </a:cubicBezTo>
                  <a:lnTo>
                    <a:pt x="3334" y="334"/>
                  </a:lnTo>
                  <a:cubicBezTo>
                    <a:pt x="3429" y="334"/>
                    <a:pt x="3501" y="263"/>
                    <a:pt x="3501" y="168"/>
                  </a:cubicBezTo>
                  <a:cubicBezTo>
                    <a:pt x="3501" y="72"/>
                    <a:pt x="3429"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0" name="Google Shape;14240;p115"/>
            <p:cNvSpPr/>
            <p:nvPr/>
          </p:nvSpPr>
          <p:spPr>
            <a:xfrm>
              <a:off x="5477464" y="1645715"/>
              <a:ext cx="121047" cy="12377"/>
            </a:xfrm>
            <a:custGeom>
              <a:avLst/>
              <a:gdLst/>
              <a:ahLst/>
              <a:cxnLst/>
              <a:rect l="l" t="t" r="r" b="b"/>
              <a:pathLst>
                <a:path w="3501" h="358" extrusionOk="0">
                  <a:moveTo>
                    <a:pt x="167" y="1"/>
                  </a:moveTo>
                  <a:cubicBezTo>
                    <a:pt x="71" y="1"/>
                    <a:pt x="0" y="72"/>
                    <a:pt x="0" y="167"/>
                  </a:cubicBezTo>
                  <a:cubicBezTo>
                    <a:pt x="0" y="263"/>
                    <a:pt x="71" y="358"/>
                    <a:pt x="167" y="358"/>
                  </a:cubicBezTo>
                  <a:lnTo>
                    <a:pt x="3334" y="358"/>
                  </a:lnTo>
                  <a:cubicBezTo>
                    <a:pt x="3429" y="358"/>
                    <a:pt x="3501" y="263"/>
                    <a:pt x="3501" y="167"/>
                  </a:cubicBezTo>
                  <a:cubicBezTo>
                    <a:pt x="3501" y="72"/>
                    <a:pt x="3429" y="1"/>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1" name="Google Shape;14241;p115"/>
            <p:cNvSpPr/>
            <p:nvPr/>
          </p:nvSpPr>
          <p:spPr>
            <a:xfrm>
              <a:off x="5477464" y="1621029"/>
              <a:ext cx="121047" cy="11547"/>
            </a:xfrm>
            <a:custGeom>
              <a:avLst/>
              <a:gdLst/>
              <a:ahLst/>
              <a:cxnLst/>
              <a:rect l="l" t="t" r="r" b="b"/>
              <a:pathLst>
                <a:path w="3501" h="334" extrusionOk="0">
                  <a:moveTo>
                    <a:pt x="167" y="0"/>
                  </a:moveTo>
                  <a:cubicBezTo>
                    <a:pt x="71" y="0"/>
                    <a:pt x="0" y="72"/>
                    <a:pt x="0" y="167"/>
                  </a:cubicBezTo>
                  <a:cubicBezTo>
                    <a:pt x="0" y="262"/>
                    <a:pt x="71" y="334"/>
                    <a:pt x="167" y="334"/>
                  </a:cubicBezTo>
                  <a:lnTo>
                    <a:pt x="3334" y="334"/>
                  </a:lnTo>
                  <a:cubicBezTo>
                    <a:pt x="3429" y="334"/>
                    <a:pt x="3501" y="262"/>
                    <a:pt x="3501" y="167"/>
                  </a:cubicBezTo>
                  <a:cubicBezTo>
                    <a:pt x="3501" y="72"/>
                    <a:pt x="3429"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2" name="Google Shape;14242;p115"/>
          <p:cNvGrpSpPr/>
          <p:nvPr/>
        </p:nvGrpSpPr>
        <p:grpSpPr>
          <a:xfrm>
            <a:off x="5378447" y="1980086"/>
            <a:ext cx="303800" cy="376672"/>
            <a:chOff x="5444515" y="2129019"/>
            <a:chExt cx="329394" cy="408405"/>
          </a:xfrm>
        </p:grpSpPr>
        <p:sp>
          <p:nvSpPr>
            <p:cNvPr id="14243" name="Google Shape;14243;p115"/>
            <p:cNvSpPr/>
            <p:nvPr/>
          </p:nvSpPr>
          <p:spPr>
            <a:xfrm>
              <a:off x="5494750" y="2129019"/>
              <a:ext cx="279159" cy="408405"/>
            </a:xfrm>
            <a:custGeom>
              <a:avLst/>
              <a:gdLst/>
              <a:ahLst/>
              <a:cxnLst/>
              <a:rect l="l" t="t" r="r" b="b"/>
              <a:pathLst>
                <a:path w="8074" h="11813" extrusionOk="0">
                  <a:moveTo>
                    <a:pt x="2001" y="1"/>
                  </a:moveTo>
                  <a:cubicBezTo>
                    <a:pt x="905" y="1"/>
                    <a:pt x="0" y="906"/>
                    <a:pt x="0" y="2001"/>
                  </a:cubicBezTo>
                  <a:lnTo>
                    <a:pt x="0" y="3478"/>
                  </a:lnTo>
                  <a:cubicBezTo>
                    <a:pt x="0" y="3573"/>
                    <a:pt x="95" y="3644"/>
                    <a:pt x="191" y="3644"/>
                  </a:cubicBezTo>
                  <a:cubicBezTo>
                    <a:pt x="286" y="3644"/>
                    <a:pt x="357" y="3573"/>
                    <a:pt x="357" y="3478"/>
                  </a:cubicBezTo>
                  <a:lnTo>
                    <a:pt x="357" y="2001"/>
                  </a:lnTo>
                  <a:cubicBezTo>
                    <a:pt x="357" y="1096"/>
                    <a:pt x="1096" y="358"/>
                    <a:pt x="2001" y="358"/>
                  </a:cubicBezTo>
                  <a:lnTo>
                    <a:pt x="6073" y="358"/>
                  </a:lnTo>
                  <a:cubicBezTo>
                    <a:pt x="6978" y="358"/>
                    <a:pt x="7716" y="1096"/>
                    <a:pt x="7716" y="2001"/>
                  </a:cubicBezTo>
                  <a:lnTo>
                    <a:pt x="7716" y="9812"/>
                  </a:lnTo>
                  <a:cubicBezTo>
                    <a:pt x="7716" y="10717"/>
                    <a:pt x="6978" y="11455"/>
                    <a:pt x="6073" y="11455"/>
                  </a:cubicBezTo>
                  <a:lnTo>
                    <a:pt x="2001" y="11455"/>
                  </a:lnTo>
                  <a:cubicBezTo>
                    <a:pt x="1096" y="11455"/>
                    <a:pt x="357" y="10717"/>
                    <a:pt x="357" y="9812"/>
                  </a:cubicBezTo>
                  <a:lnTo>
                    <a:pt x="357" y="8812"/>
                  </a:lnTo>
                  <a:cubicBezTo>
                    <a:pt x="357" y="8717"/>
                    <a:pt x="286" y="8645"/>
                    <a:pt x="191" y="8645"/>
                  </a:cubicBezTo>
                  <a:cubicBezTo>
                    <a:pt x="95" y="8645"/>
                    <a:pt x="0" y="8717"/>
                    <a:pt x="0" y="8812"/>
                  </a:cubicBezTo>
                  <a:lnTo>
                    <a:pt x="0" y="9812"/>
                  </a:lnTo>
                  <a:cubicBezTo>
                    <a:pt x="0" y="10908"/>
                    <a:pt x="905" y="11813"/>
                    <a:pt x="2001" y="11813"/>
                  </a:cubicBezTo>
                  <a:lnTo>
                    <a:pt x="6073" y="11813"/>
                  </a:lnTo>
                  <a:cubicBezTo>
                    <a:pt x="7168" y="11813"/>
                    <a:pt x="8073" y="10908"/>
                    <a:pt x="8073" y="9812"/>
                  </a:cubicBezTo>
                  <a:lnTo>
                    <a:pt x="8073" y="2001"/>
                  </a:lnTo>
                  <a:cubicBezTo>
                    <a:pt x="8073" y="906"/>
                    <a:pt x="7168"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4" name="Google Shape;14244;p115"/>
            <p:cNvSpPr/>
            <p:nvPr/>
          </p:nvSpPr>
          <p:spPr>
            <a:xfrm>
              <a:off x="5518606" y="2251721"/>
              <a:ext cx="231410" cy="261852"/>
            </a:xfrm>
            <a:custGeom>
              <a:avLst/>
              <a:gdLst/>
              <a:ahLst/>
              <a:cxnLst/>
              <a:rect l="l" t="t" r="r" b="b"/>
              <a:pathLst>
                <a:path w="6693" h="7574" extrusionOk="0">
                  <a:moveTo>
                    <a:pt x="6502" y="0"/>
                  </a:moveTo>
                  <a:cubicBezTo>
                    <a:pt x="6407" y="0"/>
                    <a:pt x="6335" y="71"/>
                    <a:pt x="6335" y="167"/>
                  </a:cubicBezTo>
                  <a:lnTo>
                    <a:pt x="6335" y="6263"/>
                  </a:lnTo>
                  <a:cubicBezTo>
                    <a:pt x="6335" y="6787"/>
                    <a:pt x="5907" y="7216"/>
                    <a:pt x="5383" y="7216"/>
                  </a:cubicBezTo>
                  <a:lnTo>
                    <a:pt x="1311" y="7216"/>
                  </a:lnTo>
                  <a:cubicBezTo>
                    <a:pt x="787" y="7216"/>
                    <a:pt x="358" y="6787"/>
                    <a:pt x="358" y="6263"/>
                  </a:cubicBezTo>
                  <a:lnTo>
                    <a:pt x="358" y="5168"/>
                  </a:lnTo>
                  <a:cubicBezTo>
                    <a:pt x="358" y="5073"/>
                    <a:pt x="287" y="4977"/>
                    <a:pt x="191" y="4977"/>
                  </a:cubicBezTo>
                  <a:cubicBezTo>
                    <a:pt x="96" y="4977"/>
                    <a:pt x="1" y="5073"/>
                    <a:pt x="1" y="5168"/>
                  </a:cubicBezTo>
                  <a:lnTo>
                    <a:pt x="1" y="6263"/>
                  </a:lnTo>
                  <a:cubicBezTo>
                    <a:pt x="1" y="6978"/>
                    <a:pt x="596" y="7573"/>
                    <a:pt x="1311" y="7573"/>
                  </a:cubicBezTo>
                  <a:lnTo>
                    <a:pt x="5383" y="7573"/>
                  </a:lnTo>
                  <a:cubicBezTo>
                    <a:pt x="6097" y="7573"/>
                    <a:pt x="6693" y="6978"/>
                    <a:pt x="6693" y="6263"/>
                  </a:cubicBezTo>
                  <a:lnTo>
                    <a:pt x="6693" y="167"/>
                  </a:lnTo>
                  <a:cubicBezTo>
                    <a:pt x="6693" y="71"/>
                    <a:pt x="6597" y="0"/>
                    <a:pt x="6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5" name="Google Shape;14245;p115"/>
            <p:cNvSpPr/>
            <p:nvPr/>
          </p:nvSpPr>
          <p:spPr>
            <a:xfrm>
              <a:off x="5518606" y="2152910"/>
              <a:ext cx="231410" cy="93069"/>
            </a:xfrm>
            <a:custGeom>
              <a:avLst/>
              <a:gdLst/>
              <a:ahLst/>
              <a:cxnLst/>
              <a:rect l="l" t="t" r="r" b="b"/>
              <a:pathLst>
                <a:path w="6693" h="2692" extrusionOk="0">
                  <a:moveTo>
                    <a:pt x="1311" y="0"/>
                  </a:moveTo>
                  <a:cubicBezTo>
                    <a:pt x="596" y="0"/>
                    <a:pt x="1" y="596"/>
                    <a:pt x="1" y="1310"/>
                  </a:cubicBezTo>
                  <a:lnTo>
                    <a:pt x="1" y="2501"/>
                  </a:lnTo>
                  <a:cubicBezTo>
                    <a:pt x="1" y="2596"/>
                    <a:pt x="96" y="2691"/>
                    <a:pt x="191" y="2691"/>
                  </a:cubicBezTo>
                  <a:cubicBezTo>
                    <a:pt x="287" y="2691"/>
                    <a:pt x="358" y="2596"/>
                    <a:pt x="358" y="2501"/>
                  </a:cubicBezTo>
                  <a:lnTo>
                    <a:pt x="358" y="1310"/>
                  </a:lnTo>
                  <a:cubicBezTo>
                    <a:pt x="358" y="786"/>
                    <a:pt x="787" y="358"/>
                    <a:pt x="1311" y="358"/>
                  </a:cubicBezTo>
                  <a:lnTo>
                    <a:pt x="1620" y="358"/>
                  </a:lnTo>
                  <a:lnTo>
                    <a:pt x="1882" y="667"/>
                  </a:lnTo>
                  <a:cubicBezTo>
                    <a:pt x="2049" y="834"/>
                    <a:pt x="2263" y="953"/>
                    <a:pt x="2501" y="953"/>
                  </a:cubicBezTo>
                  <a:lnTo>
                    <a:pt x="4192" y="953"/>
                  </a:lnTo>
                  <a:cubicBezTo>
                    <a:pt x="4430" y="953"/>
                    <a:pt x="4645" y="834"/>
                    <a:pt x="4811" y="667"/>
                  </a:cubicBezTo>
                  <a:lnTo>
                    <a:pt x="5073" y="358"/>
                  </a:lnTo>
                  <a:lnTo>
                    <a:pt x="5383" y="358"/>
                  </a:lnTo>
                  <a:cubicBezTo>
                    <a:pt x="5907" y="358"/>
                    <a:pt x="6335" y="786"/>
                    <a:pt x="6335" y="1310"/>
                  </a:cubicBezTo>
                  <a:lnTo>
                    <a:pt x="6335" y="2287"/>
                  </a:lnTo>
                  <a:cubicBezTo>
                    <a:pt x="6335" y="2382"/>
                    <a:pt x="6407" y="2453"/>
                    <a:pt x="6502" y="2453"/>
                  </a:cubicBezTo>
                  <a:cubicBezTo>
                    <a:pt x="6597" y="2453"/>
                    <a:pt x="6693" y="2382"/>
                    <a:pt x="6693" y="2287"/>
                  </a:cubicBezTo>
                  <a:lnTo>
                    <a:pt x="6693" y="1310"/>
                  </a:lnTo>
                  <a:cubicBezTo>
                    <a:pt x="6693" y="596"/>
                    <a:pt x="6097" y="0"/>
                    <a:pt x="5383" y="0"/>
                  </a:cubicBezTo>
                  <a:lnTo>
                    <a:pt x="5121" y="0"/>
                  </a:lnTo>
                  <a:cubicBezTo>
                    <a:pt x="5002" y="0"/>
                    <a:pt x="4883" y="48"/>
                    <a:pt x="4811" y="143"/>
                  </a:cubicBezTo>
                  <a:lnTo>
                    <a:pt x="4549" y="429"/>
                  </a:lnTo>
                  <a:cubicBezTo>
                    <a:pt x="4454" y="548"/>
                    <a:pt x="4335" y="596"/>
                    <a:pt x="4192" y="596"/>
                  </a:cubicBezTo>
                  <a:lnTo>
                    <a:pt x="2501" y="596"/>
                  </a:lnTo>
                  <a:cubicBezTo>
                    <a:pt x="2358" y="596"/>
                    <a:pt x="2239" y="548"/>
                    <a:pt x="2144" y="429"/>
                  </a:cubicBezTo>
                  <a:lnTo>
                    <a:pt x="1882" y="143"/>
                  </a:lnTo>
                  <a:cubicBezTo>
                    <a:pt x="1811" y="48"/>
                    <a:pt x="1692" y="0"/>
                    <a:pt x="1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6" name="Google Shape;14246;p115"/>
            <p:cNvSpPr/>
            <p:nvPr/>
          </p:nvSpPr>
          <p:spPr>
            <a:xfrm>
              <a:off x="5601791" y="2151250"/>
              <a:ext cx="66695" cy="12377"/>
            </a:xfrm>
            <a:custGeom>
              <a:avLst/>
              <a:gdLst/>
              <a:ahLst/>
              <a:cxnLst/>
              <a:rect l="l" t="t" r="r" b="b"/>
              <a:pathLst>
                <a:path w="1929" h="358" extrusionOk="0">
                  <a:moveTo>
                    <a:pt x="191" y="1"/>
                  </a:moveTo>
                  <a:cubicBezTo>
                    <a:pt x="95" y="1"/>
                    <a:pt x="0" y="96"/>
                    <a:pt x="0" y="191"/>
                  </a:cubicBezTo>
                  <a:cubicBezTo>
                    <a:pt x="0" y="286"/>
                    <a:pt x="95" y="358"/>
                    <a:pt x="191" y="358"/>
                  </a:cubicBezTo>
                  <a:lnTo>
                    <a:pt x="1738" y="358"/>
                  </a:lnTo>
                  <a:cubicBezTo>
                    <a:pt x="1834" y="358"/>
                    <a:pt x="1929" y="286"/>
                    <a:pt x="1929" y="191"/>
                  </a:cubicBezTo>
                  <a:cubicBezTo>
                    <a:pt x="1929" y="96"/>
                    <a:pt x="1834" y="1"/>
                    <a:pt x="1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7" name="Google Shape;14247;p115"/>
            <p:cNvSpPr/>
            <p:nvPr/>
          </p:nvSpPr>
          <p:spPr>
            <a:xfrm>
              <a:off x="5679996" y="2243665"/>
              <a:ext cx="29665" cy="121695"/>
            </a:xfrm>
            <a:custGeom>
              <a:avLst/>
              <a:gdLst/>
              <a:ahLst/>
              <a:cxnLst/>
              <a:rect l="l" t="t" r="r" b="b"/>
              <a:pathLst>
                <a:path w="858" h="3520" extrusionOk="0">
                  <a:moveTo>
                    <a:pt x="212" y="1"/>
                  </a:moveTo>
                  <a:cubicBezTo>
                    <a:pt x="180" y="1"/>
                    <a:pt x="148" y="14"/>
                    <a:pt x="119" y="43"/>
                  </a:cubicBezTo>
                  <a:cubicBezTo>
                    <a:pt x="24" y="90"/>
                    <a:pt x="0" y="185"/>
                    <a:pt x="48" y="281"/>
                  </a:cubicBezTo>
                  <a:cubicBezTo>
                    <a:pt x="358" y="709"/>
                    <a:pt x="500" y="1233"/>
                    <a:pt x="500" y="1757"/>
                  </a:cubicBezTo>
                  <a:cubicBezTo>
                    <a:pt x="500" y="2281"/>
                    <a:pt x="358" y="2805"/>
                    <a:pt x="72" y="3234"/>
                  </a:cubicBezTo>
                  <a:cubicBezTo>
                    <a:pt x="0" y="3329"/>
                    <a:pt x="24" y="3424"/>
                    <a:pt x="119" y="3472"/>
                  </a:cubicBezTo>
                  <a:cubicBezTo>
                    <a:pt x="143" y="3496"/>
                    <a:pt x="167" y="3519"/>
                    <a:pt x="215" y="3519"/>
                  </a:cubicBezTo>
                  <a:cubicBezTo>
                    <a:pt x="262" y="3519"/>
                    <a:pt x="310" y="3472"/>
                    <a:pt x="358" y="3424"/>
                  </a:cubicBezTo>
                  <a:cubicBezTo>
                    <a:pt x="667" y="2924"/>
                    <a:pt x="858" y="2353"/>
                    <a:pt x="858" y="1757"/>
                  </a:cubicBezTo>
                  <a:cubicBezTo>
                    <a:pt x="858" y="1162"/>
                    <a:pt x="667" y="590"/>
                    <a:pt x="358" y="90"/>
                  </a:cubicBezTo>
                  <a:cubicBezTo>
                    <a:pt x="314" y="32"/>
                    <a:pt x="262"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8" name="Google Shape;14248;p115"/>
            <p:cNvSpPr/>
            <p:nvPr/>
          </p:nvSpPr>
          <p:spPr>
            <a:xfrm>
              <a:off x="5658595" y="2260745"/>
              <a:ext cx="23891" cy="87330"/>
            </a:xfrm>
            <a:custGeom>
              <a:avLst/>
              <a:gdLst/>
              <a:ahLst/>
              <a:cxnLst/>
              <a:rect l="l" t="t" r="r" b="b"/>
              <a:pathLst>
                <a:path w="691" h="2526" extrusionOk="0">
                  <a:moveTo>
                    <a:pt x="208" y="0"/>
                  </a:moveTo>
                  <a:cubicBezTo>
                    <a:pt x="176" y="0"/>
                    <a:pt x="145" y="8"/>
                    <a:pt x="119" y="25"/>
                  </a:cubicBezTo>
                  <a:cubicBezTo>
                    <a:pt x="24" y="72"/>
                    <a:pt x="0" y="168"/>
                    <a:pt x="48" y="263"/>
                  </a:cubicBezTo>
                  <a:cubicBezTo>
                    <a:pt x="238" y="573"/>
                    <a:pt x="334" y="906"/>
                    <a:pt x="334" y="1263"/>
                  </a:cubicBezTo>
                  <a:cubicBezTo>
                    <a:pt x="334" y="1620"/>
                    <a:pt x="238" y="1978"/>
                    <a:pt x="48" y="2263"/>
                  </a:cubicBezTo>
                  <a:cubicBezTo>
                    <a:pt x="0" y="2359"/>
                    <a:pt x="24" y="2454"/>
                    <a:pt x="119" y="2502"/>
                  </a:cubicBezTo>
                  <a:cubicBezTo>
                    <a:pt x="143" y="2525"/>
                    <a:pt x="167" y="2525"/>
                    <a:pt x="215" y="2525"/>
                  </a:cubicBezTo>
                  <a:cubicBezTo>
                    <a:pt x="262" y="2525"/>
                    <a:pt x="310" y="2502"/>
                    <a:pt x="357" y="2454"/>
                  </a:cubicBezTo>
                  <a:cubicBezTo>
                    <a:pt x="572" y="2097"/>
                    <a:pt x="691" y="1692"/>
                    <a:pt x="691" y="1263"/>
                  </a:cubicBezTo>
                  <a:cubicBezTo>
                    <a:pt x="691" y="858"/>
                    <a:pt x="572" y="430"/>
                    <a:pt x="357" y="72"/>
                  </a:cubicBezTo>
                  <a:cubicBezTo>
                    <a:pt x="327" y="26"/>
                    <a:pt x="266"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9" name="Google Shape;14249;p115"/>
            <p:cNvSpPr/>
            <p:nvPr/>
          </p:nvSpPr>
          <p:spPr>
            <a:xfrm>
              <a:off x="5444515" y="2218772"/>
              <a:ext cx="192721" cy="197616"/>
            </a:xfrm>
            <a:custGeom>
              <a:avLst/>
              <a:gdLst/>
              <a:ahLst/>
              <a:cxnLst/>
              <a:rect l="l" t="t" r="r" b="b"/>
              <a:pathLst>
                <a:path w="5574" h="5716" extrusionOk="0">
                  <a:moveTo>
                    <a:pt x="4716" y="1858"/>
                  </a:moveTo>
                  <a:cubicBezTo>
                    <a:pt x="5025" y="1906"/>
                    <a:pt x="5240" y="2168"/>
                    <a:pt x="5240" y="2477"/>
                  </a:cubicBezTo>
                  <a:cubicBezTo>
                    <a:pt x="5240" y="2787"/>
                    <a:pt x="5025" y="3049"/>
                    <a:pt x="4716" y="3120"/>
                  </a:cubicBezTo>
                  <a:lnTo>
                    <a:pt x="4716" y="1858"/>
                  </a:lnTo>
                  <a:close/>
                  <a:moveTo>
                    <a:pt x="1453" y="3525"/>
                  </a:moveTo>
                  <a:lnTo>
                    <a:pt x="2168" y="3620"/>
                  </a:lnTo>
                  <a:lnTo>
                    <a:pt x="2287" y="3692"/>
                  </a:lnTo>
                  <a:lnTo>
                    <a:pt x="2048" y="4073"/>
                  </a:lnTo>
                  <a:cubicBezTo>
                    <a:pt x="2048" y="4097"/>
                    <a:pt x="2025" y="4120"/>
                    <a:pt x="2025" y="4168"/>
                  </a:cubicBezTo>
                  <a:lnTo>
                    <a:pt x="2025" y="5192"/>
                  </a:lnTo>
                  <a:cubicBezTo>
                    <a:pt x="2025" y="5287"/>
                    <a:pt x="1953" y="5359"/>
                    <a:pt x="1858" y="5359"/>
                  </a:cubicBezTo>
                  <a:lnTo>
                    <a:pt x="1620" y="5359"/>
                  </a:lnTo>
                  <a:cubicBezTo>
                    <a:pt x="1525" y="5359"/>
                    <a:pt x="1453" y="5287"/>
                    <a:pt x="1453" y="5192"/>
                  </a:cubicBezTo>
                  <a:lnTo>
                    <a:pt x="1453" y="3525"/>
                  </a:lnTo>
                  <a:close/>
                  <a:moveTo>
                    <a:pt x="4168" y="0"/>
                  </a:moveTo>
                  <a:cubicBezTo>
                    <a:pt x="3906" y="0"/>
                    <a:pt x="3692" y="167"/>
                    <a:pt x="3620" y="405"/>
                  </a:cubicBezTo>
                  <a:lnTo>
                    <a:pt x="3311" y="596"/>
                  </a:lnTo>
                  <a:cubicBezTo>
                    <a:pt x="3215" y="643"/>
                    <a:pt x="3192" y="763"/>
                    <a:pt x="3239" y="834"/>
                  </a:cubicBezTo>
                  <a:cubicBezTo>
                    <a:pt x="3287" y="882"/>
                    <a:pt x="3334" y="929"/>
                    <a:pt x="3406" y="929"/>
                  </a:cubicBezTo>
                  <a:cubicBezTo>
                    <a:pt x="3430" y="929"/>
                    <a:pt x="3454" y="905"/>
                    <a:pt x="3477" y="905"/>
                  </a:cubicBezTo>
                  <a:lnTo>
                    <a:pt x="3596" y="810"/>
                  </a:lnTo>
                  <a:lnTo>
                    <a:pt x="3596" y="2739"/>
                  </a:lnTo>
                  <a:cubicBezTo>
                    <a:pt x="3596" y="2834"/>
                    <a:pt x="3668" y="2930"/>
                    <a:pt x="3763" y="2930"/>
                  </a:cubicBezTo>
                  <a:cubicBezTo>
                    <a:pt x="3882" y="2930"/>
                    <a:pt x="3954" y="2834"/>
                    <a:pt x="3954" y="2739"/>
                  </a:cubicBezTo>
                  <a:lnTo>
                    <a:pt x="3954" y="548"/>
                  </a:lnTo>
                  <a:cubicBezTo>
                    <a:pt x="3954" y="429"/>
                    <a:pt x="4049" y="334"/>
                    <a:pt x="4168" y="334"/>
                  </a:cubicBezTo>
                  <a:cubicBezTo>
                    <a:pt x="4287" y="334"/>
                    <a:pt x="4382" y="429"/>
                    <a:pt x="4382" y="548"/>
                  </a:cubicBezTo>
                  <a:lnTo>
                    <a:pt x="4382" y="1667"/>
                  </a:lnTo>
                  <a:lnTo>
                    <a:pt x="4382" y="3311"/>
                  </a:lnTo>
                  <a:lnTo>
                    <a:pt x="4382" y="4454"/>
                  </a:lnTo>
                  <a:cubicBezTo>
                    <a:pt x="4382" y="4573"/>
                    <a:pt x="4287" y="4668"/>
                    <a:pt x="4168" y="4668"/>
                  </a:cubicBezTo>
                  <a:cubicBezTo>
                    <a:pt x="4049" y="4668"/>
                    <a:pt x="3954" y="4573"/>
                    <a:pt x="3954" y="4454"/>
                  </a:cubicBezTo>
                  <a:lnTo>
                    <a:pt x="3954" y="3477"/>
                  </a:lnTo>
                  <a:cubicBezTo>
                    <a:pt x="3954" y="3382"/>
                    <a:pt x="3882" y="3311"/>
                    <a:pt x="3763" y="3311"/>
                  </a:cubicBezTo>
                  <a:cubicBezTo>
                    <a:pt x="3668" y="3311"/>
                    <a:pt x="3596" y="3382"/>
                    <a:pt x="3596" y="3477"/>
                  </a:cubicBezTo>
                  <a:lnTo>
                    <a:pt x="3596" y="4120"/>
                  </a:lnTo>
                  <a:lnTo>
                    <a:pt x="2310" y="3311"/>
                  </a:lnTo>
                  <a:cubicBezTo>
                    <a:pt x="2287" y="3311"/>
                    <a:pt x="2263" y="3287"/>
                    <a:pt x="2239" y="3287"/>
                  </a:cubicBezTo>
                  <a:lnTo>
                    <a:pt x="882" y="3096"/>
                  </a:lnTo>
                  <a:cubicBezTo>
                    <a:pt x="596" y="3049"/>
                    <a:pt x="358" y="2787"/>
                    <a:pt x="358" y="2477"/>
                  </a:cubicBezTo>
                  <a:cubicBezTo>
                    <a:pt x="358" y="2168"/>
                    <a:pt x="596" y="1906"/>
                    <a:pt x="882" y="1858"/>
                  </a:cubicBezTo>
                  <a:lnTo>
                    <a:pt x="2239" y="1667"/>
                  </a:lnTo>
                  <a:cubicBezTo>
                    <a:pt x="2263" y="1667"/>
                    <a:pt x="2287" y="1644"/>
                    <a:pt x="2310" y="1644"/>
                  </a:cubicBezTo>
                  <a:lnTo>
                    <a:pt x="2858" y="1286"/>
                  </a:lnTo>
                  <a:cubicBezTo>
                    <a:pt x="2930" y="1239"/>
                    <a:pt x="2953" y="1144"/>
                    <a:pt x="2906" y="1048"/>
                  </a:cubicBezTo>
                  <a:cubicBezTo>
                    <a:pt x="2875" y="1002"/>
                    <a:pt x="2815" y="976"/>
                    <a:pt x="2756" y="976"/>
                  </a:cubicBezTo>
                  <a:cubicBezTo>
                    <a:pt x="2724" y="976"/>
                    <a:pt x="2693" y="984"/>
                    <a:pt x="2668" y="1001"/>
                  </a:cubicBezTo>
                  <a:lnTo>
                    <a:pt x="2168" y="1334"/>
                  </a:lnTo>
                  <a:lnTo>
                    <a:pt x="834" y="1525"/>
                  </a:lnTo>
                  <a:cubicBezTo>
                    <a:pt x="358" y="1572"/>
                    <a:pt x="0" y="2001"/>
                    <a:pt x="0" y="2477"/>
                  </a:cubicBezTo>
                  <a:cubicBezTo>
                    <a:pt x="0" y="2953"/>
                    <a:pt x="358" y="3358"/>
                    <a:pt x="834" y="3430"/>
                  </a:cubicBezTo>
                  <a:lnTo>
                    <a:pt x="1096" y="3477"/>
                  </a:lnTo>
                  <a:lnTo>
                    <a:pt x="1096" y="5192"/>
                  </a:lnTo>
                  <a:cubicBezTo>
                    <a:pt x="1096" y="5478"/>
                    <a:pt x="1334" y="5716"/>
                    <a:pt x="1620" y="5716"/>
                  </a:cubicBezTo>
                  <a:lnTo>
                    <a:pt x="1858" y="5716"/>
                  </a:lnTo>
                  <a:cubicBezTo>
                    <a:pt x="2144" y="5716"/>
                    <a:pt x="2382" y="5478"/>
                    <a:pt x="2382" y="5192"/>
                  </a:cubicBezTo>
                  <a:lnTo>
                    <a:pt x="2382" y="4216"/>
                  </a:lnTo>
                  <a:lnTo>
                    <a:pt x="2572" y="3882"/>
                  </a:lnTo>
                  <a:lnTo>
                    <a:pt x="3620" y="4549"/>
                  </a:lnTo>
                  <a:cubicBezTo>
                    <a:pt x="3668" y="4811"/>
                    <a:pt x="3882" y="5001"/>
                    <a:pt x="4168" y="5001"/>
                  </a:cubicBezTo>
                  <a:cubicBezTo>
                    <a:pt x="4478" y="5001"/>
                    <a:pt x="4716" y="4763"/>
                    <a:pt x="4716" y="4454"/>
                  </a:cubicBezTo>
                  <a:lnTo>
                    <a:pt x="4716" y="3477"/>
                  </a:lnTo>
                  <a:cubicBezTo>
                    <a:pt x="5216" y="3406"/>
                    <a:pt x="5573" y="2977"/>
                    <a:pt x="5573" y="2477"/>
                  </a:cubicBezTo>
                  <a:cubicBezTo>
                    <a:pt x="5573" y="1977"/>
                    <a:pt x="5216" y="1572"/>
                    <a:pt x="4716" y="1501"/>
                  </a:cubicBezTo>
                  <a:lnTo>
                    <a:pt x="4716" y="548"/>
                  </a:lnTo>
                  <a:cubicBezTo>
                    <a:pt x="4716" y="239"/>
                    <a:pt x="4478"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0" name="Google Shape;14250;p115"/>
          <p:cNvGrpSpPr/>
          <p:nvPr/>
        </p:nvGrpSpPr>
        <p:grpSpPr>
          <a:xfrm>
            <a:off x="2190575" y="2518990"/>
            <a:ext cx="376699" cy="323518"/>
            <a:chOff x="1988077" y="2795944"/>
            <a:chExt cx="408434" cy="350773"/>
          </a:xfrm>
        </p:grpSpPr>
        <p:sp>
          <p:nvSpPr>
            <p:cNvPr id="14251" name="Google Shape;14251;p115"/>
            <p:cNvSpPr/>
            <p:nvPr/>
          </p:nvSpPr>
          <p:spPr>
            <a:xfrm>
              <a:off x="1988077" y="2795944"/>
              <a:ext cx="408434" cy="350773"/>
            </a:xfrm>
            <a:custGeom>
              <a:avLst/>
              <a:gdLst/>
              <a:ahLst/>
              <a:cxnLst/>
              <a:rect l="l" t="t" r="r" b="b"/>
              <a:pathLst>
                <a:path w="11813" h="10146" extrusionOk="0">
                  <a:moveTo>
                    <a:pt x="10764" y="358"/>
                  </a:moveTo>
                  <a:cubicBezTo>
                    <a:pt x="11145" y="358"/>
                    <a:pt x="11455" y="667"/>
                    <a:pt x="11455" y="1048"/>
                  </a:cubicBezTo>
                  <a:lnTo>
                    <a:pt x="11455" y="1239"/>
                  </a:lnTo>
                  <a:lnTo>
                    <a:pt x="357" y="1239"/>
                  </a:lnTo>
                  <a:lnTo>
                    <a:pt x="357" y="1048"/>
                  </a:lnTo>
                  <a:cubicBezTo>
                    <a:pt x="357" y="667"/>
                    <a:pt x="667" y="358"/>
                    <a:pt x="1048" y="358"/>
                  </a:cubicBezTo>
                  <a:close/>
                  <a:moveTo>
                    <a:pt x="11455" y="1596"/>
                  </a:moveTo>
                  <a:lnTo>
                    <a:pt x="11455" y="9097"/>
                  </a:lnTo>
                  <a:cubicBezTo>
                    <a:pt x="11455" y="9478"/>
                    <a:pt x="11145" y="9788"/>
                    <a:pt x="10764" y="9788"/>
                  </a:cubicBezTo>
                  <a:lnTo>
                    <a:pt x="1048" y="9788"/>
                  </a:lnTo>
                  <a:cubicBezTo>
                    <a:pt x="667" y="9788"/>
                    <a:pt x="357" y="9478"/>
                    <a:pt x="357" y="9097"/>
                  </a:cubicBezTo>
                  <a:lnTo>
                    <a:pt x="357" y="1596"/>
                  </a:lnTo>
                  <a:close/>
                  <a:moveTo>
                    <a:pt x="1048" y="0"/>
                  </a:moveTo>
                  <a:cubicBezTo>
                    <a:pt x="477" y="0"/>
                    <a:pt x="0" y="477"/>
                    <a:pt x="0" y="1048"/>
                  </a:cubicBezTo>
                  <a:lnTo>
                    <a:pt x="0" y="9097"/>
                  </a:lnTo>
                  <a:cubicBezTo>
                    <a:pt x="0" y="9669"/>
                    <a:pt x="477" y="10145"/>
                    <a:pt x="1048" y="10145"/>
                  </a:cubicBezTo>
                  <a:lnTo>
                    <a:pt x="10764" y="10145"/>
                  </a:lnTo>
                  <a:cubicBezTo>
                    <a:pt x="11336" y="10145"/>
                    <a:pt x="11812" y="9669"/>
                    <a:pt x="11812" y="9097"/>
                  </a:cubicBezTo>
                  <a:lnTo>
                    <a:pt x="11812" y="1048"/>
                  </a:lnTo>
                  <a:cubicBezTo>
                    <a:pt x="11812" y="477"/>
                    <a:pt x="11336" y="0"/>
                    <a:pt x="10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2" name="Google Shape;14252;p115"/>
            <p:cNvSpPr/>
            <p:nvPr/>
          </p:nvSpPr>
          <p:spPr>
            <a:xfrm>
              <a:off x="2016047" y="2886492"/>
              <a:ext cx="198495" cy="195162"/>
            </a:xfrm>
            <a:custGeom>
              <a:avLst/>
              <a:gdLst/>
              <a:ahLst/>
              <a:cxnLst/>
              <a:rect l="l" t="t" r="r" b="b"/>
              <a:pathLst>
                <a:path w="5741" h="5645" extrusionOk="0">
                  <a:moveTo>
                    <a:pt x="4883" y="1858"/>
                  </a:moveTo>
                  <a:cubicBezTo>
                    <a:pt x="5169" y="1954"/>
                    <a:pt x="5383" y="2216"/>
                    <a:pt x="5383" y="2525"/>
                  </a:cubicBezTo>
                  <a:cubicBezTo>
                    <a:pt x="5383" y="2859"/>
                    <a:pt x="5169" y="3121"/>
                    <a:pt x="4883" y="3192"/>
                  </a:cubicBezTo>
                  <a:lnTo>
                    <a:pt x="4883" y="1858"/>
                  </a:lnTo>
                  <a:close/>
                  <a:moveTo>
                    <a:pt x="1573" y="3454"/>
                  </a:moveTo>
                  <a:lnTo>
                    <a:pt x="1978" y="3502"/>
                  </a:lnTo>
                  <a:lnTo>
                    <a:pt x="2406" y="3716"/>
                  </a:lnTo>
                  <a:lnTo>
                    <a:pt x="2097" y="4192"/>
                  </a:lnTo>
                  <a:cubicBezTo>
                    <a:pt x="2097" y="4216"/>
                    <a:pt x="2073" y="4240"/>
                    <a:pt x="2073" y="4288"/>
                  </a:cubicBezTo>
                  <a:lnTo>
                    <a:pt x="2073" y="5169"/>
                  </a:lnTo>
                  <a:cubicBezTo>
                    <a:pt x="2073" y="5240"/>
                    <a:pt x="2025" y="5288"/>
                    <a:pt x="1954" y="5288"/>
                  </a:cubicBezTo>
                  <a:lnTo>
                    <a:pt x="1692" y="5288"/>
                  </a:lnTo>
                  <a:cubicBezTo>
                    <a:pt x="1620" y="5288"/>
                    <a:pt x="1573" y="5240"/>
                    <a:pt x="1573" y="5169"/>
                  </a:cubicBezTo>
                  <a:lnTo>
                    <a:pt x="1573" y="3454"/>
                  </a:lnTo>
                  <a:close/>
                  <a:moveTo>
                    <a:pt x="4288" y="1"/>
                  </a:moveTo>
                  <a:cubicBezTo>
                    <a:pt x="4002" y="1"/>
                    <a:pt x="3764" y="191"/>
                    <a:pt x="3716" y="477"/>
                  </a:cubicBezTo>
                  <a:lnTo>
                    <a:pt x="2859" y="906"/>
                  </a:lnTo>
                  <a:cubicBezTo>
                    <a:pt x="2763" y="953"/>
                    <a:pt x="2740" y="1049"/>
                    <a:pt x="2787" y="1144"/>
                  </a:cubicBezTo>
                  <a:cubicBezTo>
                    <a:pt x="2811" y="1192"/>
                    <a:pt x="2882" y="1239"/>
                    <a:pt x="2930" y="1239"/>
                  </a:cubicBezTo>
                  <a:cubicBezTo>
                    <a:pt x="2954" y="1239"/>
                    <a:pt x="3002" y="1215"/>
                    <a:pt x="3025" y="1215"/>
                  </a:cubicBezTo>
                  <a:lnTo>
                    <a:pt x="3692" y="858"/>
                  </a:lnTo>
                  <a:lnTo>
                    <a:pt x="3692" y="2597"/>
                  </a:lnTo>
                  <a:cubicBezTo>
                    <a:pt x="3692" y="2692"/>
                    <a:pt x="3787" y="2763"/>
                    <a:pt x="3883" y="2763"/>
                  </a:cubicBezTo>
                  <a:cubicBezTo>
                    <a:pt x="3978" y="2763"/>
                    <a:pt x="4049" y="2692"/>
                    <a:pt x="4049" y="2597"/>
                  </a:cubicBezTo>
                  <a:lnTo>
                    <a:pt x="4049" y="572"/>
                  </a:lnTo>
                  <a:cubicBezTo>
                    <a:pt x="4049" y="453"/>
                    <a:pt x="4145" y="334"/>
                    <a:pt x="4288" y="334"/>
                  </a:cubicBezTo>
                  <a:cubicBezTo>
                    <a:pt x="4430" y="334"/>
                    <a:pt x="4526" y="453"/>
                    <a:pt x="4526" y="572"/>
                  </a:cubicBezTo>
                  <a:lnTo>
                    <a:pt x="4526" y="4478"/>
                  </a:lnTo>
                  <a:cubicBezTo>
                    <a:pt x="4526" y="4621"/>
                    <a:pt x="4430" y="4716"/>
                    <a:pt x="4288" y="4716"/>
                  </a:cubicBezTo>
                  <a:cubicBezTo>
                    <a:pt x="4145" y="4716"/>
                    <a:pt x="4049" y="4621"/>
                    <a:pt x="4049" y="4478"/>
                  </a:cubicBezTo>
                  <a:lnTo>
                    <a:pt x="4049" y="3335"/>
                  </a:lnTo>
                  <a:cubicBezTo>
                    <a:pt x="4049" y="3240"/>
                    <a:pt x="3978" y="3168"/>
                    <a:pt x="3883" y="3168"/>
                  </a:cubicBezTo>
                  <a:cubicBezTo>
                    <a:pt x="3787" y="3168"/>
                    <a:pt x="3692" y="3240"/>
                    <a:pt x="3692" y="3335"/>
                  </a:cubicBezTo>
                  <a:lnTo>
                    <a:pt x="3692" y="4002"/>
                  </a:lnTo>
                  <a:lnTo>
                    <a:pt x="2716" y="3502"/>
                  </a:lnTo>
                  <a:lnTo>
                    <a:pt x="2097" y="3168"/>
                  </a:lnTo>
                  <a:lnTo>
                    <a:pt x="2025" y="3168"/>
                  </a:lnTo>
                  <a:lnTo>
                    <a:pt x="1406" y="3097"/>
                  </a:lnTo>
                  <a:lnTo>
                    <a:pt x="906" y="3049"/>
                  </a:lnTo>
                  <a:cubicBezTo>
                    <a:pt x="572" y="3002"/>
                    <a:pt x="358" y="2740"/>
                    <a:pt x="358" y="2430"/>
                  </a:cubicBezTo>
                  <a:cubicBezTo>
                    <a:pt x="358" y="2120"/>
                    <a:pt x="572" y="1858"/>
                    <a:pt x="906" y="1835"/>
                  </a:cubicBezTo>
                  <a:lnTo>
                    <a:pt x="2025" y="1716"/>
                  </a:lnTo>
                  <a:cubicBezTo>
                    <a:pt x="2049" y="1692"/>
                    <a:pt x="2073" y="1692"/>
                    <a:pt x="2097" y="1692"/>
                  </a:cubicBezTo>
                  <a:lnTo>
                    <a:pt x="2359" y="1549"/>
                  </a:lnTo>
                  <a:cubicBezTo>
                    <a:pt x="2430" y="1501"/>
                    <a:pt x="2478" y="1406"/>
                    <a:pt x="2430" y="1311"/>
                  </a:cubicBezTo>
                  <a:cubicBezTo>
                    <a:pt x="2396" y="1259"/>
                    <a:pt x="2337" y="1220"/>
                    <a:pt x="2271" y="1220"/>
                  </a:cubicBezTo>
                  <a:cubicBezTo>
                    <a:pt x="2245" y="1220"/>
                    <a:pt x="2218" y="1226"/>
                    <a:pt x="2192" y="1239"/>
                  </a:cubicBezTo>
                  <a:lnTo>
                    <a:pt x="1954" y="1358"/>
                  </a:lnTo>
                  <a:lnTo>
                    <a:pt x="858" y="1477"/>
                  </a:lnTo>
                  <a:cubicBezTo>
                    <a:pt x="382" y="1525"/>
                    <a:pt x="1" y="1930"/>
                    <a:pt x="1" y="2430"/>
                  </a:cubicBezTo>
                  <a:cubicBezTo>
                    <a:pt x="1" y="2930"/>
                    <a:pt x="382" y="3335"/>
                    <a:pt x="858" y="3383"/>
                  </a:cubicBezTo>
                  <a:lnTo>
                    <a:pt x="1215" y="3430"/>
                  </a:lnTo>
                  <a:lnTo>
                    <a:pt x="1215" y="5169"/>
                  </a:lnTo>
                  <a:cubicBezTo>
                    <a:pt x="1215" y="5431"/>
                    <a:pt x="1430" y="5645"/>
                    <a:pt x="1692" y="5645"/>
                  </a:cubicBezTo>
                  <a:lnTo>
                    <a:pt x="1954" y="5645"/>
                  </a:lnTo>
                  <a:cubicBezTo>
                    <a:pt x="2216" y="5645"/>
                    <a:pt x="2430" y="5431"/>
                    <a:pt x="2430" y="5169"/>
                  </a:cubicBezTo>
                  <a:lnTo>
                    <a:pt x="2430" y="4335"/>
                  </a:lnTo>
                  <a:lnTo>
                    <a:pt x="2716" y="3883"/>
                  </a:lnTo>
                  <a:lnTo>
                    <a:pt x="3692" y="4383"/>
                  </a:lnTo>
                  <a:lnTo>
                    <a:pt x="3692" y="4478"/>
                  </a:lnTo>
                  <a:cubicBezTo>
                    <a:pt x="3692" y="4811"/>
                    <a:pt x="3954" y="5073"/>
                    <a:pt x="4288" y="5073"/>
                  </a:cubicBezTo>
                  <a:cubicBezTo>
                    <a:pt x="4621" y="5073"/>
                    <a:pt x="4883" y="4811"/>
                    <a:pt x="4883" y="4478"/>
                  </a:cubicBezTo>
                  <a:lnTo>
                    <a:pt x="4883" y="3549"/>
                  </a:lnTo>
                  <a:cubicBezTo>
                    <a:pt x="5359" y="3478"/>
                    <a:pt x="5740" y="3049"/>
                    <a:pt x="5740" y="2525"/>
                  </a:cubicBezTo>
                  <a:cubicBezTo>
                    <a:pt x="5740" y="2025"/>
                    <a:pt x="5359" y="1596"/>
                    <a:pt x="4883" y="1525"/>
                  </a:cubicBezTo>
                  <a:lnTo>
                    <a:pt x="4883" y="572"/>
                  </a:lnTo>
                  <a:cubicBezTo>
                    <a:pt x="4883" y="263"/>
                    <a:pt x="4621" y="1"/>
                    <a:pt x="4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3" name="Google Shape;14253;p115"/>
            <p:cNvSpPr/>
            <p:nvPr/>
          </p:nvSpPr>
          <p:spPr>
            <a:xfrm>
              <a:off x="2230957" y="2901324"/>
              <a:ext cx="139199" cy="145758"/>
            </a:xfrm>
            <a:custGeom>
              <a:avLst/>
              <a:gdLst/>
              <a:ahLst/>
              <a:cxnLst/>
              <a:rect l="l" t="t" r="r" b="b"/>
              <a:pathLst>
                <a:path w="4026" h="4216" extrusionOk="0">
                  <a:moveTo>
                    <a:pt x="1310" y="1"/>
                  </a:moveTo>
                  <a:cubicBezTo>
                    <a:pt x="882" y="1"/>
                    <a:pt x="524" y="358"/>
                    <a:pt x="524" y="786"/>
                  </a:cubicBezTo>
                  <a:lnTo>
                    <a:pt x="524" y="1501"/>
                  </a:lnTo>
                  <a:lnTo>
                    <a:pt x="143" y="1739"/>
                  </a:lnTo>
                  <a:cubicBezTo>
                    <a:pt x="72" y="1810"/>
                    <a:pt x="1" y="1906"/>
                    <a:pt x="1" y="2025"/>
                  </a:cubicBezTo>
                  <a:cubicBezTo>
                    <a:pt x="1" y="2144"/>
                    <a:pt x="72" y="2239"/>
                    <a:pt x="143" y="2311"/>
                  </a:cubicBezTo>
                  <a:lnTo>
                    <a:pt x="524" y="2549"/>
                  </a:lnTo>
                  <a:lnTo>
                    <a:pt x="524" y="3430"/>
                  </a:lnTo>
                  <a:cubicBezTo>
                    <a:pt x="524" y="3859"/>
                    <a:pt x="882" y="4216"/>
                    <a:pt x="1310" y="4216"/>
                  </a:cubicBezTo>
                  <a:lnTo>
                    <a:pt x="3239" y="4216"/>
                  </a:lnTo>
                  <a:cubicBezTo>
                    <a:pt x="3668" y="4216"/>
                    <a:pt x="4025" y="3859"/>
                    <a:pt x="4025" y="3430"/>
                  </a:cubicBezTo>
                  <a:lnTo>
                    <a:pt x="4025" y="3001"/>
                  </a:lnTo>
                  <a:cubicBezTo>
                    <a:pt x="4025" y="2906"/>
                    <a:pt x="3954" y="2834"/>
                    <a:pt x="3858" y="2834"/>
                  </a:cubicBezTo>
                  <a:cubicBezTo>
                    <a:pt x="3763" y="2834"/>
                    <a:pt x="3692" y="2906"/>
                    <a:pt x="3692" y="3001"/>
                  </a:cubicBezTo>
                  <a:lnTo>
                    <a:pt x="3692" y="3430"/>
                  </a:lnTo>
                  <a:cubicBezTo>
                    <a:pt x="3692" y="3668"/>
                    <a:pt x="3477" y="3859"/>
                    <a:pt x="3239" y="3859"/>
                  </a:cubicBezTo>
                  <a:lnTo>
                    <a:pt x="1310" y="3859"/>
                  </a:lnTo>
                  <a:cubicBezTo>
                    <a:pt x="1072" y="3859"/>
                    <a:pt x="882" y="3668"/>
                    <a:pt x="882" y="3430"/>
                  </a:cubicBezTo>
                  <a:lnTo>
                    <a:pt x="882" y="2453"/>
                  </a:lnTo>
                  <a:cubicBezTo>
                    <a:pt x="882" y="2406"/>
                    <a:pt x="834" y="2358"/>
                    <a:pt x="786" y="2311"/>
                  </a:cubicBezTo>
                  <a:lnTo>
                    <a:pt x="358" y="2025"/>
                  </a:lnTo>
                  <a:lnTo>
                    <a:pt x="786" y="1739"/>
                  </a:lnTo>
                  <a:cubicBezTo>
                    <a:pt x="834" y="1691"/>
                    <a:pt x="882" y="1644"/>
                    <a:pt x="882" y="1596"/>
                  </a:cubicBezTo>
                  <a:lnTo>
                    <a:pt x="882" y="786"/>
                  </a:lnTo>
                  <a:cubicBezTo>
                    <a:pt x="882" y="548"/>
                    <a:pt x="1072" y="334"/>
                    <a:pt x="1310" y="334"/>
                  </a:cubicBezTo>
                  <a:lnTo>
                    <a:pt x="3239" y="334"/>
                  </a:lnTo>
                  <a:cubicBezTo>
                    <a:pt x="3477" y="334"/>
                    <a:pt x="3692" y="548"/>
                    <a:pt x="3692" y="786"/>
                  </a:cubicBezTo>
                  <a:lnTo>
                    <a:pt x="3692" y="2263"/>
                  </a:lnTo>
                  <a:cubicBezTo>
                    <a:pt x="3692" y="2358"/>
                    <a:pt x="3763" y="2453"/>
                    <a:pt x="3858" y="2453"/>
                  </a:cubicBezTo>
                  <a:cubicBezTo>
                    <a:pt x="3954" y="2453"/>
                    <a:pt x="4025" y="2358"/>
                    <a:pt x="4025" y="2263"/>
                  </a:cubicBezTo>
                  <a:lnTo>
                    <a:pt x="4025" y="786"/>
                  </a:lnTo>
                  <a:cubicBezTo>
                    <a:pt x="4025" y="358"/>
                    <a:pt x="3668"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4" name="Google Shape;14254;p115"/>
            <p:cNvSpPr/>
            <p:nvPr/>
          </p:nvSpPr>
          <p:spPr>
            <a:xfrm>
              <a:off x="2274590" y="2928499"/>
              <a:ext cx="72504" cy="12377"/>
            </a:xfrm>
            <a:custGeom>
              <a:avLst/>
              <a:gdLst/>
              <a:ahLst/>
              <a:cxnLst/>
              <a:rect l="l" t="t" r="r" b="b"/>
              <a:pathLst>
                <a:path w="2097" h="358" extrusionOk="0">
                  <a:moveTo>
                    <a:pt x="191" y="0"/>
                  </a:moveTo>
                  <a:cubicBezTo>
                    <a:pt x="96" y="0"/>
                    <a:pt x="1" y="72"/>
                    <a:pt x="1" y="167"/>
                  </a:cubicBezTo>
                  <a:cubicBezTo>
                    <a:pt x="1" y="262"/>
                    <a:pt x="96" y="358"/>
                    <a:pt x="191" y="358"/>
                  </a:cubicBezTo>
                  <a:lnTo>
                    <a:pt x="1930" y="358"/>
                  </a:lnTo>
                  <a:cubicBezTo>
                    <a:pt x="2025" y="358"/>
                    <a:pt x="2096" y="286"/>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5" name="Google Shape;14255;p115"/>
            <p:cNvSpPr/>
            <p:nvPr/>
          </p:nvSpPr>
          <p:spPr>
            <a:xfrm>
              <a:off x="2274590" y="2953185"/>
              <a:ext cx="72504" cy="11582"/>
            </a:xfrm>
            <a:custGeom>
              <a:avLst/>
              <a:gdLst/>
              <a:ahLst/>
              <a:cxnLst/>
              <a:rect l="l" t="t" r="r" b="b"/>
              <a:pathLst>
                <a:path w="2097" h="335" extrusionOk="0">
                  <a:moveTo>
                    <a:pt x="191" y="1"/>
                  </a:moveTo>
                  <a:cubicBezTo>
                    <a:pt x="96" y="1"/>
                    <a:pt x="1" y="72"/>
                    <a:pt x="1" y="168"/>
                  </a:cubicBezTo>
                  <a:cubicBezTo>
                    <a:pt x="1" y="263"/>
                    <a:pt x="96" y="334"/>
                    <a:pt x="191" y="334"/>
                  </a:cubicBezTo>
                  <a:lnTo>
                    <a:pt x="1930" y="334"/>
                  </a:lnTo>
                  <a:cubicBezTo>
                    <a:pt x="2025" y="334"/>
                    <a:pt x="2096" y="263"/>
                    <a:pt x="2096" y="168"/>
                  </a:cubicBezTo>
                  <a:cubicBezTo>
                    <a:pt x="2096" y="72"/>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6" name="Google Shape;14256;p115"/>
            <p:cNvSpPr/>
            <p:nvPr/>
          </p:nvSpPr>
          <p:spPr>
            <a:xfrm>
              <a:off x="2274590" y="2977905"/>
              <a:ext cx="72504" cy="11547"/>
            </a:xfrm>
            <a:custGeom>
              <a:avLst/>
              <a:gdLst/>
              <a:ahLst/>
              <a:cxnLst/>
              <a:rect l="l" t="t" r="r" b="b"/>
              <a:pathLst>
                <a:path w="2097" h="334" extrusionOk="0">
                  <a:moveTo>
                    <a:pt x="191" y="0"/>
                  </a:moveTo>
                  <a:cubicBezTo>
                    <a:pt x="96" y="0"/>
                    <a:pt x="1" y="72"/>
                    <a:pt x="1" y="167"/>
                  </a:cubicBezTo>
                  <a:cubicBezTo>
                    <a:pt x="1" y="262"/>
                    <a:pt x="96" y="334"/>
                    <a:pt x="191" y="334"/>
                  </a:cubicBezTo>
                  <a:lnTo>
                    <a:pt x="1930" y="334"/>
                  </a:lnTo>
                  <a:cubicBezTo>
                    <a:pt x="2025" y="334"/>
                    <a:pt x="2096" y="262"/>
                    <a:pt x="2096" y="167"/>
                  </a:cubicBezTo>
                  <a:cubicBezTo>
                    <a:pt x="2096" y="72"/>
                    <a:pt x="2025"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7" name="Google Shape;14257;p115"/>
            <p:cNvSpPr/>
            <p:nvPr/>
          </p:nvSpPr>
          <p:spPr>
            <a:xfrm>
              <a:off x="2274590" y="3001761"/>
              <a:ext cx="72504" cy="12412"/>
            </a:xfrm>
            <a:custGeom>
              <a:avLst/>
              <a:gdLst/>
              <a:ahLst/>
              <a:cxnLst/>
              <a:rect l="l" t="t" r="r" b="b"/>
              <a:pathLst>
                <a:path w="2097" h="359" extrusionOk="0">
                  <a:moveTo>
                    <a:pt x="191" y="1"/>
                  </a:moveTo>
                  <a:cubicBezTo>
                    <a:pt x="96" y="1"/>
                    <a:pt x="1" y="96"/>
                    <a:pt x="1" y="191"/>
                  </a:cubicBezTo>
                  <a:cubicBezTo>
                    <a:pt x="1" y="287"/>
                    <a:pt x="96" y="358"/>
                    <a:pt x="191" y="358"/>
                  </a:cubicBezTo>
                  <a:lnTo>
                    <a:pt x="1930" y="358"/>
                  </a:lnTo>
                  <a:cubicBezTo>
                    <a:pt x="2025" y="358"/>
                    <a:pt x="2096" y="287"/>
                    <a:pt x="2096" y="191"/>
                  </a:cubicBezTo>
                  <a:cubicBezTo>
                    <a:pt x="2096" y="96"/>
                    <a:pt x="2025" y="1"/>
                    <a:pt x="1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8" name="Google Shape;14258;p115"/>
          <p:cNvGrpSpPr/>
          <p:nvPr/>
        </p:nvGrpSpPr>
        <p:grpSpPr>
          <a:xfrm>
            <a:off x="2874016" y="2492397"/>
            <a:ext cx="272642" cy="376672"/>
            <a:chOff x="2729096" y="2767110"/>
            <a:chExt cx="295611" cy="408405"/>
          </a:xfrm>
        </p:grpSpPr>
        <p:sp>
          <p:nvSpPr>
            <p:cNvPr id="14259" name="Google Shape;14259;p115"/>
            <p:cNvSpPr/>
            <p:nvPr/>
          </p:nvSpPr>
          <p:spPr>
            <a:xfrm>
              <a:off x="2729096" y="2767110"/>
              <a:ext cx="286558" cy="408405"/>
            </a:xfrm>
            <a:custGeom>
              <a:avLst/>
              <a:gdLst/>
              <a:ahLst/>
              <a:cxnLst/>
              <a:rect l="l" t="t" r="r" b="b"/>
              <a:pathLst>
                <a:path w="8288" h="11813" extrusionOk="0">
                  <a:moveTo>
                    <a:pt x="5239" y="10098"/>
                  </a:moveTo>
                  <a:lnTo>
                    <a:pt x="5239" y="10384"/>
                  </a:lnTo>
                  <a:cubicBezTo>
                    <a:pt x="5239" y="10503"/>
                    <a:pt x="5168" y="10574"/>
                    <a:pt x="5049" y="10574"/>
                  </a:cubicBezTo>
                  <a:lnTo>
                    <a:pt x="3453" y="10574"/>
                  </a:lnTo>
                  <a:cubicBezTo>
                    <a:pt x="3334" y="10574"/>
                    <a:pt x="3239" y="10503"/>
                    <a:pt x="3239" y="10384"/>
                  </a:cubicBezTo>
                  <a:lnTo>
                    <a:pt x="3239" y="10098"/>
                  </a:lnTo>
                  <a:close/>
                  <a:moveTo>
                    <a:pt x="1382" y="1"/>
                  </a:moveTo>
                  <a:cubicBezTo>
                    <a:pt x="977" y="1"/>
                    <a:pt x="643" y="334"/>
                    <a:pt x="643" y="739"/>
                  </a:cubicBezTo>
                  <a:lnTo>
                    <a:pt x="643" y="4240"/>
                  </a:lnTo>
                  <a:cubicBezTo>
                    <a:pt x="262" y="4383"/>
                    <a:pt x="0" y="4740"/>
                    <a:pt x="0" y="5145"/>
                  </a:cubicBezTo>
                  <a:lnTo>
                    <a:pt x="0" y="9146"/>
                  </a:lnTo>
                  <a:cubicBezTo>
                    <a:pt x="0" y="9669"/>
                    <a:pt x="429" y="10098"/>
                    <a:pt x="953" y="10098"/>
                  </a:cubicBezTo>
                  <a:lnTo>
                    <a:pt x="2906" y="10098"/>
                  </a:lnTo>
                  <a:lnTo>
                    <a:pt x="2906" y="10384"/>
                  </a:lnTo>
                  <a:cubicBezTo>
                    <a:pt x="2906" y="10693"/>
                    <a:pt x="3144" y="10932"/>
                    <a:pt x="3453" y="10932"/>
                  </a:cubicBezTo>
                  <a:lnTo>
                    <a:pt x="3668" y="10932"/>
                  </a:lnTo>
                  <a:lnTo>
                    <a:pt x="3668" y="11646"/>
                  </a:lnTo>
                  <a:cubicBezTo>
                    <a:pt x="3668" y="11741"/>
                    <a:pt x="3739" y="11813"/>
                    <a:pt x="3834" y="11813"/>
                  </a:cubicBezTo>
                  <a:cubicBezTo>
                    <a:pt x="3930" y="11813"/>
                    <a:pt x="4001" y="11741"/>
                    <a:pt x="4001" y="11646"/>
                  </a:cubicBezTo>
                  <a:lnTo>
                    <a:pt x="4001" y="10932"/>
                  </a:lnTo>
                  <a:lnTo>
                    <a:pt x="4501" y="10932"/>
                  </a:lnTo>
                  <a:lnTo>
                    <a:pt x="4501" y="11646"/>
                  </a:lnTo>
                  <a:cubicBezTo>
                    <a:pt x="4501" y="11741"/>
                    <a:pt x="4573" y="11813"/>
                    <a:pt x="4668" y="11813"/>
                  </a:cubicBezTo>
                  <a:cubicBezTo>
                    <a:pt x="4763" y="11813"/>
                    <a:pt x="4858" y="11741"/>
                    <a:pt x="4858" y="11646"/>
                  </a:cubicBezTo>
                  <a:lnTo>
                    <a:pt x="4858" y="10932"/>
                  </a:lnTo>
                  <a:lnTo>
                    <a:pt x="5049" y="10932"/>
                  </a:lnTo>
                  <a:cubicBezTo>
                    <a:pt x="5359" y="10932"/>
                    <a:pt x="5597" y="10693"/>
                    <a:pt x="5597" y="10384"/>
                  </a:cubicBezTo>
                  <a:lnTo>
                    <a:pt x="5597" y="10098"/>
                  </a:lnTo>
                  <a:lnTo>
                    <a:pt x="7335" y="10098"/>
                  </a:lnTo>
                  <a:cubicBezTo>
                    <a:pt x="7859" y="10098"/>
                    <a:pt x="8288" y="9669"/>
                    <a:pt x="8288" y="9146"/>
                  </a:cubicBezTo>
                  <a:lnTo>
                    <a:pt x="8288" y="8907"/>
                  </a:lnTo>
                  <a:cubicBezTo>
                    <a:pt x="8288" y="8812"/>
                    <a:pt x="8216" y="8717"/>
                    <a:pt x="8121" y="8717"/>
                  </a:cubicBezTo>
                  <a:cubicBezTo>
                    <a:pt x="8026" y="8717"/>
                    <a:pt x="7954" y="8812"/>
                    <a:pt x="7954" y="8907"/>
                  </a:cubicBezTo>
                  <a:lnTo>
                    <a:pt x="7954" y="9146"/>
                  </a:lnTo>
                  <a:cubicBezTo>
                    <a:pt x="7954" y="9479"/>
                    <a:pt x="7669" y="9765"/>
                    <a:pt x="7335" y="9765"/>
                  </a:cubicBezTo>
                  <a:lnTo>
                    <a:pt x="953" y="9765"/>
                  </a:lnTo>
                  <a:cubicBezTo>
                    <a:pt x="619" y="9765"/>
                    <a:pt x="334" y="9479"/>
                    <a:pt x="334" y="9146"/>
                  </a:cubicBezTo>
                  <a:lnTo>
                    <a:pt x="334" y="5145"/>
                  </a:lnTo>
                  <a:cubicBezTo>
                    <a:pt x="334" y="4811"/>
                    <a:pt x="619" y="4526"/>
                    <a:pt x="953" y="4526"/>
                  </a:cubicBezTo>
                  <a:lnTo>
                    <a:pt x="3310" y="4526"/>
                  </a:lnTo>
                  <a:cubicBezTo>
                    <a:pt x="3406" y="4526"/>
                    <a:pt x="3477" y="4454"/>
                    <a:pt x="3477" y="4359"/>
                  </a:cubicBezTo>
                  <a:cubicBezTo>
                    <a:pt x="3477" y="4264"/>
                    <a:pt x="3406" y="4192"/>
                    <a:pt x="3310" y="4192"/>
                  </a:cubicBezTo>
                  <a:lnTo>
                    <a:pt x="977" y="4192"/>
                  </a:lnTo>
                  <a:lnTo>
                    <a:pt x="977" y="739"/>
                  </a:lnTo>
                  <a:cubicBezTo>
                    <a:pt x="977" y="525"/>
                    <a:pt x="1167" y="358"/>
                    <a:pt x="1382" y="358"/>
                  </a:cubicBezTo>
                  <a:lnTo>
                    <a:pt x="6883" y="358"/>
                  </a:lnTo>
                  <a:cubicBezTo>
                    <a:pt x="7097" y="358"/>
                    <a:pt x="7288" y="525"/>
                    <a:pt x="7288" y="739"/>
                  </a:cubicBezTo>
                  <a:lnTo>
                    <a:pt x="7288" y="3216"/>
                  </a:lnTo>
                  <a:cubicBezTo>
                    <a:pt x="7288" y="3311"/>
                    <a:pt x="7359" y="3382"/>
                    <a:pt x="7454" y="3382"/>
                  </a:cubicBezTo>
                  <a:cubicBezTo>
                    <a:pt x="7549" y="3382"/>
                    <a:pt x="7621" y="3311"/>
                    <a:pt x="7621" y="3216"/>
                  </a:cubicBezTo>
                  <a:lnTo>
                    <a:pt x="7621" y="739"/>
                  </a:lnTo>
                  <a:cubicBezTo>
                    <a:pt x="7621" y="334"/>
                    <a:pt x="7288" y="1"/>
                    <a:pt x="6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0" name="Google Shape;14260;p115"/>
            <p:cNvSpPr/>
            <p:nvPr/>
          </p:nvSpPr>
          <p:spPr>
            <a:xfrm>
              <a:off x="2859162" y="2895550"/>
              <a:ext cx="165545" cy="165533"/>
            </a:xfrm>
            <a:custGeom>
              <a:avLst/>
              <a:gdLst/>
              <a:ahLst/>
              <a:cxnLst/>
              <a:rect l="l" t="t" r="r" b="b"/>
              <a:pathLst>
                <a:path w="4788" h="4788" extrusionOk="0">
                  <a:moveTo>
                    <a:pt x="3764" y="358"/>
                  </a:moveTo>
                  <a:cubicBezTo>
                    <a:pt x="4145" y="358"/>
                    <a:pt x="4430" y="644"/>
                    <a:pt x="4430" y="1025"/>
                  </a:cubicBezTo>
                  <a:lnTo>
                    <a:pt x="4430" y="3764"/>
                  </a:lnTo>
                  <a:cubicBezTo>
                    <a:pt x="4430" y="4145"/>
                    <a:pt x="4145" y="4430"/>
                    <a:pt x="3764" y="4430"/>
                  </a:cubicBezTo>
                  <a:lnTo>
                    <a:pt x="1025" y="4430"/>
                  </a:lnTo>
                  <a:cubicBezTo>
                    <a:pt x="644" y="4430"/>
                    <a:pt x="358" y="4145"/>
                    <a:pt x="358" y="3764"/>
                  </a:cubicBezTo>
                  <a:lnTo>
                    <a:pt x="358" y="1025"/>
                  </a:lnTo>
                  <a:cubicBezTo>
                    <a:pt x="358" y="644"/>
                    <a:pt x="644" y="358"/>
                    <a:pt x="1025" y="358"/>
                  </a:cubicBezTo>
                  <a:close/>
                  <a:moveTo>
                    <a:pt x="1025" y="1"/>
                  </a:moveTo>
                  <a:cubicBezTo>
                    <a:pt x="453" y="1"/>
                    <a:pt x="1" y="453"/>
                    <a:pt x="1" y="1025"/>
                  </a:cubicBezTo>
                  <a:lnTo>
                    <a:pt x="1" y="3764"/>
                  </a:lnTo>
                  <a:cubicBezTo>
                    <a:pt x="1" y="4335"/>
                    <a:pt x="453" y="4788"/>
                    <a:pt x="1025" y="4788"/>
                  </a:cubicBezTo>
                  <a:lnTo>
                    <a:pt x="3764" y="4788"/>
                  </a:lnTo>
                  <a:cubicBezTo>
                    <a:pt x="4335" y="4788"/>
                    <a:pt x="4788" y="4335"/>
                    <a:pt x="4788" y="3764"/>
                  </a:cubicBezTo>
                  <a:lnTo>
                    <a:pt x="4788" y="1025"/>
                  </a:lnTo>
                  <a:cubicBezTo>
                    <a:pt x="4788" y="453"/>
                    <a:pt x="4335" y="1"/>
                    <a:pt x="3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1" name="Google Shape;14261;p115"/>
            <p:cNvSpPr/>
            <p:nvPr/>
          </p:nvSpPr>
          <p:spPr>
            <a:xfrm>
              <a:off x="2883052" y="2920271"/>
              <a:ext cx="117797" cy="116924"/>
            </a:xfrm>
            <a:custGeom>
              <a:avLst/>
              <a:gdLst/>
              <a:ahLst/>
              <a:cxnLst/>
              <a:rect l="l" t="t" r="r" b="b"/>
              <a:pathLst>
                <a:path w="3407" h="3382" extrusionOk="0">
                  <a:moveTo>
                    <a:pt x="334" y="0"/>
                  </a:moveTo>
                  <a:cubicBezTo>
                    <a:pt x="143" y="0"/>
                    <a:pt x="1" y="119"/>
                    <a:pt x="1" y="310"/>
                  </a:cubicBezTo>
                  <a:lnTo>
                    <a:pt x="1" y="3049"/>
                  </a:lnTo>
                  <a:cubicBezTo>
                    <a:pt x="1" y="3239"/>
                    <a:pt x="143" y="3382"/>
                    <a:pt x="334" y="3382"/>
                  </a:cubicBezTo>
                  <a:lnTo>
                    <a:pt x="3073" y="3382"/>
                  </a:lnTo>
                  <a:cubicBezTo>
                    <a:pt x="3263" y="3382"/>
                    <a:pt x="3406" y="3239"/>
                    <a:pt x="3406" y="3049"/>
                  </a:cubicBezTo>
                  <a:lnTo>
                    <a:pt x="3406" y="310"/>
                  </a:lnTo>
                  <a:cubicBezTo>
                    <a:pt x="3406" y="119"/>
                    <a:pt x="3263" y="0"/>
                    <a:pt x="3073" y="0"/>
                  </a:cubicBezTo>
                  <a:lnTo>
                    <a:pt x="2573" y="0"/>
                  </a:lnTo>
                  <a:cubicBezTo>
                    <a:pt x="2477" y="0"/>
                    <a:pt x="2406" y="72"/>
                    <a:pt x="2406" y="167"/>
                  </a:cubicBezTo>
                  <a:cubicBezTo>
                    <a:pt x="2406" y="262"/>
                    <a:pt x="2477" y="334"/>
                    <a:pt x="2573" y="334"/>
                  </a:cubicBezTo>
                  <a:lnTo>
                    <a:pt x="3049" y="334"/>
                  </a:lnTo>
                  <a:lnTo>
                    <a:pt x="3049" y="3025"/>
                  </a:lnTo>
                  <a:lnTo>
                    <a:pt x="358" y="3025"/>
                  </a:lnTo>
                  <a:lnTo>
                    <a:pt x="358" y="334"/>
                  </a:lnTo>
                  <a:lnTo>
                    <a:pt x="1834" y="334"/>
                  </a:lnTo>
                  <a:cubicBezTo>
                    <a:pt x="1930" y="334"/>
                    <a:pt x="2001" y="262"/>
                    <a:pt x="2001" y="167"/>
                  </a:cubicBezTo>
                  <a:cubicBezTo>
                    <a:pt x="2001" y="72"/>
                    <a:pt x="1930"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2" name="Google Shape;14262;p115"/>
            <p:cNvSpPr/>
            <p:nvPr/>
          </p:nvSpPr>
          <p:spPr>
            <a:xfrm>
              <a:off x="2906113" y="2942501"/>
              <a:ext cx="71674" cy="71669"/>
            </a:xfrm>
            <a:custGeom>
              <a:avLst/>
              <a:gdLst/>
              <a:ahLst/>
              <a:cxnLst/>
              <a:rect l="l" t="t" r="r" b="b"/>
              <a:pathLst>
                <a:path w="2073" h="2073" extrusionOk="0">
                  <a:moveTo>
                    <a:pt x="1024" y="358"/>
                  </a:moveTo>
                  <a:cubicBezTo>
                    <a:pt x="1405" y="358"/>
                    <a:pt x="1715" y="667"/>
                    <a:pt x="1715" y="1048"/>
                  </a:cubicBezTo>
                  <a:cubicBezTo>
                    <a:pt x="1715" y="1429"/>
                    <a:pt x="1405" y="1739"/>
                    <a:pt x="1024" y="1739"/>
                  </a:cubicBezTo>
                  <a:cubicBezTo>
                    <a:pt x="667" y="1739"/>
                    <a:pt x="358" y="1429"/>
                    <a:pt x="358" y="1048"/>
                  </a:cubicBezTo>
                  <a:cubicBezTo>
                    <a:pt x="358" y="667"/>
                    <a:pt x="667" y="358"/>
                    <a:pt x="1024" y="358"/>
                  </a:cubicBezTo>
                  <a:close/>
                  <a:moveTo>
                    <a:pt x="1024" y="0"/>
                  </a:moveTo>
                  <a:cubicBezTo>
                    <a:pt x="477" y="0"/>
                    <a:pt x="0" y="477"/>
                    <a:pt x="0" y="1048"/>
                  </a:cubicBezTo>
                  <a:cubicBezTo>
                    <a:pt x="0" y="1620"/>
                    <a:pt x="477" y="2072"/>
                    <a:pt x="1024" y="2072"/>
                  </a:cubicBezTo>
                  <a:cubicBezTo>
                    <a:pt x="1596" y="2072"/>
                    <a:pt x="2072" y="1620"/>
                    <a:pt x="2072" y="1048"/>
                  </a:cubicBezTo>
                  <a:cubicBezTo>
                    <a:pt x="2072" y="477"/>
                    <a:pt x="1596"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3" name="Google Shape;14263;p115"/>
            <p:cNvSpPr/>
            <p:nvPr/>
          </p:nvSpPr>
          <p:spPr>
            <a:xfrm>
              <a:off x="2935743" y="2970471"/>
              <a:ext cx="12378" cy="14036"/>
            </a:xfrm>
            <a:custGeom>
              <a:avLst/>
              <a:gdLst/>
              <a:ahLst/>
              <a:cxnLst/>
              <a:rect l="l" t="t" r="r" b="b"/>
              <a:pathLst>
                <a:path w="358" h="406" extrusionOk="0">
                  <a:moveTo>
                    <a:pt x="167" y="1"/>
                  </a:moveTo>
                  <a:cubicBezTo>
                    <a:pt x="72" y="1"/>
                    <a:pt x="1" y="96"/>
                    <a:pt x="1" y="192"/>
                  </a:cubicBezTo>
                  <a:lnTo>
                    <a:pt x="1" y="239"/>
                  </a:lnTo>
                  <a:cubicBezTo>
                    <a:pt x="1" y="334"/>
                    <a:pt x="72" y="406"/>
                    <a:pt x="167" y="406"/>
                  </a:cubicBezTo>
                  <a:cubicBezTo>
                    <a:pt x="286" y="406"/>
                    <a:pt x="358" y="334"/>
                    <a:pt x="358" y="239"/>
                  </a:cubicBezTo>
                  <a:lnTo>
                    <a:pt x="358" y="192"/>
                  </a:lnTo>
                  <a:cubicBezTo>
                    <a:pt x="358" y="96"/>
                    <a:pt x="286"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4" name="Google Shape;14264;p115"/>
            <p:cNvSpPr/>
            <p:nvPr/>
          </p:nvSpPr>
          <p:spPr>
            <a:xfrm>
              <a:off x="2756270" y="2941672"/>
              <a:ext cx="85642" cy="102957"/>
            </a:xfrm>
            <a:custGeom>
              <a:avLst/>
              <a:gdLst/>
              <a:ahLst/>
              <a:cxnLst/>
              <a:rect l="l" t="t" r="r" b="b"/>
              <a:pathLst>
                <a:path w="2477" h="2978" extrusionOk="0">
                  <a:moveTo>
                    <a:pt x="2120" y="2025"/>
                  </a:moveTo>
                  <a:lnTo>
                    <a:pt x="2120" y="2549"/>
                  </a:lnTo>
                  <a:cubicBezTo>
                    <a:pt x="2120" y="2596"/>
                    <a:pt x="2096" y="2644"/>
                    <a:pt x="2048" y="2644"/>
                  </a:cubicBezTo>
                  <a:lnTo>
                    <a:pt x="429" y="2644"/>
                  </a:lnTo>
                  <a:cubicBezTo>
                    <a:pt x="381" y="2644"/>
                    <a:pt x="357" y="2596"/>
                    <a:pt x="357" y="2549"/>
                  </a:cubicBezTo>
                  <a:lnTo>
                    <a:pt x="357" y="2025"/>
                  </a:lnTo>
                  <a:close/>
                  <a:moveTo>
                    <a:pt x="429" y="0"/>
                  </a:moveTo>
                  <a:cubicBezTo>
                    <a:pt x="191" y="0"/>
                    <a:pt x="0" y="191"/>
                    <a:pt x="0" y="405"/>
                  </a:cubicBezTo>
                  <a:lnTo>
                    <a:pt x="0" y="2549"/>
                  </a:lnTo>
                  <a:cubicBezTo>
                    <a:pt x="0" y="2787"/>
                    <a:pt x="191" y="2977"/>
                    <a:pt x="429" y="2977"/>
                  </a:cubicBezTo>
                  <a:lnTo>
                    <a:pt x="2048" y="2977"/>
                  </a:lnTo>
                  <a:cubicBezTo>
                    <a:pt x="2286" y="2977"/>
                    <a:pt x="2477" y="2787"/>
                    <a:pt x="2477" y="2549"/>
                  </a:cubicBezTo>
                  <a:lnTo>
                    <a:pt x="2477" y="1477"/>
                  </a:lnTo>
                  <a:cubicBezTo>
                    <a:pt x="2477" y="1382"/>
                    <a:pt x="2405" y="1310"/>
                    <a:pt x="2310" y="1310"/>
                  </a:cubicBezTo>
                  <a:cubicBezTo>
                    <a:pt x="2215" y="1310"/>
                    <a:pt x="2120" y="1382"/>
                    <a:pt x="2120" y="1477"/>
                  </a:cubicBezTo>
                  <a:lnTo>
                    <a:pt x="2120" y="1691"/>
                  </a:lnTo>
                  <a:lnTo>
                    <a:pt x="357" y="1691"/>
                  </a:lnTo>
                  <a:lnTo>
                    <a:pt x="357" y="405"/>
                  </a:lnTo>
                  <a:cubicBezTo>
                    <a:pt x="357" y="382"/>
                    <a:pt x="381" y="334"/>
                    <a:pt x="429" y="334"/>
                  </a:cubicBezTo>
                  <a:lnTo>
                    <a:pt x="2048" y="334"/>
                  </a:lnTo>
                  <a:cubicBezTo>
                    <a:pt x="2096" y="334"/>
                    <a:pt x="2120" y="382"/>
                    <a:pt x="2120" y="405"/>
                  </a:cubicBezTo>
                  <a:lnTo>
                    <a:pt x="2120" y="739"/>
                  </a:lnTo>
                  <a:cubicBezTo>
                    <a:pt x="2120" y="834"/>
                    <a:pt x="2215" y="905"/>
                    <a:pt x="2310" y="905"/>
                  </a:cubicBezTo>
                  <a:cubicBezTo>
                    <a:pt x="2405" y="905"/>
                    <a:pt x="2477" y="834"/>
                    <a:pt x="2477" y="739"/>
                  </a:cubicBezTo>
                  <a:lnTo>
                    <a:pt x="2477" y="405"/>
                  </a:lnTo>
                  <a:cubicBezTo>
                    <a:pt x="2477" y="191"/>
                    <a:pt x="2286" y="0"/>
                    <a:pt x="2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5" name="Google Shape;14265;p115"/>
            <p:cNvSpPr/>
            <p:nvPr/>
          </p:nvSpPr>
          <p:spPr>
            <a:xfrm>
              <a:off x="2756270" y="3077511"/>
              <a:ext cx="116933" cy="12412"/>
            </a:xfrm>
            <a:custGeom>
              <a:avLst/>
              <a:gdLst/>
              <a:ahLst/>
              <a:cxnLst/>
              <a:rect l="l" t="t" r="r" b="b"/>
              <a:pathLst>
                <a:path w="3382" h="359" extrusionOk="0">
                  <a:moveTo>
                    <a:pt x="191" y="1"/>
                  </a:moveTo>
                  <a:cubicBezTo>
                    <a:pt x="95" y="1"/>
                    <a:pt x="0" y="96"/>
                    <a:pt x="0" y="191"/>
                  </a:cubicBezTo>
                  <a:cubicBezTo>
                    <a:pt x="0" y="287"/>
                    <a:pt x="95" y="358"/>
                    <a:pt x="191" y="358"/>
                  </a:cubicBezTo>
                  <a:lnTo>
                    <a:pt x="3215" y="358"/>
                  </a:lnTo>
                  <a:cubicBezTo>
                    <a:pt x="3310" y="358"/>
                    <a:pt x="3382" y="287"/>
                    <a:pt x="3382" y="191"/>
                  </a:cubicBezTo>
                  <a:cubicBezTo>
                    <a:pt x="3382" y="96"/>
                    <a:pt x="3310" y="1"/>
                    <a:pt x="3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6" name="Google Shape;14266;p115"/>
            <p:cNvSpPr/>
            <p:nvPr/>
          </p:nvSpPr>
          <p:spPr>
            <a:xfrm>
              <a:off x="2884712" y="3077511"/>
              <a:ext cx="16492" cy="12412"/>
            </a:xfrm>
            <a:custGeom>
              <a:avLst/>
              <a:gdLst/>
              <a:ahLst/>
              <a:cxnLst/>
              <a:rect l="l" t="t" r="r" b="b"/>
              <a:pathLst>
                <a:path w="477" h="359" extrusionOk="0">
                  <a:moveTo>
                    <a:pt x="167" y="1"/>
                  </a:moveTo>
                  <a:cubicBezTo>
                    <a:pt x="72" y="1"/>
                    <a:pt x="0" y="96"/>
                    <a:pt x="0" y="191"/>
                  </a:cubicBezTo>
                  <a:cubicBezTo>
                    <a:pt x="0"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7" name="Google Shape;14267;p115"/>
            <p:cNvSpPr/>
            <p:nvPr/>
          </p:nvSpPr>
          <p:spPr>
            <a:xfrm>
              <a:off x="2912682" y="3077511"/>
              <a:ext cx="16527" cy="12412"/>
            </a:xfrm>
            <a:custGeom>
              <a:avLst/>
              <a:gdLst/>
              <a:ahLst/>
              <a:cxnLst/>
              <a:rect l="l" t="t" r="r" b="b"/>
              <a:pathLst>
                <a:path w="478" h="359" extrusionOk="0">
                  <a:moveTo>
                    <a:pt x="168" y="1"/>
                  </a:moveTo>
                  <a:cubicBezTo>
                    <a:pt x="72" y="1"/>
                    <a:pt x="1" y="96"/>
                    <a:pt x="1" y="191"/>
                  </a:cubicBezTo>
                  <a:cubicBezTo>
                    <a:pt x="1" y="287"/>
                    <a:pt x="72" y="358"/>
                    <a:pt x="168" y="358"/>
                  </a:cubicBezTo>
                  <a:lnTo>
                    <a:pt x="310" y="358"/>
                  </a:lnTo>
                  <a:cubicBezTo>
                    <a:pt x="406" y="358"/>
                    <a:pt x="477" y="287"/>
                    <a:pt x="477" y="191"/>
                  </a:cubicBezTo>
                  <a:cubicBezTo>
                    <a:pt x="477" y="96"/>
                    <a:pt x="406"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8" name="Google Shape;14268;p115"/>
            <p:cNvSpPr/>
            <p:nvPr/>
          </p:nvSpPr>
          <p:spPr>
            <a:xfrm>
              <a:off x="2940687" y="3077511"/>
              <a:ext cx="16492" cy="12412"/>
            </a:xfrm>
            <a:custGeom>
              <a:avLst/>
              <a:gdLst/>
              <a:ahLst/>
              <a:cxnLst/>
              <a:rect l="l" t="t" r="r" b="b"/>
              <a:pathLst>
                <a:path w="477" h="359" extrusionOk="0">
                  <a:moveTo>
                    <a:pt x="167" y="1"/>
                  </a:moveTo>
                  <a:cubicBezTo>
                    <a:pt x="72" y="1"/>
                    <a:pt x="1" y="96"/>
                    <a:pt x="1" y="191"/>
                  </a:cubicBezTo>
                  <a:cubicBezTo>
                    <a:pt x="1"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9" name="Google Shape;14269;p115"/>
            <p:cNvSpPr/>
            <p:nvPr/>
          </p:nvSpPr>
          <p:spPr>
            <a:xfrm>
              <a:off x="2968691" y="3077511"/>
              <a:ext cx="16492" cy="12412"/>
            </a:xfrm>
            <a:custGeom>
              <a:avLst/>
              <a:gdLst/>
              <a:ahLst/>
              <a:cxnLst/>
              <a:rect l="l" t="t" r="r" b="b"/>
              <a:pathLst>
                <a:path w="477" h="359" extrusionOk="0">
                  <a:moveTo>
                    <a:pt x="167" y="1"/>
                  </a:moveTo>
                  <a:cubicBezTo>
                    <a:pt x="72" y="1"/>
                    <a:pt x="0" y="96"/>
                    <a:pt x="0" y="191"/>
                  </a:cubicBezTo>
                  <a:cubicBezTo>
                    <a:pt x="0" y="287"/>
                    <a:pt x="72" y="358"/>
                    <a:pt x="167" y="358"/>
                  </a:cubicBezTo>
                  <a:lnTo>
                    <a:pt x="310" y="358"/>
                  </a:lnTo>
                  <a:cubicBezTo>
                    <a:pt x="405" y="358"/>
                    <a:pt x="477" y="287"/>
                    <a:pt x="477" y="191"/>
                  </a:cubicBezTo>
                  <a:cubicBezTo>
                    <a:pt x="477" y="96"/>
                    <a:pt x="405"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0" name="Google Shape;14270;p115"/>
            <p:cNvSpPr/>
            <p:nvPr/>
          </p:nvSpPr>
          <p:spPr>
            <a:xfrm>
              <a:off x="2832021" y="2791000"/>
              <a:ext cx="136710" cy="93069"/>
            </a:xfrm>
            <a:custGeom>
              <a:avLst/>
              <a:gdLst/>
              <a:ahLst/>
              <a:cxnLst/>
              <a:rect l="l" t="t" r="r" b="b"/>
              <a:pathLst>
                <a:path w="3954" h="2692" extrusionOk="0">
                  <a:moveTo>
                    <a:pt x="167" y="0"/>
                  </a:moveTo>
                  <a:cubicBezTo>
                    <a:pt x="72" y="0"/>
                    <a:pt x="0" y="72"/>
                    <a:pt x="0" y="167"/>
                  </a:cubicBezTo>
                  <a:cubicBezTo>
                    <a:pt x="0" y="262"/>
                    <a:pt x="72" y="358"/>
                    <a:pt x="167" y="358"/>
                  </a:cubicBezTo>
                  <a:lnTo>
                    <a:pt x="3620" y="358"/>
                  </a:lnTo>
                  <a:lnTo>
                    <a:pt x="3620" y="2501"/>
                  </a:lnTo>
                  <a:cubicBezTo>
                    <a:pt x="3620" y="2596"/>
                    <a:pt x="3691" y="2691"/>
                    <a:pt x="3787" y="2691"/>
                  </a:cubicBezTo>
                  <a:cubicBezTo>
                    <a:pt x="3882" y="2691"/>
                    <a:pt x="3953" y="2596"/>
                    <a:pt x="3953" y="2501"/>
                  </a:cubicBezTo>
                  <a:lnTo>
                    <a:pt x="3953" y="167"/>
                  </a:lnTo>
                  <a:cubicBezTo>
                    <a:pt x="3953" y="72"/>
                    <a:pt x="3882" y="0"/>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1" name="Google Shape;14271;p115"/>
            <p:cNvSpPr/>
            <p:nvPr/>
          </p:nvSpPr>
          <p:spPr>
            <a:xfrm>
              <a:off x="2775182" y="2791000"/>
              <a:ext cx="77448" cy="108696"/>
            </a:xfrm>
            <a:custGeom>
              <a:avLst/>
              <a:gdLst/>
              <a:ahLst/>
              <a:cxnLst/>
              <a:rect l="l" t="t" r="r" b="b"/>
              <a:pathLst>
                <a:path w="2240" h="3144" extrusionOk="0">
                  <a:moveTo>
                    <a:pt x="168" y="0"/>
                  </a:moveTo>
                  <a:cubicBezTo>
                    <a:pt x="72" y="0"/>
                    <a:pt x="1" y="72"/>
                    <a:pt x="1" y="167"/>
                  </a:cubicBezTo>
                  <a:lnTo>
                    <a:pt x="1" y="2977"/>
                  </a:lnTo>
                  <a:cubicBezTo>
                    <a:pt x="1" y="3073"/>
                    <a:pt x="72" y="3144"/>
                    <a:pt x="168" y="3144"/>
                  </a:cubicBezTo>
                  <a:lnTo>
                    <a:pt x="2073" y="3144"/>
                  </a:lnTo>
                  <a:cubicBezTo>
                    <a:pt x="2168" y="3144"/>
                    <a:pt x="2239" y="3073"/>
                    <a:pt x="2239" y="2977"/>
                  </a:cubicBezTo>
                  <a:cubicBezTo>
                    <a:pt x="2239" y="2882"/>
                    <a:pt x="2168" y="2811"/>
                    <a:pt x="2073" y="2811"/>
                  </a:cubicBezTo>
                  <a:lnTo>
                    <a:pt x="334" y="2811"/>
                  </a:lnTo>
                  <a:lnTo>
                    <a:pt x="334" y="358"/>
                  </a:lnTo>
                  <a:lnTo>
                    <a:pt x="1073" y="358"/>
                  </a:lnTo>
                  <a:cubicBezTo>
                    <a:pt x="1168" y="358"/>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2" name="Google Shape;14272;p115"/>
          <p:cNvGrpSpPr/>
          <p:nvPr/>
        </p:nvGrpSpPr>
        <p:grpSpPr>
          <a:xfrm>
            <a:off x="3467089" y="2493162"/>
            <a:ext cx="376699" cy="375143"/>
            <a:chOff x="3372132" y="2767939"/>
            <a:chExt cx="408434" cy="406747"/>
          </a:xfrm>
        </p:grpSpPr>
        <p:sp>
          <p:nvSpPr>
            <p:cNvPr id="14273" name="Google Shape;14273;p115"/>
            <p:cNvSpPr/>
            <p:nvPr/>
          </p:nvSpPr>
          <p:spPr>
            <a:xfrm>
              <a:off x="3372132" y="2807457"/>
              <a:ext cx="408434" cy="367229"/>
            </a:xfrm>
            <a:custGeom>
              <a:avLst/>
              <a:gdLst/>
              <a:ahLst/>
              <a:cxnLst/>
              <a:rect l="l" t="t" r="r" b="b"/>
              <a:pathLst>
                <a:path w="11813" h="10622" extrusionOk="0">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4" name="Google Shape;14274;p115"/>
            <p:cNvSpPr/>
            <p:nvPr/>
          </p:nvSpPr>
          <p:spPr>
            <a:xfrm>
              <a:off x="3449508" y="2767939"/>
              <a:ext cx="255302" cy="255283"/>
            </a:xfrm>
            <a:custGeom>
              <a:avLst/>
              <a:gdLst/>
              <a:ahLst/>
              <a:cxnLst/>
              <a:rect l="l" t="t" r="r" b="b"/>
              <a:pathLst>
                <a:path w="7384" h="7384" extrusionOk="0">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5" name="Google Shape;14275;p115"/>
            <p:cNvSpPr/>
            <p:nvPr/>
          </p:nvSpPr>
          <p:spPr>
            <a:xfrm>
              <a:off x="3478342" y="2797569"/>
              <a:ext cx="196835" cy="141678"/>
            </a:xfrm>
            <a:custGeom>
              <a:avLst/>
              <a:gdLst/>
              <a:ahLst/>
              <a:cxnLst/>
              <a:rect l="l" t="t" r="r" b="b"/>
              <a:pathLst>
                <a:path w="5693" h="4098" extrusionOk="0">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6" name="Google Shape;14276;p115"/>
            <p:cNvSpPr/>
            <p:nvPr/>
          </p:nvSpPr>
          <p:spPr>
            <a:xfrm>
              <a:off x="3498914" y="2948863"/>
              <a:ext cx="143313" cy="44702"/>
            </a:xfrm>
            <a:custGeom>
              <a:avLst/>
              <a:gdLst/>
              <a:ahLst/>
              <a:cxnLst/>
              <a:rect l="l" t="t" r="r" b="b"/>
              <a:pathLst>
                <a:path w="4145" h="1293" extrusionOk="0">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7" name="Google Shape;14277;p115"/>
            <p:cNvSpPr/>
            <p:nvPr/>
          </p:nvSpPr>
          <p:spPr>
            <a:xfrm>
              <a:off x="3507972" y="2827233"/>
              <a:ext cx="137539" cy="136700"/>
            </a:xfrm>
            <a:custGeom>
              <a:avLst/>
              <a:gdLst/>
              <a:ahLst/>
              <a:cxnLst/>
              <a:rect l="l" t="t" r="r" b="b"/>
              <a:pathLst>
                <a:path w="3978" h="3954" extrusionOk="0">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8" name="Google Shape;14278;p115"/>
            <p:cNvSpPr/>
            <p:nvPr/>
          </p:nvSpPr>
          <p:spPr>
            <a:xfrm>
              <a:off x="3535977" y="2854408"/>
              <a:ext cx="224807" cy="166328"/>
            </a:xfrm>
            <a:custGeom>
              <a:avLst/>
              <a:gdLst/>
              <a:ahLst/>
              <a:cxnLst/>
              <a:rect l="l" t="t" r="r" b="b"/>
              <a:pathLst>
                <a:path w="6502" h="4811" extrusionOk="0">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9" name="Google Shape;14279;p115"/>
          <p:cNvGrpSpPr/>
          <p:nvPr/>
        </p:nvGrpSpPr>
        <p:grpSpPr>
          <a:xfrm>
            <a:off x="4060927" y="2492397"/>
            <a:ext cx="375934" cy="376672"/>
            <a:chOff x="4015998" y="2767110"/>
            <a:chExt cx="407605" cy="408405"/>
          </a:xfrm>
        </p:grpSpPr>
        <p:sp>
          <p:nvSpPr>
            <p:cNvPr id="14280" name="Google Shape;14280;p115"/>
            <p:cNvSpPr/>
            <p:nvPr/>
          </p:nvSpPr>
          <p:spPr>
            <a:xfrm>
              <a:off x="4015998" y="2767110"/>
              <a:ext cx="407605" cy="408405"/>
            </a:xfrm>
            <a:custGeom>
              <a:avLst/>
              <a:gdLst/>
              <a:ahLst/>
              <a:cxnLst/>
              <a:rect l="l" t="t" r="r" b="b"/>
              <a:pathLst>
                <a:path w="11789" h="11813" extrusionOk="0">
                  <a:moveTo>
                    <a:pt x="7502" y="596"/>
                  </a:moveTo>
                  <a:lnTo>
                    <a:pt x="9169" y="2287"/>
                  </a:lnTo>
                  <a:lnTo>
                    <a:pt x="7502" y="2287"/>
                  </a:lnTo>
                  <a:lnTo>
                    <a:pt x="7502" y="596"/>
                  </a:lnTo>
                  <a:close/>
                  <a:moveTo>
                    <a:pt x="6954" y="9360"/>
                  </a:moveTo>
                  <a:lnTo>
                    <a:pt x="6954" y="10051"/>
                  </a:lnTo>
                  <a:cubicBezTo>
                    <a:pt x="6954" y="10098"/>
                    <a:pt x="6978" y="10122"/>
                    <a:pt x="7002" y="10170"/>
                  </a:cubicBezTo>
                  <a:lnTo>
                    <a:pt x="7407" y="10646"/>
                  </a:lnTo>
                  <a:lnTo>
                    <a:pt x="4406" y="10646"/>
                  </a:lnTo>
                  <a:lnTo>
                    <a:pt x="4811" y="10170"/>
                  </a:lnTo>
                  <a:cubicBezTo>
                    <a:pt x="4835" y="10122"/>
                    <a:pt x="4858" y="10098"/>
                    <a:pt x="4858" y="10051"/>
                  </a:cubicBezTo>
                  <a:lnTo>
                    <a:pt x="4858" y="9360"/>
                  </a:lnTo>
                  <a:close/>
                  <a:moveTo>
                    <a:pt x="8073" y="10979"/>
                  </a:moveTo>
                  <a:cubicBezTo>
                    <a:pt x="8169" y="10979"/>
                    <a:pt x="8240" y="11051"/>
                    <a:pt x="8240" y="11146"/>
                  </a:cubicBezTo>
                  <a:lnTo>
                    <a:pt x="8240" y="11313"/>
                  </a:lnTo>
                  <a:cubicBezTo>
                    <a:pt x="8240" y="11408"/>
                    <a:pt x="8169" y="11456"/>
                    <a:pt x="8073" y="11456"/>
                  </a:cubicBezTo>
                  <a:lnTo>
                    <a:pt x="3715" y="11456"/>
                  </a:lnTo>
                  <a:cubicBezTo>
                    <a:pt x="3620" y="11456"/>
                    <a:pt x="3549" y="11408"/>
                    <a:pt x="3549" y="11313"/>
                  </a:cubicBezTo>
                  <a:lnTo>
                    <a:pt x="3549" y="11146"/>
                  </a:lnTo>
                  <a:cubicBezTo>
                    <a:pt x="3549" y="11051"/>
                    <a:pt x="3620" y="10979"/>
                    <a:pt x="3715" y="10979"/>
                  </a:cubicBezTo>
                  <a:close/>
                  <a:moveTo>
                    <a:pt x="2287" y="1"/>
                  </a:moveTo>
                  <a:cubicBezTo>
                    <a:pt x="2144" y="1"/>
                    <a:pt x="2025" y="120"/>
                    <a:pt x="2025" y="263"/>
                  </a:cubicBezTo>
                  <a:lnTo>
                    <a:pt x="2025" y="2882"/>
                  </a:lnTo>
                  <a:cubicBezTo>
                    <a:pt x="2025" y="2978"/>
                    <a:pt x="2096" y="3049"/>
                    <a:pt x="2191" y="3049"/>
                  </a:cubicBezTo>
                  <a:cubicBezTo>
                    <a:pt x="2287" y="3049"/>
                    <a:pt x="2382" y="2978"/>
                    <a:pt x="2382" y="2882"/>
                  </a:cubicBezTo>
                  <a:lnTo>
                    <a:pt x="2382" y="358"/>
                  </a:lnTo>
                  <a:lnTo>
                    <a:pt x="7145" y="358"/>
                  </a:lnTo>
                  <a:lnTo>
                    <a:pt x="7145" y="2454"/>
                  </a:lnTo>
                  <a:cubicBezTo>
                    <a:pt x="7145" y="2549"/>
                    <a:pt x="7240" y="2620"/>
                    <a:pt x="7335" y="2620"/>
                  </a:cubicBezTo>
                  <a:lnTo>
                    <a:pt x="9407" y="2620"/>
                  </a:lnTo>
                  <a:lnTo>
                    <a:pt x="9407" y="7907"/>
                  </a:lnTo>
                  <a:lnTo>
                    <a:pt x="4287" y="7907"/>
                  </a:lnTo>
                  <a:cubicBezTo>
                    <a:pt x="4192" y="7907"/>
                    <a:pt x="4120" y="7979"/>
                    <a:pt x="4120" y="8074"/>
                  </a:cubicBezTo>
                  <a:cubicBezTo>
                    <a:pt x="4120" y="8169"/>
                    <a:pt x="4192" y="8241"/>
                    <a:pt x="4287" y="8241"/>
                  </a:cubicBezTo>
                  <a:lnTo>
                    <a:pt x="11431" y="8241"/>
                  </a:lnTo>
                  <a:cubicBezTo>
                    <a:pt x="11336" y="8693"/>
                    <a:pt x="10955" y="9026"/>
                    <a:pt x="10503" y="9026"/>
                  </a:cubicBezTo>
                  <a:lnTo>
                    <a:pt x="1286" y="9026"/>
                  </a:lnTo>
                  <a:cubicBezTo>
                    <a:pt x="834" y="9026"/>
                    <a:pt x="453" y="8693"/>
                    <a:pt x="358" y="8241"/>
                  </a:cubicBezTo>
                  <a:lnTo>
                    <a:pt x="3549" y="8241"/>
                  </a:lnTo>
                  <a:cubicBezTo>
                    <a:pt x="3644" y="8241"/>
                    <a:pt x="3739" y="8169"/>
                    <a:pt x="3739" y="8074"/>
                  </a:cubicBezTo>
                  <a:cubicBezTo>
                    <a:pt x="3739" y="7979"/>
                    <a:pt x="3644" y="7907"/>
                    <a:pt x="3549" y="7907"/>
                  </a:cubicBezTo>
                  <a:lnTo>
                    <a:pt x="2382" y="7907"/>
                  </a:lnTo>
                  <a:lnTo>
                    <a:pt x="2382" y="3621"/>
                  </a:lnTo>
                  <a:cubicBezTo>
                    <a:pt x="2382" y="3525"/>
                    <a:pt x="2287" y="3430"/>
                    <a:pt x="2191" y="3430"/>
                  </a:cubicBezTo>
                  <a:cubicBezTo>
                    <a:pt x="2096" y="3430"/>
                    <a:pt x="2025" y="3525"/>
                    <a:pt x="2025" y="3621"/>
                  </a:cubicBezTo>
                  <a:lnTo>
                    <a:pt x="2025" y="7907"/>
                  </a:lnTo>
                  <a:lnTo>
                    <a:pt x="358" y="7907"/>
                  </a:lnTo>
                  <a:lnTo>
                    <a:pt x="358" y="2501"/>
                  </a:lnTo>
                  <a:cubicBezTo>
                    <a:pt x="358" y="1977"/>
                    <a:pt x="786" y="1549"/>
                    <a:pt x="1286" y="1549"/>
                  </a:cubicBezTo>
                  <a:lnTo>
                    <a:pt x="1501" y="1549"/>
                  </a:lnTo>
                  <a:cubicBezTo>
                    <a:pt x="1596" y="1549"/>
                    <a:pt x="1691" y="1477"/>
                    <a:pt x="1691" y="1382"/>
                  </a:cubicBezTo>
                  <a:cubicBezTo>
                    <a:pt x="1691" y="1287"/>
                    <a:pt x="1596" y="1215"/>
                    <a:pt x="1501" y="1215"/>
                  </a:cubicBezTo>
                  <a:lnTo>
                    <a:pt x="1286" y="1215"/>
                  </a:lnTo>
                  <a:cubicBezTo>
                    <a:pt x="596" y="1215"/>
                    <a:pt x="0" y="1787"/>
                    <a:pt x="0" y="2501"/>
                  </a:cubicBezTo>
                  <a:lnTo>
                    <a:pt x="0" y="8074"/>
                  </a:lnTo>
                  <a:cubicBezTo>
                    <a:pt x="0" y="8788"/>
                    <a:pt x="596" y="9360"/>
                    <a:pt x="1286" y="9360"/>
                  </a:cubicBezTo>
                  <a:lnTo>
                    <a:pt x="4501" y="9360"/>
                  </a:lnTo>
                  <a:lnTo>
                    <a:pt x="4501" y="9979"/>
                  </a:lnTo>
                  <a:lnTo>
                    <a:pt x="3954" y="10646"/>
                  </a:lnTo>
                  <a:lnTo>
                    <a:pt x="3715" y="10646"/>
                  </a:lnTo>
                  <a:cubicBezTo>
                    <a:pt x="3430" y="10646"/>
                    <a:pt x="3215" y="10860"/>
                    <a:pt x="3215" y="11146"/>
                  </a:cubicBezTo>
                  <a:lnTo>
                    <a:pt x="3215" y="11313"/>
                  </a:lnTo>
                  <a:cubicBezTo>
                    <a:pt x="3215" y="11598"/>
                    <a:pt x="3430" y="11813"/>
                    <a:pt x="3715" y="11813"/>
                  </a:cubicBezTo>
                  <a:lnTo>
                    <a:pt x="8073" y="11813"/>
                  </a:lnTo>
                  <a:cubicBezTo>
                    <a:pt x="8359" y="11813"/>
                    <a:pt x="8574" y="11598"/>
                    <a:pt x="8574" y="11313"/>
                  </a:cubicBezTo>
                  <a:lnTo>
                    <a:pt x="8574" y="11146"/>
                  </a:lnTo>
                  <a:cubicBezTo>
                    <a:pt x="8574" y="10860"/>
                    <a:pt x="8359" y="10646"/>
                    <a:pt x="8073" y="10646"/>
                  </a:cubicBezTo>
                  <a:lnTo>
                    <a:pt x="7859" y="10646"/>
                  </a:lnTo>
                  <a:lnTo>
                    <a:pt x="7311" y="9979"/>
                  </a:lnTo>
                  <a:lnTo>
                    <a:pt x="7311" y="9360"/>
                  </a:lnTo>
                  <a:lnTo>
                    <a:pt x="10503" y="9360"/>
                  </a:lnTo>
                  <a:cubicBezTo>
                    <a:pt x="11193" y="9360"/>
                    <a:pt x="11788" y="8788"/>
                    <a:pt x="11788" y="8074"/>
                  </a:cubicBezTo>
                  <a:lnTo>
                    <a:pt x="11788" y="2501"/>
                  </a:lnTo>
                  <a:cubicBezTo>
                    <a:pt x="11788" y="1787"/>
                    <a:pt x="11193" y="1215"/>
                    <a:pt x="10503" y="1215"/>
                  </a:cubicBezTo>
                  <a:lnTo>
                    <a:pt x="9502" y="1215"/>
                  </a:lnTo>
                  <a:cubicBezTo>
                    <a:pt x="9407" y="1215"/>
                    <a:pt x="9336" y="1287"/>
                    <a:pt x="9336" y="1382"/>
                  </a:cubicBezTo>
                  <a:cubicBezTo>
                    <a:pt x="9336" y="1477"/>
                    <a:pt x="9407" y="1549"/>
                    <a:pt x="9502" y="1549"/>
                  </a:cubicBezTo>
                  <a:lnTo>
                    <a:pt x="10503" y="1549"/>
                  </a:lnTo>
                  <a:cubicBezTo>
                    <a:pt x="11003" y="1549"/>
                    <a:pt x="11431" y="1977"/>
                    <a:pt x="11431" y="2501"/>
                  </a:cubicBezTo>
                  <a:lnTo>
                    <a:pt x="11431" y="7907"/>
                  </a:lnTo>
                  <a:lnTo>
                    <a:pt x="9764" y="7907"/>
                  </a:lnTo>
                  <a:lnTo>
                    <a:pt x="9764" y="2525"/>
                  </a:lnTo>
                  <a:cubicBezTo>
                    <a:pt x="9764" y="2430"/>
                    <a:pt x="9717" y="2335"/>
                    <a:pt x="9669" y="2263"/>
                  </a:cubicBezTo>
                  <a:lnTo>
                    <a:pt x="7502" y="96"/>
                  </a:lnTo>
                  <a:cubicBezTo>
                    <a:pt x="7430" y="48"/>
                    <a:pt x="7335" y="1"/>
                    <a:pt x="7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1" name="Google Shape;14281;p115"/>
            <p:cNvSpPr/>
            <p:nvPr/>
          </p:nvSpPr>
          <p:spPr>
            <a:xfrm>
              <a:off x="4126323" y="2949900"/>
              <a:ext cx="186947" cy="70009"/>
            </a:xfrm>
            <a:custGeom>
              <a:avLst/>
              <a:gdLst/>
              <a:ahLst/>
              <a:cxnLst/>
              <a:rect l="l" t="t" r="r" b="b"/>
              <a:pathLst>
                <a:path w="5407" h="2025" extrusionOk="0">
                  <a:moveTo>
                    <a:pt x="334" y="1"/>
                  </a:moveTo>
                  <a:cubicBezTo>
                    <a:pt x="143" y="1"/>
                    <a:pt x="0" y="167"/>
                    <a:pt x="0" y="358"/>
                  </a:cubicBezTo>
                  <a:lnTo>
                    <a:pt x="0" y="1668"/>
                  </a:lnTo>
                  <a:cubicBezTo>
                    <a:pt x="0" y="1858"/>
                    <a:pt x="143" y="2025"/>
                    <a:pt x="334" y="2025"/>
                  </a:cubicBezTo>
                  <a:lnTo>
                    <a:pt x="3573" y="2025"/>
                  </a:lnTo>
                  <a:cubicBezTo>
                    <a:pt x="3668" y="2025"/>
                    <a:pt x="3763" y="1930"/>
                    <a:pt x="3763" y="1834"/>
                  </a:cubicBezTo>
                  <a:cubicBezTo>
                    <a:pt x="3763" y="1739"/>
                    <a:pt x="3668" y="1668"/>
                    <a:pt x="3573" y="1668"/>
                  </a:cubicBezTo>
                  <a:lnTo>
                    <a:pt x="334" y="1668"/>
                  </a:lnTo>
                  <a:lnTo>
                    <a:pt x="334" y="358"/>
                  </a:lnTo>
                  <a:lnTo>
                    <a:pt x="5073" y="358"/>
                  </a:lnTo>
                  <a:lnTo>
                    <a:pt x="5073" y="1668"/>
                  </a:lnTo>
                  <a:lnTo>
                    <a:pt x="4311" y="1668"/>
                  </a:lnTo>
                  <a:cubicBezTo>
                    <a:pt x="4216" y="1668"/>
                    <a:pt x="4144" y="1739"/>
                    <a:pt x="4144" y="1834"/>
                  </a:cubicBezTo>
                  <a:cubicBezTo>
                    <a:pt x="4144" y="1930"/>
                    <a:pt x="4216" y="2025"/>
                    <a:pt x="4311" y="2025"/>
                  </a:cubicBezTo>
                  <a:lnTo>
                    <a:pt x="5073" y="2025"/>
                  </a:lnTo>
                  <a:cubicBezTo>
                    <a:pt x="5263" y="2025"/>
                    <a:pt x="5406" y="1858"/>
                    <a:pt x="5406" y="1668"/>
                  </a:cubicBezTo>
                  <a:lnTo>
                    <a:pt x="5406" y="358"/>
                  </a:lnTo>
                  <a:cubicBezTo>
                    <a:pt x="5406" y="167"/>
                    <a:pt x="5263"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2" name="Google Shape;14282;p115"/>
            <p:cNvSpPr/>
            <p:nvPr/>
          </p:nvSpPr>
          <p:spPr>
            <a:xfrm>
              <a:off x="4126323" y="2916156"/>
              <a:ext cx="186947" cy="12377"/>
            </a:xfrm>
            <a:custGeom>
              <a:avLst/>
              <a:gdLst/>
              <a:ahLst/>
              <a:cxnLst/>
              <a:rect l="l" t="t" r="r" b="b"/>
              <a:pathLst>
                <a:path w="5407" h="358" extrusionOk="0">
                  <a:moveTo>
                    <a:pt x="167" y="0"/>
                  </a:moveTo>
                  <a:cubicBezTo>
                    <a:pt x="72" y="0"/>
                    <a:pt x="0" y="72"/>
                    <a:pt x="0" y="167"/>
                  </a:cubicBezTo>
                  <a:cubicBezTo>
                    <a:pt x="0" y="262"/>
                    <a:pt x="72" y="357"/>
                    <a:pt x="167" y="357"/>
                  </a:cubicBezTo>
                  <a:lnTo>
                    <a:pt x="5240" y="357"/>
                  </a:lnTo>
                  <a:cubicBezTo>
                    <a:pt x="5335" y="357"/>
                    <a:pt x="5406" y="262"/>
                    <a:pt x="5406" y="167"/>
                  </a:cubicBezTo>
                  <a:cubicBezTo>
                    <a:pt x="5406" y="72"/>
                    <a:pt x="5335" y="0"/>
                    <a:pt x="5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3" name="Google Shape;14283;p115"/>
            <p:cNvSpPr/>
            <p:nvPr/>
          </p:nvSpPr>
          <p:spPr>
            <a:xfrm>
              <a:off x="4126323" y="2879093"/>
              <a:ext cx="186947" cy="11547"/>
            </a:xfrm>
            <a:custGeom>
              <a:avLst/>
              <a:gdLst/>
              <a:ahLst/>
              <a:cxnLst/>
              <a:rect l="l" t="t" r="r" b="b"/>
              <a:pathLst>
                <a:path w="5407" h="334" extrusionOk="0">
                  <a:moveTo>
                    <a:pt x="167" y="1"/>
                  </a:moveTo>
                  <a:cubicBezTo>
                    <a:pt x="72" y="1"/>
                    <a:pt x="0" y="72"/>
                    <a:pt x="0" y="167"/>
                  </a:cubicBezTo>
                  <a:cubicBezTo>
                    <a:pt x="0" y="263"/>
                    <a:pt x="72" y="334"/>
                    <a:pt x="167" y="334"/>
                  </a:cubicBezTo>
                  <a:lnTo>
                    <a:pt x="5240" y="334"/>
                  </a:lnTo>
                  <a:cubicBezTo>
                    <a:pt x="5335" y="334"/>
                    <a:pt x="5406" y="263"/>
                    <a:pt x="5406" y="167"/>
                  </a:cubicBezTo>
                  <a:cubicBezTo>
                    <a:pt x="5406" y="72"/>
                    <a:pt x="5335" y="1"/>
                    <a:pt x="5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4" name="Google Shape;14284;p115"/>
            <p:cNvSpPr/>
            <p:nvPr/>
          </p:nvSpPr>
          <p:spPr>
            <a:xfrm>
              <a:off x="4126323" y="2842031"/>
              <a:ext cx="119422" cy="11582"/>
            </a:xfrm>
            <a:custGeom>
              <a:avLst/>
              <a:gdLst/>
              <a:ahLst/>
              <a:cxnLst/>
              <a:rect l="l" t="t" r="r" b="b"/>
              <a:pathLst>
                <a:path w="3454" h="335" extrusionOk="0">
                  <a:moveTo>
                    <a:pt x="167" y="1"/>
                  </a:moveTo>
                  <a:cubicBezTo>
                    <a:pt x="72" y="1"/>
                    <a:pt x="0" y="72"/>
                    <a:pt x="0" y="168"/>
                  </a:cubicBezTo>
                  <a:cubicBezTo>
                    <a:pt x="0" y="263"/>
                    <a:pt x="72" y="334"/>
                    <a:pt x="167" y="334"/>
                  </a:cubicBezTo>
                  <a:lnTo>
                    <a:pt x="3263" y="334"/>
                  </a:lnTo>
                  <a:cubicBezTo>
                    <a:pt x="3358" y="334"/>
                    <a:pt x="3454" y="263"/>
                    <a:pt x="3454" y="168"/>
                  </a:cubicBezTo>
                  <a:cubicBezTo>
                    <a:pt x="3454" y="72"/>
                    <a:pt x="3358" y="1"/>
                    <a:pt x="3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5" name="Google Shape;14285;p115"/>
            <p:cNvSpPr/>
            <p:nvPr/>
          </p:nvSpPr>
          <p:spPr>
            <a:xfrm>
              <a:off x="4126323" y="2804172"/>
              <a:ext cx="119422" cy="12377"/>
            </a:xfrm>
            <a:custGeom>
              <a:avLst/>
              <a:gdLst/>
              <a:ahLst/>
              <a:cxnLst/>
              <a:rect l="l" t="t" r="r" b="b"/>
              <a:pathLst>
                <a:path w="3454" h="358" extrusionOk="0">
                  <a:moveTo>
                    <a:pt x="167" y="0"/>
                  </a:moveTo>
                  <a:cubicBezTo>
                    <a:pt x="72" y="0"/>
                    <a:pt x="0" y="96"/>
                    <a:pt x="0" y="191"/>
                  </a:cubicBezTo>
                  <a:cubicBezTo>
                    <a:pt x="0" y="286"/>
                    <a:pt x="72" y="358"/>
                    <a:pt x="167" y="358"/>
                  </a:cubicBezTo>
                  <a:lnTo>
                    <a:pt x="3263" y="358"/>
                  </a:lnTo>
                  <a:cubicBezTo>
                    <a:pt x="3358" y="358"/>
                    <a:pt x="3454" y="286"/>
                    <a:pt x="3454" y="191"/>
                  </a:cubicBezTo>
                  <a:cubicBezTo>
                    <a:pt x="3454" y="96"/>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6" name="Google Shape;14286;p115"/>
          <p:cNvGrpSpPr/>
          <p:nvPr/>
        </p:nvGrpSpPr>
        <p:grpSpPr>
          <a:xfrm>
            <a:off x="4701065" y="2499986"/>
            <a:ext cx="376699" cy="361494"/>
            <a:chOff x="4710065" y="2775338"/>
            <a:chExt cx="408434" cy="391948"/>
          </a:xfrm>
        </p:grpSpPr>
        <p:sp>
          <p:nvSpPr>
            <p:cNvPr id="14287" name="Google Shape;14287;p115"/>
            <p:cNvSpPr/>
            <p:nvPr/>
          </p:nvSpPr>
          <p:spPr>
            <a:xfrm>
              <a:off x="4850054" y="2869205"/>
              <a:ext cx="129311" cy="129301"/>
            </a:xfrm>
            <a:custGeom>
              <a:avLst/>
              <a:gdLst/>
              <a:ahLst/>
              <a:cxnLst/>
              <a:rect l="l" t="t" r="r" b="b"/>
              <a:pathLst>
                <a:path w="3740" h="3740" extrusionOk="0">
                  <a:moveTo>
                    <a:pt x="1858" y="1"/>
                  </a:moveTo>
                  <a:cubicBezTo>
                    <a:pt x="834" y="1"/>
                    <a:pt x="0" y="834"/>
                    <a:pt x="0" y="1858"/>
                  </a:cubicBezTo>
                  <a:cubicBezTo>
                    <a:pt x="0" y="2311"/>
                    <a:pt x="167" y="2739"/>
                    <a:pt x="453" y="3073"/>
                  </a:cubicBezTo>
                  <a:cubicBezTo>
                    <a:pt x="494" y="3114"/>
                    <a:pt x="544" y="3140"/>
                    <a:pt x="592" y="3140"/>
                  </a:cubicBezTo>
                  <a:cubicBezTo>
                    <a:pt x="627" y="3140"/>
                    <a:pt x="661" y="3127"/>
                    <a:pt x="691" y="3097"/>
                  </a:cubicBezTo>
                  <a:cubicBezTo>
                    <a:pt x="762" y="3049"/>
                    <a:pt x="786" y="2930"/>
                    <a:pt x="715" y="2859"/>
                  </a:cubicBezTo>
                  <a:cubicBezTo>
                    <a:pt x="477" y="2573"/>
                    <a:pt x="358" y="2239"/>
                    <a:pt x="358" y="1858"/>
                  </a:cubicBezTo>
                  <a:cubicBezTo>
                    <a:pt x="358" y="1025"/>
                    <a:pt x="1024" y="358"/>
                    <a:pt x="1858" y="358"/>
                  </a:cubicBezTo>
                  <a:cubicBezTo>
                    <a:pt x="2691" y="358"/>
                    <a:pt x="3382" y="1025"/>
                    <a:pt x="3382" y="1858"/>
                  </a:cubicBezTo>
                  <a:cubicBezTo>
                    <a:pt x="3382" y="2692"/>
                    <a:pt x="2691" y="3382"/>
                    <a:pt x="1858" y="3382"/>
                  </a:cubicBezTo>
                  <a:cubicBezTo>
                    <a:pt x="1644" y="3382"/>
                    <a:pt x="1453" y="3335"/>
                    <a:pt x="1239" y="3263"/>
                  </a:cubicBezTo>
                  <a:cubicBezTo>
                    <a:pt x="1219" y="3250"/>
                    <a:pt x="1197" y="3244"/>
                    <a:pt x="1175" y="3244"/>
                  </a:cubicBezTo>
                  <a:cubicBezTo>
                    <a:pt x="1118" y="3244"/>
                    <a:pt x="1059" y="3283"/>
                    <a:pt x="1024" y="3335"/>
                  </a:cubicBezTo>
                  <a:cubicBezTo>
                    <a:pt x="977" y="3430"/>
                    <a:pt x="1024" y="3525"/>
                    <a:pt x="1120" y="3573"/>
                  </a:cubicBezTo>
                  <a:cubicBezTo>
                    <a:pt x="1358" y="3668"/>
                    <a:pt x="1596" y="3740"/>
                    <a:pt x="1858" y="3740"/>
                  </a:cubicBezTo>
                  <a:cubicBezTo>
                    <a:pt x="2882" y="3740"/>
                    <a:pt x="3739" y="2882"/>
                    <a:pt x="3739" y="1858"/>
                  </a:cubicBezTo>
                  <a:cubicBezTo>
                    <a:pt x="3739" y="834"/>
                    <a:pt x="2882" y="1"/>
                    <a:pt x="1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8" name="Google Shape;14288;p115"/>
            <p:cNvSpPr/>
            <p:nvPr/>
          </p:nvSpPr>
          <p:spPr>
            <a:xfrm>
              <a:off x="4893686" y="2890606"/>
              <a:ext cx="45328" cy="85671"/>
            </a:xfrm>
            <a:custGeom>
              <a:avLst/>
              <a:gdLst/>
              <a:ahLst/>
              <a:cxnLst/>
              <a:rect l="l" t="t" r="r" b="b"/>
              <a:pathLst>
                <a:path w="1311" h="2478" extrusionOk="0">
                  <a:moveTo>
                    <a:pt x="644" y="1"/>
                  </a:moveTo>
                  <a:cubicBezTo>
                    <a:pt x="548" y="1"/>
                    <a:pt x="453" y="96"/>
                    <a:pt x="453" y="192"/>
                  </a:cubicBezTo>
                  <a:lnTo>
                    <a:pt x="453" y="263"/>
                  </a:lnTo>
                  <a:cubicBezTo>
                    <a:pt x="263" y="311"/>
                    <a:pt x="120" y="477"/>
                    <a:pt x="96" y="692"/>
                  </a:cubicBezTo>
                  <a:cubicBezTo>
                    <a:pt x="48" y="858"/>
                    <a:pt x="120" y="1049"/>
                    <a:pt x="239" y="1144"/>
                  </a:cubicBezTo>
                  <a:cubicBezTo>
                    <a:pt x="358" y="1239"/>
                    <a:pt x="501" y="1311"/>
                    <a:pt x="763" y="1406"/>
                  </a:cubicBezTo>
                  <a:cubicBezTo>
                    <a:pt x="929" y="1454"/>
                    <a:pt x="929" y="1597"/>
                    <a:pt x="929" y="1644"/>
                  </a:cubicBezTo>
                  <a:cubicBezTo>
                    <a:pt x="906" y="1763"/>
                    <a:pt x="810" y="1906"/>
                    <a:pt x="644" y="1906"/>
                  </a:cubicBezTo>
                  <a:cubicBezTo>
                    <a:pt x="477" y="1906"/>
                    <a:pt x="429" y="1882"/>
                    <a:pt x="286" y="1811"/>
                  </a:cubicBezTo>
                  <a:cubicBezTo>
                    <a:pt x="261" y="1794"/>
                    <a:pt x="230" y="1786"/>
                    <a:pt x="198" y="1786"/>
                  </a:cubicBezTo>
                  <a:cubicBezTo>
                    <a:pt x="139" y="1786"/>
                    <a:pt x="79" y="1812"/>
                    <a:pt x="48" y="1859"/>
                  </a:cubicBezTo>
                  <a:cubicBezTo>
                    <a:pt x="1" y="1930"/>
                    <a:pt x="24" y="2049"/>
                    <a:pt x="96" y="2097"/>
                  </a:cubicBezTo>
                  <a:cubicBezTo>
                    <a:pt x="239" y="2192"/>
                    <a:pt x="334" y="2216"/>
                    <a:pt x="453" y="2240"/>
                  </a:cubicBezTo>
                  <a:lnTo>
                    <a:pt x="453" y="2311"/>
                  </a:lnTo>
                  <a:cubicBezTo>
                    <a:pt x="453" y="2406"/>
                    <a:pt x="548" y="2478"/>
                    <a:pt x="644" y="2478"/>
                  </a:cubicBezTo>
                  <a:cubicBezTo>
                    <a:pt x="739" y="2478"/>
                    <a:pt x="810" y="2406"/>
                    <a:pt x="810" y="2311"/>
                  </a:cubicBezTo>
                  <a:lnTo>
                    <a:pt x="810" y="2216"/>
                  </a:lnTo>
                  <a:cubicBezTo>
                    <a:pt x="1072" y="2144"/>
                    <a:pt x="1215" y="1930"/>
                    <a:pt x="1263" y="1716"/>
                  </a:cubicBezTo>
                  <a:cubicBezTo>
                    <a:pt x="1310" y="1430"/>
                    <a:pt x="1144" y="1168"/>
                    <a:pt x="882" y="1073"/>
                  </a:cubicBezTo>
                  <a:cubicBezTo>
                    <a:pt x="715" y="1025"/>
                    <a:pt x="548" y="954"/>
                    <a:pt x="453" y="882"/>
                  </a:cubicBezTo>
                  <a:cubicBezTo>
                    <a:pt x="429" y="858"/>
                    <a:pt x="405" y="811"/>
                    <a:pt x="429" y="739"/>
                  </a:cubicBezTo>
                  <a:cubicBezTo>
                    <a:pt x="429" y="715"/>
                    <a:pt x="453" y="620"/>
                    <a:pt x="548" y="596"/>
                  </a:cubicBezTo>
                  <a:cubicBezTo>
                    <a:pt x="580" y="588"/>
                    <a:pt x="610" y="585"/>
                    <a:pt x="639" y="585"/>
                  </a:cubicBezTo>
                  <a:cubicBezTo>
                    <a:pt x="782" y="585"/>
                    <a:pt x="882" y="668"/>
                    <a:pt x="882" y="668"/>
                  </a:cubicBezTo>
                  <a:cubicBezTo>
                    <a:pt x="914" y="689"/>
                    <a:pt x="956" y="701"/>
                    <a:pt x="998" y="701"/>
                  </a:cubicBezTo>
                  <a:cubicBezTo>
                    <a:pt x="1051" y="701"/>
                    <a:pt x="1104" y="683"/>
                    <a:pt x="1144" y="644"/>
                  </a:cubicBezTo>
                  <a:cubicBezTo>
                    <a:pt x="1191" y="573"/>
                    <a:pt x="1191" y="477"/>
                    <a:pt x="1120" y="406"/>
                  </a:cubicBezTo>
                  <a:cubicBezTo>
                    <a:pt x="1120" y="406"/>
                    <a:pt x="1001" y="287"/>
                    <a:pt x="810" y="263"/>
                  </a:cubicBezTo>
                  <a:lnTo>
                    <a:pt x="810" y="192"/>
                  </a:lnTo>
                  <a:cubicBezTo>
                    <a:pt x="810" y="96"/>
                    <a:pt x="739" y="1"/>
                    <a:pt x="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9" name="Google Shape;14289;p115"/>
            <p:cNvSpPr/>
            <p:nvPr/>
          </p:nvSpPr>
          <p:spPr>
            <a:xfrm>
              <a:off x="5050132" y="2794284"/>
              <a:ext cx="36269" cy="65100"/>
            </a:xfrm>
            <a:custGeom>
              <a:avLst/>
              <a:gdLst/>
              <a:ahLst/>
              <a:cxnLst/>
              <a:rect l="l" t="t" r="r" b="b"/>
              <a:pathLst>
                <a:path w="1049" h="1883" extrusionOk="0">
                  <a:moveTo>
                    <a:pt x="524" y="1"/>
                  </a:moveTo>
                  <a:cubicBezTo>
                    <a:pt x="429" y="1"/>
                    <a:pt x="358" y="72"/>
                    <a:pt x="358" y="167"/>
                  </a:cubicBezTo>
                  <a:lnTo>
                    <a:pt x="358" y="191"/>
                  </a:lnTo>
                  <a:cubicBezTo>
                    <a:pt x="215" y="239"/>
                    <a:pt x="96" y="358"/>
                    <a:pt x="72" y="525"/>
                  </a:cubicBezTo>
                  <a:cubicBezTo>
                    <a:pt x="48" y="668"/>
                    <a:pt x="96" y="810"/>
                    <a:pt x="215" y="906"/>
                  </a:cubicBezTo>
                  <a:cubicBezTo>
                    <a:pt x="310" y="977"/>
                    <a:pt x="453" y="1049"/>
                    <a:pt x="596" y="1096"/>
                  </a:cubicBezTo>
                  <a:cubicBezTo>
                    <a:pt x="667" y="1120"/>
                    <a:pt x="691" y="1168"/>
                    <a:pt x="691" y="1215"/>
                  </a:cubicBezTo>
                  <a:cubicBezTo>
                    <a:pt x="667" y="1287"/>
                    <a:pt x="619" y="1358"/>
                    <a:pt x="524" y="1358"/>
                  </a:cubicBezTo>
                  <a:cubicBezTo>
                    <a:pt x="405" y="1358"/>
                    <a:pt x="381" y="1358"/>
                    <a:pt x="310" y="1311"/>
                  </a:cubicBezTo>
                  <a:cubicBezTo>
                    <a:pt x="276" y="1294"/>
                    <a:pt x="242" y="1286"/>
                    <a:pt x="211" y="1286"/>
                  </a:cubicBezTo>
                  <a:cubicBezTo>
                    <a:pt x="153" y="1286"/>
                    <a:pt x="103" y="1312"/>
                    <a:pt x="72" y="1358"/>
                  </a:cubicBezTo>
                  <a:cubicBezTo>
                    <a:pt x="0" y="1430"/>
                    <a:pt x="24" y="1549"/>
                    <a:pt x="119" y="1596"/>
                  </a:cubicBezTo>
                  <a:cubicBezTo>
                    <a:pt x="191" y="1644"/>
                    <a:pt x="262" y="1692"/>
                    <a:pt x="358" y="1692"/>
                  </a:cubicBezTo>
                  <a:lnTo>
                    <a:pt x="358" y="1715"/>
                  </a:lnTo>
                  <a:cubicBezTo>
                    <a:pt x="358" y="1811"/>
                    <a:pt x="429" y="1882"/>
                    <a:pt x="524" y="1882"/>
                  </a:cubicBezTo>
                  <a:cubicBezTo>
                    <a:pt x="619" y="1882"/>
                    <a:pt x="691" y="1811"/>
                    <a:pt x="691" y="1715"/>
                  </a:cubicBezTo>
                  <a:lnTo>
                    <a:pt x="691" y="1668"/>
                  </a:lnTo>
                  <a:cubicBezTo>
                    <a:pt x="858" y="1620"/>
                    <a:pt x="1001" y="1477"/>
                    <a:pt x="1024" y="1287"/>
                  </a:cubicBezTo>
                  <a:cubicBezTo>
                    <a:pt x="1048" y="1049"/>
                    <a:pt x="929" y="858"/>
                    <a:pt x="715" y="763"/>
                  </a:cubicBezTo>
                  <a:cubicBezTo>
                    <a:pt x="596" y="739"/>
                    <a:pt x="477" y="691"/>
                    <a:pt x="429" y="644"/>
                  </a:cubicBezTo>
                  <a:cubicBezTo>
                    <a:pt x="429" y="620"/>
                    <a:pt x="405" y="620"/>
                    <a:pt x="405" y="596"/>
                  </a:cubicBezTo>
                  <a:cubicBezTo>
                    <a:pt x="429" y="572"/>
                    <a:pt x="429" y="525"/>
                    <a:pt x="477" y="501"/>
                  </a:cubicBezTo>
                  <a:cubicBezTo>
                    <a:pt x="490" y="497"/>
                    <a:pt x="504" y="496"/>
                    <a:pt x="518" y="496"/>
                  </a:cubicBezTo>
                  <a:cubicBezTo>
                    <a:pt x="604" y="496"/>
                    <a:pt x="698" y="552"/>
                    <a:pt x="739" y="572"/>
                  </a:cubicBezTo>
                  <a:cubicBezTo>
                    <a:pt x="764" y="589"/>
                    <a:pt x="795" y="597"/>
                    <a:pt x="827" y="597"/>
                  </a:cubicBezTo>
                  <a:cubicBezTo>
                    <a:pt x="885" y="597"/>
                    <a:pt x="946" y="571"/>
                    <a:pt x="977" y="525"/>
                  </a:cubicBezTo>
                  <a:cubicBezTo>
                    <a:pt x="1024" y="453"/>
                    <a:pt x="1001" y="334"/>
                    <a:pt x="929" y="286"/>
                  </a:cubicBezTo>
                  <a:cubicBezTo>
                    <a:pt x="905" y="263"/>
                    <a:pt x="834"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0" name="Google Shape;14290;p115"/>
            <p:cNvSpPr/>
            <p:nvPr/>
          </p:nvSpPr>
          <p:spPr>
            <a:xfrm>
              <a:off x="4744674" y="2794284"/>
              <a:ext cx="36235" cy="65100"/>
            </a:xfrm>
            <a:custGeom>
              <a:avLst/>
              <a:gdLst/>
              <a:ahLst/>
              <a:cxnLst/>
              <a:rect l="l" t="t" r="r" b="b"/>
              <a:pathLst>
                <a:path w="1048" h="1883" extrusionOk="0">
                  <a:moveTo>
                    <a:pt x="524" y="1"/>
                  </a:moveTo>
                  <a:cubicBezTo>
                    <a:pt x="429" y="1"/>
                    <a:pt x="334" y="72"/>
                    <a:pt x="334" y="167"/>
                  </a:cubicBezTo>
                  <a:lnTo>
                    <a:pt x="334" y="191"/>
                  </a:lnTo>
                  <a:cubicBezTo>
                    <a:pt x="191" y="239"/>
                    <a:pt x="95" y="358"/>
                    <a:pt x="72" y="525"/>
                  </a:cubicBezTo>
                  <a:cubicBezTo>
                    <a:pt x="48" y="668"/>
                    <a:pt x="95" y="810"/>
                    <a:pt x="191" y="906"/>
                  </a:cubicBezTo>
                  <a:cubicBezTo>
                    <a:pt x="310" y="977"/>
                    <a:pt x="453" y="1049"/>
                    <a:pt x="596" y="1096"/>
                  </a:cubicBezTo>
                  <a:cubicBezTo>
                    <a:pt x="643" y="1120"/>
                    <a:pt x="691" y="1168"/>
                    <a:pt x="667" y="1239"/>
                  </a:cubicBezTo>
                  <a:cubicBezTo>
                    <a:pt x="667" y="1287"/>
                    <a:pt x="619" y="1358"/>
                    <a:pt x="524" y="1358"/>
                  </a:cubicBezTo>
                  <a:cubicBezTo>
                    <a:pt x="405" y="1358"/>
                    <a:pt x="381" y="1358"/>
                    <a:pt x="286" y="1311"/>
                  </a:cubicBezTo>
                  <a:cubicBezTo>
                    <a:pt x="261" y="1294"/>
                    <a:pt x="229" y="1286"/>
                    <a:pt x="197" y="1286"/>
                  </a:cubicBezTo>
                  <a:cubicBezTo>
                    <a:pt x="139" y="1286"/>
                    <a:pt x="79" y="1312"/>
                    <a:pt x="48" y="1358"/>
                  </a:cubicBezTo>
                  <a:cubicBezTo>
                    <a:pt x="0" y="1430"/>
                    <a:pt x="24" y="1549"/>
                    <a:pt x="95" y="1596"/>
                  </a:cubicBezTo>
                  <a:cubicBezTo>
                    <a:pt x="191" y="1644"/>
                    <a:pt x="262" y="1692"/>
                    <a:pt x="334" y="1692"/>
                  </a:cubicBezTo>
                  <a:lnTo>
                    <a:pt x="334" y="1715"/>
                  </a:lnTo>
                  <a:cubicBezTo>
                    <a:pt x="334" y="1811"/>
                    <a:pt x="429" y="1882"/>
                    <a:pt x="524" y="1882"/>
                  </a:cubicBezTo>
                  <a:cubicBezTo>
                    <a:pt x="619" y="1882"/>
                    <a:pt x="691" y="1811"/>
                    <a:pt x="691" y="1715"/>
                  </a:cubicBezTo>
                  <a:lnTo>
                    <a:pt x="691" y="1668"/>
                  </a:lnTo>
                  <a:cubicBezTo>
                    <a:pt x="857" y="1620"/>
                    <a:pt x="977" y="1477"/>
                    <a:pt x="1024" y="1287"/>
                  </a:cubicBezTo>
                  <a:cubicBezTo>
                    <a:pt x="1048" y="1049"/>
                    <a:pt x="929" y="858"/>
                    <a:pt x="715" y="763"/>
                  </a:cubicBezTo>
                  <a:cubicBezTo>
                    <a:pt x="596" y="739"/>
                    <a:pt x="476" y="691"/>
                    <a:pt x="405" y="644"/>
                  </a:cubicBezTo>
                  <a:cubicBezTo>
                    <a:pt x="405" y="620"/>
                    <a:pt x="405" y="620"/>
                    <a:pt x="405" y="596"/>
                  </a:cubicBezTo>
                  <a:cubicBezTo>
                    <a:pt x="405" y="572"/>
                    <a:pt x="429" y="525"/>
                    <a:pt x="476" y="501"/>
                  </a:cubicBezTo>
                  <a:cubicBezTo>
                    <a:pt x="493" y="497"/>
                    <a:pt x="510" y="496"/>
                    <a:pt x="526" y="496"/>
                  </a:cubicBezTo>
                  <a:cubicBezTo>
                    <a:pt x="626" y="496"/>
                    <a:pt x="715" y="552"/>
                    <a:pt x="715" y="572"/>
                  </a:cubicBezTo>
                  <a:cubicBezTo>
                    <a:pt x="748" y="589"/>
                    <a:pt x="782" y="597"/>
                    <a:pt x="814" y="597"/>
                  </a:cubicBezTo>
                  <a:cubicBezTo>
                    <a:pt x="871" y="597"/>
                    <a:pt x="922" y="571"/>
                    <a:pt x="953" y="525"/>
                  </a:cubicBezTo>
                  <a:cubicBezTo>
                    <a:pt x="1024" y="429"/>
                    <a:pt x="1000" y="334"/>
                    <a:pt x="929" y="286"/>
                  </a:cubicBezTo>
                  <a:cubicBezTo>
                    <a:pt x="905" y="263"/>
                    <a:pt x="810" y="215"/>
                    <a:pt x="691" y="167"/>
                  </a:cubicBezTo>
                  <a:cubicBezTo>
                    <a:pt x="691" y="72"/>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1" name="Google Shape;14291;p115"/>
            <p:cNvSpPr/>
            <p:nvPr/>
          </p:nvSpPr>
          <p:spPr>
            <a:xfrm>
              <a:off x="4710065" y="2775338"/>
              <a:ext cx="408434" cy="391948"/>
            </a:xfrm>
            <a:custGeom>
              <a:avLst/>
              <a:gdLst/>
              <a:ahLst/>
              <a:cxnLst/>
              <a:rect l="l" t="t" r="r" b="b"/>
              <a:pathLst>
                <a:path w="11813" h="11337" extrusionOk="0">
                  <a:moveTo>
                    <a:pt x="10336" y="358"/>
                  </a:moveTo>
                  <a:cubicBezTo>
                    <a:pt x="10956" y="358"/>
                    <a:pt x="11480" y="858"/>
                    <a:pt x="11480" y="1477"/>
                  </a:cubicBezTo>
                  <a:cubicBezTo>
                    <a:pt x="11480" y="2120"/>
                    <a:pt x="10956" y="2621"/>
                    <a:pt x="10336" y="2621"/>
                  </a:cubicBezTo>
                  <a:cubicBezTo>
                    <a:pt x="9717" y="2621"/>
                    <a:pt x="9193" y="2120"/>
                    <a:pt x="9193" y="1477"/>
                  </a:cubicBezTo>
                  <a:cubicBezTo>
                    <a:pt x="9193" y="858"/>
                    <a:pt x="9717" y="358"/>
                    <a:pt x="10336" y="358"/>
                  </a:cubicBezTo>
                  <a:close/>
                  <a:moveTo>
                    <a:pt x="3192" y="3002"/>
                  </a:moveTo>
                  <a:lnTo>
                    <a:pt x="3645" y="3359"/>
                  </a:lnTo>
                  <a:cubicBezTo>
                    <a:pt x="3430" y="3716"/>
                    <a:pt x="3335" y="4145"/>
                    <a:pt x="3335" y="4573"/>
                  </a:cubicBezTo>
                  <a:cubicBezTo>
                    <a:pt x="3335" y="5002"/>
                    <a:pt x="3430" y="5407"/>
                    <a:pt x="3621" y="5764"/>
                  </a:cubicBezTo>
                  <a:lnTo>
                    <a:pt x="3192" y="6193"/>
                  </a:lnTo>
                  <a:cubicBezTo>
                    <a:pt x="2906" y="5693"/>
                    <a:pt x="2740" y="5121"/>
                    <a:pt x="2763" y="4550"/>
                  </a:cubicBezTo>
                  <a:cubicBezTo>
                    <a:pt x="2763" y="3978"/>
                    <a:pt x="2906" y="3454"/>
                    <a:pt x="3192" y="3002"/>
                  </a:cubicBezTo>
                  <a:close/>
                  <a:moveTo>
                    <a:pt x="8646" y="3002"/>
                  </a:moveTo>
                  <a:cubicBezTo>
                    <a:pt x="8931" y="3478"/>
                    <a:pt x="9074" y="4026"/>
                    <a:pt x="9074" y="4573"/>
                  </a:cubicBezTo>
                  <a:cubicBezTo>
                    <a:pt x="9074" y="5145"/>
                    <a:pt x="8931" y="5716"/>
                    <a:pt x="8646" y="6193"/>
                  </a:cubicBezTo>
                  <a:lnTo>
                    <a:pt x="8217" y="5764"/>
                  </a:lnTo>
                  <a:cubicBezTo>
                    <a:pt x="8384" y="5407"/>
                    <a:pt x="8503" y="5002"/>
                    <a:pt x="8503" y="4573"/>
                  </a:cubicBezTo>
                  <a:cubicBezTo>
                    <a:pt x="8503" y="4145"/>
                    <a:pt x="8384" y="3740"/>
                    <a:pt x="8193" y="3359"/>
                  </a:cubicBezTo>
                  <a:lnTo>
                    <a:pt x="8646" y="3002"/>
                  </a:lnTo>
                  <a:close/>
                  <a:moveTo>
                    <a:pt x="5869" y="1429"/>
                  </a:moveTo>
                  <a:cubicBezTo>
                    <a:pt x="5897" y="1429"/>
                    <a:pt x="5926" y="1429"/>
                    <a:pt x="5955" y="1430"/>
                  </a:cubicBezTo>
                  <a:cubicBezTo>
                    <a:pt x="6788" y="1430"/>
                    <a:pt x="7574" y="1763"/>
                    <a:pt x="8169" y="2359"/>
                  </a:cubicBezTo>
                  <a:cubicBezTo>
                    <a:pt x="8265" y="2478"/>
                    <a:pt x="8360" y="2573"/>
                    <a:pt x="8455" y="2692"/>
                  </a:cubicBezTo>
                  <a:lnTo>
                    <a:pt x="8003" y="3073"/>
                  </a:lnTo>
                  <a:cubicBezTo>
                    <a:pt x="7788" y="2763"/>
                    <a:pt x="7502" y="2501"/>
                    <a:pt x="7145" y="2311"/>
                  </a:cubicBezTo>
                  <a:cubicBezTo>
                    <a:pt x="7114" y="2295"/>
                    <a:pt x="7082" y="2287"/>
                    <a:pt x="7052" y="2287"/>
                  </a:cubicBezTo>
                  <a:cubicBezTo>
                    <a:pt x="6992" y="2287"/>
                    <a:pt x="6939" y="2319"/>
                    <a:pt x="6907" y="2382"/>
                  </a:cubicBezTo>
                  <a:cubicBezTo>
                    <a:pt x="6860" y="2454"/>
                    <a:pt x="6883" y="2573"/>
                    <a:pt x="6979" y="2621"/>
                  </a:cubicBezTo>
                  <a:cubicBezTo>
                    <a:pt x="7693" y="3002"/>
                    <a:pt x="8145" y="3764"/>
                    <a:pt x="8145" y="4573"/>
                  </a:cubicBezTo>
                  <a:cubicBezTo>
                    <a:pt x="8145" y="5812"/>
                    <a:pt x="7145" y="6812"/>
                    <a:pt x="5907" y="6812"/>
                  </a:cubicBezTo>
                  <a:cubicBezTo>
                    <a:pt x="4669" y="6812"/>
                    <a:pt x="3668" y="5812"/>
                    <a:pt x="3668" y="4573"/>
                  </a:cubicBezTo>
                  <a:cubicBezTo>
                    <a:pt x="3668" y="3335"/>
                    <a:pt x="4669" y="2335"/>
                    <a:pt x="5907" y="2335"/>
                  </a:cubicBezTo>
                  <a:cubicBezTo>
                    <a:pt x="6050" y="2335"/>
                    <a:pt x="6193" y="2359"/>
                    <a:pt x="6336" y="2382"/>
                  </a:cubicBezTo>
                  <a:cubicBezTo>
                    <a:pt x="6348" y="2386"/>
                    <a:pt x="6361" y="2387"/>
                    <a:pt x="6373" y="2387"/>
                  </a:cubicBezTo>
                  <a:cubicBezTo>
                    <a:pt x="6454" y="2387"/>
                    <a:pt x="6526" y="2322"/>
                    <a:pt x="6526" y="2240"/>
                  </a:cubicBezTo>
                  <a:cubicBezTo>
                    <a:pt x="6550" y="2144"/>
                    <a:pt x="6502" y="2049"/>
                    <a:pt x="6407" y="2049"/>
                  </a:cubicBezTo>
                  <a:cubicBezTo>
                    <a:pt x="6240" y="2001"/>
                    <a:pt x="6074" y="2001"/>
                    <a:pt x="5907" y="2001"/>
                  </a:cubicBezTo>
                  <a:cubicBezTo>
                    <a:pt x="5050" y="2001"/>
                    <a:pt x="4288" y="2430"/>
                    <a:pt x="3811" y="3073"/>
                  </a:cubicBezTo>
                  <a:lnTo>
                    <a:pt x="3383" y="2692"/>
                  </a:lnTo>
                  <a:cubicBezTo>
                    <a:pt x="3478" y="2573"/>
                    <a:pt x="3573" y="2430"/>
                    <a:pt x="3716" y="2311"/>
                  </a:cubicBezTo>
                  <a:cubicBezTo>
                    <a:pt x="4291" y="1759"/>
                    <a:pt x="5045" y="1429"/>
                    <a:pt x="5869" y="1429"/>
                  </a:cubicBezTo>
                  <a:close/>
                  <a:moveTo>
                    <a:pt x="8026" y="6074"/>
                  </a:moveTo>
                  <a:lnTo>
                    <a:pt x="8431" y="6478"/>
                  </a:lnTo>
                  <a:cubicBezTo>
                    <a:pt x="8336" y="6598"/>
                    <a:pt x="8241" y="6717"/>
                    <a:pt x="8145" y="6836"/>
                  </a:cubicBezTo>
                  <a:cubicBezTo>
                    <a:pt x="7836" y="7121"/>
                    <a:pt x="7645" y="7479"/>
                    <a:pt x="7574" y="7884"/>
                  </a:cubicBezTo>
                  <a:lnTo>
                    <a:pt x="7479" y="8431"/>
                  </a:lnTo>
                  <a:lnTo>
                    <a:pt x="4383" y="8431"/>
                  </a:lnTo>
                  <a:lnTo>
                    <a:pt x="4311" y="7955"/>
                  </a:lnTo>
                  <a:cubicBezTo>
                    <a:pt x="4240" y="7526"/>
                    <a:pt x="4026" y="7145"/>
                    <a:pt x="3716" y="6860"/>
                  </a:cubicBezTo>
                  <a:cubicBezTo>
                    <a:pt x="3597" y="6740"/>
                    <a:pt x="3478" y="6598"/>
                    <a:pt x="3383" y="6478"/>
                  </a:cubicBezTo>
                  <a:lnTo>
                    <a:pt x="3811" y="6074"/>
                  </a:lnTo>
                  <a:cubicBezTo>
                    <a:pt x="4264" y="6740"/>
                    <a:pt x="5050" y="7169"/>
                    <a:pt x="5907" y="7169"/>
                  </a:cubicBezTo>
                  <a:cubicBezTo>
                    <a:pt x="6788" y="7169"/>
                    <a:pt x="7550" y="6740"/>
                    <a:pt x="8026" y="6074"/>
                  </a:cubicBezTo>
                  <a:close/>
                  <a:moveTo>
                    <a:pt x="1501" y="7026"/>
                  </a:moveTo>
                  <a:cubicBezTo>
                    <a:pt x="2120" y="7026"/>
                    <a:pt x="2621" y="7550"/>
                    <a:pt x="2621" y="8169"/>
                  </a:cubicBezTo>
                  <a:cubicBezTo>
                    <a:pt x="2621" y="8812"/>
                    <a:pt x="2120" y="9312"/>
                    <a:pt x="1501" y="9312"/>
                  </a:cubicBezTo>
                  <a:cubicBezTo>
                    <a:pt x="858" y="9312"/>
                    <a:pt x="358" y="8812"/>
                    <a:pt x="358" y="8169"/>
                  </a:cubicBezTo>
                  <a:cubicBezTo>
                    <a:pt x="358" y="7550"/>
                    <a:pt x="858" y="7026"/>
                    <a:pt x="1501" y="7026"/>
                  </a:cubicBezTo>
                  <a:close/>
                  <a:moveTo>
                    <a:pt x="10336" y="7026"/>
                  </a:moveTo>
                  <a:cubicBezTo>
                    <a:pt x="10956" y="7026"/>
                    <a:pt x="11480" y="7550"/>
                    <a:pt x="11480" y="8169"/>
                  </a:cubicBezTo>
                  <a:cubicBezTo>
                    <a:pt x="11480" y="8812"/>
                    <a:pt x="10956" y="9312"/>
                    <a:pt x="10336" y="9312"/>
                  </a:cubicBezTo>
                  <a:cubicBezTo>
                    <a:pt x="9717" y="9312"/>
                    <a:pt x="9193" y="8812"/>
                    <a:pt x="9193" y="8169"/>
                  </a:cubicBezTo>
                  <a:cubicBezTo>
                    <a:pt x="9193" y="7550"/>
                    <a:pt x="9717" y="7026"/>
                    <a:pt x="10336" y="7026"/>
                  </a:cubicBezTo>
                  <a:close/>
                  <a:moveTo>
                    <a:pt x="7383" y="8765"/>
                  </a:moveTo>
                  <a:cubicBezTo>
                    <a:pt x="7479" y="8765"/>
                    <a:pt x="7574" y="8860"/>
                    <a:pt x="7574" y="8979"/>
                  </a:cubicBezTo>
                  <a:lnTo>
                    <a:pt x="7574" y="9122"/>
                  </a:lnTo>
                  <a:cubicBezTo>
                    <a:pt x="7574" y="9241"/>
                    <a:pt x="7479" y="9336"/>
                    <a:pt x="7383" y="9336"/>
                  </a:cubicBezTo>
                  <a:lnTo>
                    <a:pt x="4478" y="9336"/>
                  </a:lnTo>
                  <a:cubicBezTo>
                    <a:pt x="4359" y="9336"/>
                    <a:pt x="4264" y="9241"/>
                    <a:pt x="4264" y="9122"/>
                  </a:cubicBezTo>
                  <a:lnTo>
                    <a:pt x="4264" y="8979"/>
                  </a:lnTo>
                  <a:cubicBezTo>
                    <a:pt x="4264" y="8860"/>
                    <a:pt x="4359" y="8765"/>
                    <a:pt x="4478" y="8765"/>
                  </a:cubicBezTo>
                  <a:close/>
                  <a:moveTo>
                    <a:pt x="6907" y="9670"/>
                  </a:moveTo>
                  <a:cubicBezTo>
                    <a:pt x="7002" y="9670"/>
                    <a:pt x="7098" y="9765"/>
                    <a:pt x="7098" y="9884"/>
                  </a:cubicBezTo>
                  <a:lnTo>
                    <a:pt x="7098" y="10051"/>
                  </a:lnTo>
                  <a:cubicBezTo>
                    <a:pt x="7098" y="10146"/>
                    <a:pt x="7002" y="10241"/>
                    <a:pt x="6907" y="10241"/>
                  </a:cubicBezTo>
                  <a:lnTo>
                    <a:pt x="4954" y="10241"/>
                  </a:lnTo>
                  <a:cubicBezTo>
                    <a:pt x="4835" y="10241"/>
                    <a:pt x="4740" y="10146"/>
                    <a:pt x="4740" y="10051"/>
                  </a:cubicBezTo>
                  <a:lnTo>
                    <a:pt x="4740" y="9884"/>
                  </a:lnTo>
                  <a:cubicBezTo>
                    <a:pt x="4740" y="9765"/>
                    <a:pt x="4835" y="9670"/>
                    <a:pt x="4954" y="9670"/>
                  </a:cubicBezTo>
                  <a:close/>
                  <a:moveTo>
                    <a:pt x="6407" y="10598"/>
                  </a:moveTo>
                  <a:cubicBezTo>
                    <a:pt x="6359" y="10813"/>
                    <a:pt x="6145" y="10979"/>
                    <a:pt x="5907" y="10979"/>
                  </a:cubicBezTo>
                  <a:cubicBezTo>
                    <a:pt x="5669" y="10979"/>
                    <a:pt x="5478" y="10813"/>
                    <a:pt x="5407" y="10598"/>
                  </a:cubicBezTo>
                  <a:close/>
                  <a:moveTo>
                    <a:pt x="1501" y="1"/>
                  </a:moveTo>
                  <a:cubicBezTo>
                    <a:pt x="668" y="1"/>
                    <a:pt x="1" y="668"/>
                    <a:pt x="1" y="1477"/>
                  </a:cubicBezTo>
                  <a:cubicBezTo>
                    <a:pt x="1" y="1668"/>
                    <a:pt x="49" y="1859"/>
                    <a:pt x="120" y="2025"/>
                  </a:cubicBezTo>
                  <a:cubicBezTo>
                    <a:pt x="137" y="2095"/>
                    <a:pt x="193" y="2139"/>
                    <a:pt x="259" y="2139"/>
                  </a:cubicBezTo>
                  <a:cubicBezTo>
                    <a:pt x="283" y="2139"/>
                    <a:pt x="309" y="2133"/>
                    <a:pt x="334" y="2120"/>
                  </a:cubicBezTo>
                  <a:cubicBezTo>
                    <a:pt x="430" y="2097"/>
                    <a:pt x="477" y="2001"/>
                    <a:pt x="430" y="1906"/>
                  </a:cubicBezTo>
                  <a:cubicBezTo>
                    <a:pt x="382" y="1763"/>
                    <a:pt x="358" y="1620"/>
                    <a:pt x="358" y="1477"/>
                  </a:cubicBezTo>
                  <a:cubicBezTo>
                    <a:pt x="358" y="858"/>
                    <a:pt x="858" y="358"/>
                    <a:pt x="1501" y="358"/>
                  </a:cubicBezTo>
                  <a:cubicBezTo>
                    <a:pt x="2120" y="358"/>
                    <a:pt x="2621" y="858"/>
                    <a:pt x="2621" y="1477"/>
                  </a:cubicBezTo>
                  <a:cubicBezTo>
                    <a:pt x="2621" y="2120"/>
                    <a:pt x="2120" y="2621"/>
                    <a:pt x="1501" y="2621"/>
                  </a:cubicBezTo>
                  <a:cubicBezTo>
                    <a:pt x="1263" y="2621"/>
                    <a:pt x="1025" y="2549"/>
                    <a:pt x="834" y="2406"/>
                  </a:cubicBezTo>
                  <a:cubicBezTo>
                    <a:pt x="809" y="2389"/>
                    <a:pt x="778" y="2381"/>
                    <a:pt x="746" y="2381"/>
                  </a:cubicBezTo>
                  <a:cubicBezTo>
                    <a:pt x="688" y="2381"/>
                    <a:pt x="627" y="2408"/>
                    <a:pt x="596" y="2454"/>
                  </a:cubicBezTo>
                  <a:cubicBezTo>
                    <a:pt x="525" y="2525"/>
                    <a:pt x="549" y="2644"/>
                    <a:pt x="620" y="2692"/>
                  </a:cubicBezTo>
                  <a:cubicBezTo>
                    <a:pt x="882" y="2883"/>
                    <a:pt x="1168" y="2978"/>
                    <a:pt x="1501" y="2978"/>
                  </a:cubicBezTo>
                  <a:cubicBezTo>
                    <a:pt x="1906" y="2978"/>
                    <a:pt x="2311" y="2787"/>
                    <a:pt x="2573" y="2501"/>
                  </a:cubicBezTo>
                  <a:lnTo>
                    <a:pt x="2906" y="2763"/>
                  </a:lnTo>
                  <a:cubicBezTo>
                    <a:pt x="2597" y="3287"/>
                    <a:pt x="2430" y="3907"/>
                    <a:pt x="2406" y="4550"/>
                  </a:cubicBezTo>
                  <a:cubicBezTo>
                    <a:pt x="2406" y="5216"/>
                    <a:pt x="2597" y="5883"/>
                    <a:pt x="2930" y="6431"/>
                  </a:cubicBezTo>
                  <a:lnTo>
                    <a:pt x="2382" y="7002"/>
                  </a:lnTo>
                  <a:cubicBezTo>
                    <a:pt x="2144" y="6812"/>
                    <a:pt x="1835" y="6693"/>
                    <a:pt x="1501" y="6693"/>
                  </a:cubicBezTo>
                  <a:cubicBezTo>
                    <a:pt x="668" y="6693"/>
                    <a:pt x="1" y="7360"/>
                    <a:pt x="1" y="8169"/>
                  </a:cubicBezTo>
                  <a:cubicBezTo>
                    <a:pt x="1" y="9003"/>
                    <a:pt x="668" y="9646"/>
                    <a:pt x="1501" y="9646"/>
                  </a:cubicBezTo>
                  <a:cubicBezTo>
                    <a:pt x="2311" y="9646"/>
                    <a:pt x="2978" y="9003"/>
                    <a:pt x="2978" y="8169"/>
                  </a:cubicBezTo>
                  <a:cubicBezTo>
                    <a:pt x="2978" y="7812"/>
                    <a:pt x="2835" y="7479"/>
                    <a:pt x="2644" y="7241"/>
                  </a:cubicBezTo>
                  <a:lnTo>
                    <a:pt x="3144" y="6717"/>
                  </a:lnTo>
                  <a:cubicBezTo>
                    <a:pt x="3240" y="6860"/>
                    <a:pt x="3359" y="6979"/>
                    <a:pt x="3478" y="7098"/>
                  </a:cubicBezTo>
                  <a:cubicBezTo>
                    <a:pt x="3740" y="7336"/>
                    <a:pt x="3907" y="7669"/>
                    <a:pt x="3954" y="8026"/>
                  </a:cubicBezTo>
                  <a:lnTo>
                    <a:pt x="4073" y="8598"/>
                  </a:lnTo>
                  <a:cubicBezTo>
                    <a:pt x="3978" y="8693"/>
                    <a:pt x="3930" y="8836"/>
                    <a:pt x="3930" y="8979"/>
                  </a:cubicBezTo>
                  <a:lnTo>
                    <a:pt x="3930" y="9122"/>
                  </a:lnTo>
                  <a:cubicBezTo>
                    <a:pt x="3930" y="9408"/>
                    <a:pt x="4145" y="9670"/>
                    <a:pt x="4454" y="9670"/>
                  </a:cubicBezTo>
                  <a:cubicBezTo>
                    <a:pt x="4407" y="9741"/>
                    <a:pt x="4407" y="9813"/>
                    <a:pt x="4407" y="9884"/>
                  </a:cubicBezTo>
                  <a:lnTo>
                    <a:pt x="4407" y="10051"/>
                  </a:lnTo>
                  <a:cubicBezTo>
                    <a:pt x="4407" y="10336"/>
                    <a:pt x="4645" y="10598"/>
                    <a:pt x="4954" y="10598"/>
                  </a:cubicBezTo>
                  <a:lnTo>
                    <a:pt x="5073" y="10598"/>
                  </a:lnTo>
                  <a:cubicBezTo>
                    <a:pt x="5121" y="11003"/>
                    <a:pt x="5478" y="11337"/>
                    <a:pt x="5907" y="11337"/>
                  </a:cubicBezTo>
                  <a:cubicBezTo>
                    <a:pt x="6336" y="11337"/>
                    <a:pt x="6693" y="11003"/>
                    <a:pt x="6764" y="10598"/>
                  </a:cubicBezTo>
                  <a:lnTo>
                    <a:pt x="6907" y="10598"/>
                  </a:lnTo>
                  <a:cubicBezTo>
                    <a:pt x="7193" y="10598"/>
                    <a:pt x="7455" y="10336"/>
                    <a:pt x="7455" y="10051"/>
                  </a:cubicBezTo>
                  <a:lnTo>
                    <a:pt x="7455" y="9884"/>
                  </a:lnTo>
                  <a:cubicBezTo>
                    <a:pt x="7455" y="9813"/>
                    <a:pt x="7431" y="9741"/>
                    <a:pt x="7407" y="9670"/>
                  </a:cubicBezTo>
                  <a:cubicBezTo>
                    <a:pt x="7693" y="9670"/>
                    <a:pt x="7931" y="9408"/>
                    <a:pt x="7931" y="9122"/>
                  </a:cubicBezTo>
                  <a:lnTo>
                    <a:pt x="7931" y="8979"/>
                  </a:lnTo>
                  <a:cubicBezTo>
                    <a:pt x="7931" y="8836"/>
                    <a:pt x="7884" y="8717"/>
                    <a:pt x="7788" y="8622"/>
                  </a:cubicBezTo>
                  <a:lnTo>
                    <a:pt x="7907" y="7955"/>
                  </a:lnTo>
                  <a:cubicBezTo>
                    <a:pt x="7979" y="7622"/>
                    <a:pt x="8145" y="7312"/>
                    <a:pt x="8384" y="7074"/>
                  </a:cubicBezTo>
                  <a:cubicBezTo>
                    <a:pt x="8479" y="6955"/>
                    <a:pt x="8598" y="6836"/>
                    <a:pt x="8693" y="6717"/>
                  </a:cubicBezTo>
                  <a:lnTo>
                    <a:pt x="9193" y="7241"/>
                  </a:lnTo>
                  <a:cubicBezTo>
                    <a:pt x="8979" y="7479"/>
                    <a:pt x="8860" y="7812"/>
                    <a:pt x="8860" y="8169"/>
                  </a:cubicBezTo>
                  <a:cubicBezTo>
                    <a:pt x="8860" y="9003"/>
                    <a:pt x="9527" y="9646"/>
                    <a:pt x="10336" y="9646"/>
                  </a:cubicBezTo>
                  <a:cubicBezTo>
                    <a:pt x="11146" y="9646"/>
                    <a:pt x="11813" y="9003"/>
                    <a:pt x="11813" y="8169"/>
                  </a:cubicBezTo>
                  <a:cubicBezTo>
                    <a:pt x="11813" y="7360"/>
                    <a:pt x="11146" y="6693"/>
                    <a:pt x="10336" y="6693"/>
                  </a:cubicBezTo>
                  <a:cubicBezTo>
                    <a:pt x="10003" y="6693"/>
                    <a:pt x="9693" y="6812"/>
                    <a:pt x="9431" y="7002"/>
                  </a:cubicBezTo>
                  <a:lnTo>
                    <a:pt x="8884" y="6431"/>
                  </a:lnTo>
                  <a:cubicBezTo>
                    <a:pt x="9241" y="5883"/>
                    <a:pt x="9408" y="5240"/>
                    <a:pt x="9408" y="4573"/>
                  </a:cubicBezTo>
                  <a:cubicBezTo>
                    <a:pt x="9408" y="3930"/>
                    <a:pt x="9241" y="3311"/>
                    <a:pt x="8908" y="2763"/>
                  </a:cubicBezTo>
                  <a:lnTo>
                    <a:pt x="9265" y="2501"/>
                  </a:lnTo>
                  <a:cubicBezTo>
                    <a:pt x="9527" y="2787"/>
                    <a:pt x="9908" y="2978"/>
                    <a:pt x="10336" y="2978"/>
                  </a:cubicBezTo>
                  <a:cubicBezTo>
                    <a:pt x="11146" y="2978"/>
                    <a:pt x="11813" y="2311"/>
                    <a:pt x="11813" y="1477"/>
                  </a:cubicBezTo>
                  <a:cubicBezTo>
                    <a:pt x="11813" y="668"/>
                    <a:pt x="11146" y="1"/>
                    <a:pt x="10336" y="1"/>
                  </a:cubicBezTo>
                  <a:cubicBezTo>
                    <a:pt x="9527" y="1"/>
                    <a:pt x="8860" y="668"/>
                    <a:pt x="8860" y="1477"/>
                  </a:cubicBezTo>
                  <a:cubicBezTo>
                    <a:pt x="8860" y="1763"/>
                    <a:pt x="8931" y="2001"/>
                    <a:pt x="9050" y="2216"/>
                  </a:cubicBezTo>
                  <a:lnTo>
                    <a:pt x="8717" y="2478"/>
                  </a:lnTo>
                  <a:cubicBezTo>
                    <a:pt x="8622" y="2359"/>
                    <a:pt x="8527" y="2240"/>
                    <a:pt x="8407" y="2120"/>
                  </a:cubicBezTo>
                  <a:cubicBezTo>
                    <a:pt x="7764" y="1454"/>
                    <a:pt x="6883" y="1096"/>
                    <a:pt x="5955" y="1073"/>
                  </a:cubicBezTo>
                  <a:cubicBezTo>
                    <a:pt x="5026" y="1073"/>
                    <a:pt x="4145" y="1406"/>
                    <a:pt x="3454" y="2073"/>
                  </a:cubicBezTo>
                  <a:cubicBezTo>
                    <a:pt x="3335" y="2192"/>
                    <a:pt x="3216" y="2335"/>
                    <a:pt x="3097" y="2478"/>
                  </a:cubicBezTo>
                  <a:lnTo>
                    <a:pt x="2787" y="2216"/>
                  </a:lnTo>
                  <a:cubicBezTo>
                    <a:pt x="2906" y="2001"/>
                    <a:pt x="2978" y="1763"/>
                    <a:pt x="2978" y="1477"/>
                  </a:cubicBezTo>
                  <a:cubicBezTo>
                    <a:pt x="2978" y="668"/>
                    <a:pt x="2311" y="1"/>
                    <a:pt x="1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2" name="Google Shape;14292;p115"/>
            <p:cNvSpPr/>
            <p:nvPr/>
          </p:nvSpPr>
          <p:spPr>
            <a:xfrm>
              <a:off x="5050132" y="3024821"/>
              <a:ext cx="37064" cy="65895"/>
            </a:xfrm>
            <a:custGeom>
              <a:avLst/>
              <a:gdLst/>
              <a:ahLst/>
              <a:cxnLst/>
              <a:rect l="l" t="t" r="r" b="b"/>
              <a:pathLst>
                <a:path w="1072" h="1906" extrusionOk="0">
                  <a:moveTo>
                    <a:pt x="524" y="1"/>
                  </a:moveTo>
                  <a:cubicBezTo>
                    <a:pt x="429" y="1"/>
                    <a:pt x="358" y="96"/>
                    <a:pt x="358" y="191"/>
                  </a:cubicBezTo>
                  <a:lnTo>
                    <a:pt x="358" y="215"/>
                  </a:lnTo>
                  <a:cubicBezTo>
                    <a:pt x="215" y="263"/>
                    <a:pt x="96" y="382"/>
                    <a:pt x="72" y="548"/>
                  </a:cubicBezTo>
                  <a:cubicBezTo>
                    <a:pt x="48" y="691"/>
                    <a:pt x="96" y="834"/>
                    <a:pt x="215" y="929"/>
                  </a:cubicBezTo>
                  <a:cubicBezTo>
                    <a:pt x="310" y="1001"/>
                    <a:pt x="453" y="1072"/>
                    <a:pt x="596" y="1120"/>
                  </a:cubicBezTo>
                  <a:cubicBezTo>
                    <a:pt x="667" y="1144"/>
                    <a:pt x="691" y="1191"/>
                    <a:pt x="691" y="1239"/>
                  </a:cubicBezTo>
                  <a:cubicBezTo>
                    <a:pt x="667" y="1287"/>
                    <a:pt x="619" y="1382"/>
                    <a:pt x="524" y="1382"/>
                  </a:cubicBezTo>
                  <a:cubicBezTo>
                    <a:pt x="405" y="1382"/>
                    <a:pt x="381" y="1382"/>
                    <a:pt x="310" y="1334"/>
                  </a:cubicBezTo>
                  <a:cubicBezTo>
                    <a:pt x="272" y="1306"/>
                    <a:pt x="235" y="1293"/>
                    <a:pt x="200" y="1293"/>
                  </a:cubicBezTo>
                  <a:cubicBezTo>
                    <a:pt x="147" y="1293"/>
                    <a:pt x="101" y="1324"/>
                    <a:pt x="72" y="1382"/>
                  </a:cubicBezTo>
                  <a:cubicBezTo>
                    <a:pt x="0" y="1453"/>
                    <a:pt x="24" y="1572"/>
                    <a:pt x="119" y="1620"/>
                  </a:cubicBezTo>
                  <a:cubicBezTo>
                    <a:pt x="191" y="1668"/>
                    <a:pt x="262" y="1692"/>
                    <a:pt x="358" y="1715"/>
                  </a:cubicBezTo>
                  <a:lnTo>
                    <a:pt x="358" y="1739"/>
                  </a:lnTo>
                  <a:cubicBezTo>
                    <a:pt x="358" y="1834"/>
                    <a:pt x="429" y="1906"/>
                    <a:pt x="524" y="1906"/>
                  </a:cubicBezTo>
                  <a:cubicBezTo>
                    <a:pt x="619" y="1906"/>
                    <a:pt x="691" y="1834"/>
                    <a:pt x="691" y="1739"/>
                  </a:cubicBezTo>
                  <a:lnTo>
                    <a:pt x="691" y="1692"/>
                  </a:lnTo>
                  <a:cubicBezTo>
                    <a:pt x="858" y="1644"/>
                    <a:pt x="1001" y="1477"/>
                    <a:pt x="1024" y="1311"/>
                  </a:cubicBezTo>
                  <a:cubicBezTo>
                    <a:pt x="1072" y="1072"/>
                    <a:pt x="929" y="858"/>
                    <a:pt x="715" y="787"/>
                  </a:cubicBezTo>
                  <a:cubicBezTo>
                    <a:pt x="596" y="739"/>
                    <a:pt x="477" y="715"/>
                    <a:pt x="429" y="644"/>
                  </a:cubicBezTo>
                  <a:cubicBezTo>
                    <a:pt x="429" y="644"/>
                    <a:pt x="405" y="620"/>
                    <a:pt x="405" y="596"/>
                  </a:cubicBezTo>
                  <a:cubicBezTo>
                    <a:pt x="429" y="596"/>
                    <a:pt x="429" y="548"/>
                    <a:pt x="477" y="525"/>
                  </a:cubicBezTo>
                  <a:cubicBezTo>
                    <a:pt x="490" y="521"/>
                    <a:pt x="504" y="520"/>
                    <a:pt x="518" y="520"/>
                  </a:cubicBezTo>
                  <a:cubicBezTo>
                    <a:pt x="604" y="520"/>
                    <a:pt x="698" y="576"/>
                    <a:pt x="739" y="596"/>
                  </a:cubicBezTo>
                  <a:cubicBezTo>
                    <a:pt x="764" y="613"/>
                    <a:pt x="795" y="621"/>
                    <a:pt x="827" y="621"/>
                  </a:cubicBezTo>
                  <a:cubicBezTo>
                    <a:pt x="885" y="621"/>
                    <a:pt x="946" y="595"/>
                    <a:pt x="977" y="548"/>
                  </a:cubicBezTo>
                  <a:cubicBezTo>
                    <a:pt x="1024" y="477"/>
                    <a:pt x="1024" y="358"/>
                    <a:pt x="929"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3" name="Google Shape;14293;p115"/>
            <p:cNvSpPr/>
            <p:nvPr/>
          </p:nvSpPr>
          <p:spPr>
            <a:xfrm>
              <a:off x="4744674" y="3024821"/>
              <a:ext cx="36235" cy="65895"/>
            </a:xfrm>
            <a:custGeom>
              <a:avLst/>
              <a:gdLst/>
              <a:ahLst/>
              <a:cxnLst/>
              <a:rect l="l" t="t" r="r" b="b"/>
              <a:pathLst>
                <a:path w="1048" h="1906" extrusionOk="0">
                  <a:moveTo>
                    <a:pt x="524" y="1"/>
                  </a:moveTo>
                  <a:cubicBezTo>
                    <a:pt x="429" y="1"/>
                    <a:pt x="334" y="96"/>
                    <a:pt x="334" y="191"/>
                  </a:cubicBezTo>
                  <a:lnTo>
                    <a:pt x="334" y="215"/>
                  </a:lnTo>
                  <a:cubicBezTo>
                    <a:pt x="191" y="263"/>
                    <a:pt x="95" y="382"/>
                    <a:pt x="72" y="548"/>
                  </a:cubicBezTo>
                  <a:cubicBezTo>
                    <a:pt x="48" y="691"/>
                    <a:pt x="95" y="834"/>
                    <a:pt x="191" y="929"/>
                  </a:cubicBezTo>
                  <a:cubicBezTo>
                    <a:pt x="310" y="1001"/>
                    <a:pt x="453" y="1072"/>
                    <a:pt x="596" y="1120"/>
                  </a:cubicBezTo>
                  <a:cubicBezTo>
                    <a:pt x="667" y="1144"/>
                    <a:pt x="691" y="1191"/>
                    <a:pt x="667" y="1239"/>
                  </a:cubicBezTo>
                  <a:cubicBezTo>
                    <a:pt x="667" y="1287"/>
                    <a:pt x="619" y="1382"/>
                    <a:pt x="524" y="1382"/>
                  </a:cubicBezTo>
                  <a:cubicBezTo>
                    <a:pt x="405" y="1382"/>
                    <a:pt x="381" y="1382"/>
                    <a:pt x="286" y="1334"/>
                  </a:cubicBezTo>
                  <a:cubicBezTo>
                    <a:pt x="258" y="1306"/>
                    <a:pt x="222" y="1293"/>
                    <a:pt x="186" y="1293"/>
                  </a:cubicBezTo>
                  <a:cubicBezTo>
                    <a:pt x="132" y="1293"/>
                    <a:pt x="77" y="1324"/>
                    <a:pt x="48" y="1382"/>
                  </a:cubicBezTo>
                  <a:cubicBezTo>
                    <a:pt x="0" y="1453"/>
                    <a:pt x="24" y="1572"/>
                    <a:pt x="95" y="1620"/>
                  </a:cubicBezTo>
                  <a:cubicBezTo>
                    <a:pt x="191" y="1668"/>
                    <a:pt x="262" y="1692"/>
                    <a:pt x="334" y="1715"/>
                  </a:cubicBezTo>
                  <a:lnTo>
                    <a:pt x="334" y="1739"/>
                  </a:lnTo>
                  <a:cubicBezTo>
                    <a:pt x="334" y="1834"/>
                    <a:pt x="429" y="1906"/>
                    <a:pt x="524" y="1906"/>
                  </a:cubicBezTo>
                  <a:cubicBezTo>
                    <a:pt x="619" y="1906"/>
                    <a:pt x="691" y="1834"/>
                    <a:pt x="691" y="1739"/>
                  </a:cubicBezTo>
                  <a:lnTo>
                    <a:pt x="691" y="1692"/>
                  </a:lnTo>
                  <a:cubicBezTo>
                    <a:pt x="857" y="1644"/>
                    <a:pt x="977" y="1477"/>
                    <a:pt x="1024" y="1311"/>
                  </a:cubicBezTo>
                  <a:cubicBezTo>
                    <a:pt x="1048" y="1072"/>
                    <a:pt x="929" y="858"/>
                    <a:pt x="715" y="787"/>
                  </a:cubicBezTo>
                  <a:cubicBezTo>
                    <a:pt x="596" y="739"/>
                    <a:pt x="476" y="715"/>
                    <a:pt x="405" y="644"/>
                  </a:cubicBezTo>
                  <a:cubicBezTo>
                    <a:pt x="405" y="644"/>
                    <a:pt x="405" y="620"/>
                    <a:pt x="405" y="596"/>
                  </a:cubicBezTo>
                  <a:cubicBezTo>
                    <a:pt x="405" y="596"/>
                    <a:pt x="429" y="548"/>
                    <a:pt x="476" y="525"/>
                  </a:cubicBezTo>
                  <a:cubicBezTo>
                    <a:pt x="490" y="521"/>
                    <a:pt x="504" y="520"/>
                    <a:pt x="519" y="520"/>
                  </a:cubicBezTo>
                  <a:cubicBezTo>
                    <a:pt x="610" y="520"/>
                    <a:pt x="721" y="576"/>
                    <a:pt x="762" y="596"/>
                  </a:cubicBezTo>
                  <a:cubicBezTo>
                    <a:pt x="788" y="613"/>
                    <a:pt x="816" y="621"/>
                    <a:pt x="845" y="621"/>
                  </a:cubicBezTo>
                  <a:cubicBezTo>
                    <a:pt x="898" y="621"/>
                    <a:pt x="954" y="595"/>
                    <a:pt x="1000" y="548"/>
                  </a:cubicBezTo>
                  <a:cubicBezTo>
                    <a:pt x="1048" y="477"/>
                    <a:pt x="1024" y="358"/>
                    <a:pt x="953" y="310"/>
                  </a:cubicBezTo>
                  <a:cubicBezTo>
                    <a:pt x="929" y="287"/>
                    <a:pt x="834" y="239"/>
                    <a:pt x="691" y="191"/>
                  </a:cubicBezTo>
                  <a:cubicBezTo>
                    <a:pt x="691" y="96"/>
                    <a:pt x="619" y="1"/>
                    <a:pt x="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94" name="Google Shape;14294;p115"/>
          <p:cNvGrpSpPr/>
          <p:nvPr/>
        </p:nvGrpSpPr>
        <p:grpSpPr>
          <a:xfrm>
            <a:off x="5363269" y="2492397"/>
            <a:ext cx="333395" cy="376672"/>
            <a:chOff x="5428058" y="2767110"/>
            <a:chExt cx="361482" cy="408405"/>
          </a:xfrm>
        </p:grpSpPr>
        <p:sp>
          <p:nvSpPr>
            <p:cNvPr id="14295" name="Google Shape;14295;p115"/>
            <p:cNvSpPr/>
            <p:nvPr/>
          </p:nvSpPr>
          <p:spPr>
            <a:xfrm>
              <a:off x="5428058" y="2767110"/>
              <a:ext cx="361482" cy="408405"/>
            </a:xfrm>
            <a:custGeom>
              <a:avLst/>
              <a:gdLst/>
              <a:ahLst/>
              <a:cxnLst/>
              <a:rect l="l" t="t" r="r" b="b"/>
              <a:pathLst>
                <a:path w="10455" h="11813" extrusionOk="0">
                  <a:moveTo>
                    <a:pt x="9002" y="358"/>
                  </a:moveTo>
                  <a:cubicBezTo>
                    <a:pt x="9169" y="358"/>
                    <a:pt x="9288" y="477"/>
                    <a:pt x="9288" y="644"/>
                  </a:cubicBezTo>
                  <a:lnTo>
                    <a:pt x="9288" y="1358"/>
                  </a:lnTo>
                  <a:lnTo>
                    <a:pt x="1810" y="1358"/>
                  </a:lnTo>
                  <a:lnTo>
                    <a:pt x="1810" y="644"/>
                  </a:lnTo>
                  <a:cubicBezTo>
                    <a:pt x="1810" y="477"/>
                    <a:pt x="1953" y="358"/>
                    <a:pt x="2096" y="358"/>
                  </a:cubicBezTo>
                  <a:close/>
                  <a:moveTo>
                    <a:pt x="1477" y="4192"/>
                  </a:moveTo>
                  <a:lnTo>
                    <a:pt x="1477" y="6597"/>
                  </a:lnTo>
                  <a:lnTo>
                    <a:pt x="1000" y="6597"/>
                  </a:lnTo>
                  <a:lnTo>
                    <a:pt x="1000" y="4526"/>
                  </a:lnTo>
                  <a:cubicBezTo>
                    <a:pt x="1000" y="4335"/>
                    <a:pt x="1167" y="4192"/>
                    <a:pt x="1358" y="4192"/>
                  </a:cubicBezTo>
                  <a:close/>
                  <a:moveTo>
                    <a:pt x="9288" y="1692"/>
                  </a:moveTo>
                  <a:lnTo>
                    <a:pt x="9288" y="5550"/>
                  </a:lnTo>
                  <a:cubicBezTo>
                    <a:pt x="9288" y="5645"/>
                    <a:pt x="9359" y="5716"/>
                    <a:pt x="9455" y="5716"/>
                  </a:cubicBezTo>
                  <a:cubicBezTo>
                    <a:pt x="9550" y="5716"/>
                    <a:pt x="9645" y="5645"/>
                    <a:pt x="9645" y="5550"/>
                  </a:cubicBezTo>
                  <a:lnTo>
                    <a:pt x="9645" y="4192"/>
                  </a:lnTo>
                  <a:lnTo>
                    <a:pt x="9764" y="4192"/>
                  </a:lnTo>
                  <a:cubicBezTo>
                    <a:pt x="9955" y="4192"/>
                    <a:pt x="10121" y="4335"/>
                    <a:pt x="10121" y="4526"/>
                  </a:cubicBezTo>
                  <a:lnTo>
                    <a:pt x="10121" y="10360"/>
                  </a:lnTo>
                  <a:lnTo>
                    <a:pt x="9645" y="8598"/>
                  </a:lnTo>
                  <a:lnTo>
                    <a:pt x="9645" y="6288"/>
                  </a:lnTo>
                  <a:cubicBezTo>
                    <a:pt x="9645" y="6193"/>
                    <a:pt x="9550" y="6121"/>
                    <a:pt x="9455" y="6121"/>
                  </a:cubicBezTo>
                  <a:cubicBezTo>
                    <a:pt x="9359" y="6121"/>
                    <a:pt x="9288" y="6193"/>
                    <a:pt x="9288" y="6288"/>
                  </a:cubicBezTo>
                  <a:lnTo>
                    <a:pt x="9288" y="7336"/>
                  </a:lnTo>
                  <a:lnTo>
                    <a:pt x="9193" y="6955"/>
                  </a:lnTo>
                  <a:cubicBezTo>
                    <a:pt x="9121" y="6740"/>
                    <a:pt x="8931" y="6597"/>
                    <a:pt x="8692" y="6597"/>
                  </a:cubicBezTo>
                  <a:lnTo>
                    <a:pt x="3120" y="6597"/>
                  </a:lnTo>
                  <a:cubicBezTo>
                    <a:pt x="3025" y="6597"/>
                    <a:pt x="2953" y="6669"/>
                    <a:pt x="2953" y="6764"/>
                  </a:cubicBezTo>
                  <a:cubicBezTo>
                    <a:pt x="2953" y="6859"/>
                    <a:pt x="3025" y="6931"/>
                    <a:pt x="3120" y="6931"/>
                  </a:cubicBezTo>
                  <a:lnTo>
                    <a:pt x="8692" y="6931"/>
                  </a:lnTo>
                  <a:cubicBezTo>
                    <a:pt x="8764" y="6931"/>
                    <a:pt x="8835" y="6978"/>
                    <a:pt x="8859" y="7050"/>
                  </a:cubicBezTo>
                  <a:lnTo>
                    <a:pt x="10050" y="11408"/>
                  </a:lnTo>
                  <a:cubicBezTo>
                    <a:pt x="10002" y="11456"/>
                    <a:pt x="9955" y="11456"/>
                    <a:pt x="9907" y="11456"/>
                  </a:cubicBezTo>
                  <a:lnTo>
                    <a:pt x="1715" y="11456"/>
                  </a:lnTo>
                  <a:cubicBezTo>
                    <a:pt x="1620" y="11456"/>
                    <a:pt x="1524" y="11408"/>
                    <a:pt x="1500" y="11313"/>
                  </a:cubicBezTo>
                  <a:lnTo>
                    <a:pt x="357" y="7145"/>
                  </a:lnTo>
                  <a:cubicBezTo>
                    <a:pt x="357" y="7098"/>
                    <a:pt x="357" y="7050"/>
                    <a:pt x="405" y="7002"/>
                  </a:cubicBezTo>
                  <a:cubicBezTo>
                    <a:pt x="429" y="6955"/>
                    <a:pt x="476" y="6931"/>
                    <a:pt x="524" y="6931"/>
                  </a:cubicBezTo>
                  <a:lnTo>
                    <a:pt x="2382" y="6931"/>
                  </a:lnTo>
                  <a:cubicBezTo>
                    <a:pt x="2477" y="6931"/>
                    <a:pt x="2572" y="6859"/>
                    <a:pt x="2572" y="6764"/>
                  </a:cubicBezTo>
                  <a:cubicBezTo>
                    <a:pt x="2572" y="6669"/>
                    <a:pt x="2477" y="6597"/>
                    <a:pt x="2382" y="6597"/>
                  </a:cubicBezTo>
                  <a:lnTo>
                    <a:pt x="1810" y="6597"/>
                  </a:lnTo>
                  <a:lnTo>
                    <a:pt x="1810" y="1692"/>
                  </a:lnTo>
                  <a:close/>
                  <a:moveTo>
                    <a:pt x="2096" y="1"/>
                  </a:moveTo>
                  <a:cubicBezTo>
                    <a:pt x="1762" y="1"/>
                    <a:pt x="1477" y="287"/>
                    <a:pt x="1477" y="644"/>
                  </a:cubicBezTo>
                  <a:lnTo>
                    <a:pt x="1477" y="3835"/>
                  </a:lnTo>
                  <a:lnTo>
                    <a:pt x="1358" y="3835"/>
                  </a:lnTo>
                  <a:cubicBezTo>
                    <a:pt x="977" y="3835"/>
                    <a:pt x="667" y="4145"/>
                    <a:pt x="667" y="4526"/>
                  </a:cubicBezTo>
                  <a:lnTo>
                    <a:pt x="667" y="6597"/>
                  </a:lnTo>
                  <a:lnTo>
                    <a:pt x="524" y="6597"/>
                  </a:lnTo>
                  <a:cubicBezTo>
                    <a:pt x="357" y="6597"/>
                    <a:pt x="214" y="6669"/>
                    <a:pt x="119" y="6788"/>
                  </a:cubicBezTo>
                  <a:cubicBezTo>
                    <a:pt x="24" y="6907"/>
                    <a:pt x="0" y="7074"/>
                    <a:pt x="24" y="7240"/>
                  </a:cubicBezTo>
                  <a:lnTo>
                    <a:pt x="1167" y="11408"/>
                  </a:lnTo>
                  <a:cubicBezTo>
                    <a:pt x="1239" y="11646"/>
                    <a:pt x="1453" y="11813"/>
                    <a:pt x="1715" y="11813"/>
                  </a:cubicBezTo>
                  <a:lnTo>
                    <a:pt x="9907" y="11813"/>
                  </a:lnTo>
                  <a:cubicBezTo>
                    <a:pt x="10217" y="11813"/>
                    <a:pt x="10455" y="11551"/>
                    <a:pt x="10455" y="11241"/>
                  </a:cubicBezTo>
                  <a:lnTo>
                    <a:pt x="10455" y="4526"/>
                  </a:lnTo>
                  <a:cubicBezTo>
                    <a:pt x="10455" y="4145"/>
                    <a:pt x="10145" y="3835"/>
                    <a:pt x="9764" y="3835"/>
                  </a:cubicBezTo>
                  <a:lnTo>
                    <a:pt x="9645" y="3835"/>
                  </a:lnTo>
                  <a:lnTo>
                    <a:pt x="9645" y="644"/>
                  </a:lnTo>
                  <a:cubicBezTo>
                    <a:pt x="9645" y="287"/>
                    <a:pt x="9359" y="1"/>
                    <a:pt x="9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6" name="Google Shape;14296;p115"/>
            <p:cNvSpPr/>
            <p:nvPr/>
          </p:nvSpPr>
          <p:spPr>
            <a:xfrm>
              <a:off x="5526040" y="2858522"/>
              <a:ext cx="188572" cy="105412"/>
            </a:xfrm>
            <a:custGeom>
              <a:avLst/>
              <a:gdLst/>
              <a:ahLst/>
              <a:cxnLst/>
              <a:rect l="l" t="t" r="r" b="b"/>
              <a:pathLst>
                <a:path w="5454" h="3049" extrusionOk="0">
                  <a:moveTo>
                    <a:pt x="738" y="0"/>
                  </a:moveTo>
                  <a:cubicBezTo>
                    <a:pt x="333" y="0"/>
                    <a:pt x="0" y="334"/>
                    <a:pt x="0" y="738"/>
                  </a:cubicBezTo>
                  <a:lnTo>
                    <a:pt x="0" y="2310"/>
                  </a:lnTo>
                  <a:cubicBezTo>
                    <a:pt x="0" y="2715"/>
                    <a:pt x="333" y="3048"/>
                    <a:pt x="738" y="3048"/>
                  </a:cubicBezTo>
                  <a:lnTo>
                    <a:pt x="4692" y="3048"/>
                  </a:lnTo>
                  <a:cubicBezTo>
                    <a:pt x="5120" y="3048"/>
                    <a:pt x="5454" y="2715"/>
                    <a:pt x="5454" y="2310"/>
                  </a:cubicBezTo>
                  <a:lnTo>
                    <a:pt x="5454" y="738"/>
                  </a:lnTo>
                  <a:cubicBezTo>
                    <a:pt x="5454" y="334"/>
                    <a:pt x="5120" y="0"/>
                    <a:pt x="4692" y="0"/>
                  </a:cubicBezTo>
                  <a:lnTo>
                    <a:pt x="4001" y="0"/>
                  </a:lnTo>
                  <a:cubicBezTo>
                    <a:pt x="3906" y="0"/>
                    <a:pt x="3834" y="72"/>
                    <a:pt x="3834" y="167"/>
                  </a:cubicBezTo>
                  <a:cubicBezTo>
                    <a:pt x="3834" y="262"/>
                    <a:pt x="3906" y="334"/>
                    <a:pt x="4001" y="334"/>
                  </a:cubicBezTo>
                  <a:lnTo>
                    <a:pt x="4692" y="334"/>
                  </a:lnTo>
                  <a:cubicBezTo>
                    <a:pt x="4930" y="334"/>
                    <a:pt x="5096" y="524"/>
                    <a:pt x="5096" y="738"/>
                  </a:cubicBezTo>
                  <a:lnTo>
                    <a:pt x="5096" y="2310"/>
                  </a:lnTo>
                  <a:cubicBezTo>
                    <a:pt x="5096" y="2525"/>
                    <a:pt x="4930" y="2715"/>
                    <a:pt x="4692" y="2715"/>
                  </a:cubicBezTo>
                  <a:lnTo>
                    <a:pt x="738" y="2715"/>
                  </a:lnTo>
                  <a:cubicBezTo>
                    <a:pt x="524" y="2715"/>
                    <a:pt x="333" y="2525"/>
                    <a:pt x="333" y="2310"/>
                  </a:cubicBezTo>
                  <a:lnTo>
                    <a:pt x="333" y="738"/>
                  </a:lnTo>
                  <a:cubicBezTo>
                    <a:pt x="333" y="524"/>
                    <a:pt x="524" y="334"/>
                    <a:pt x="738" y="334"/>
                  </a:cubicBezTo>
                  <a:lnTo>
                    <a:pt x="3263" y="334"/>
                  </a:lnTo>
                  <a:cubicBezTo>
                    <a:pt x="3358" y="334"/>
                    <a:pt x="3429" y="262"/>
                    <a:pt x="3429" y="167"/>
                  </a:cubicBezTo>
                  <a:cubicBezTo>
                    <a:pt x="3429" y="72"/>
                    <a:pt x="3358" y="0"/>
                    <a:pt x="3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7" name="Google Shape;14297;p115"/>
            <p:cNvSpPr/>
            <p:nvPr/>
          </p:nvSpPr>
          <p:spPr>
            <a:xfrm>
              <a:off x="5556499" y="2887322"/>
              <a:ext cx="38724" cy="44495"/>
            </a:xfrm>
            <a:custGeom>
              <a:avLst/>
              <a:gdLst/>
              <a:ahLst/>
              <a:cxnLst/>
              <a:rect l="l" t="t" r="r" b="b"/>
              <a:pathLst>
                <a:path w="1120" h="1287" extrusionOk="0">
                  <a:moveTo>
                    <a:pt x="548" y="620"/>
                  </a:moveTo>
                  <a:lnTo>
                    <a:pt x="643" y="858"/>
                  </a:lnTo>
                  <a:lnTo>
                    <a:pt x="477" y="858"/>
                  </a:lnTo>
                  <a:lnTo>
                    <a:pt x="548" y="620"/>
                  </a:lnTo>
                  <a:close/>
                  <a:moveTo>
                    <a:pt x="548" y="1"/>
                  </a:moveTo>
                  <a:cubicBezTo>
                    <a:pt x="477" y="1"/>
                    <a:pt x="405" y="48"/>
                    <a:pt x="381" y="120"/>
                  </a:cubicBezTo>
                  <a:lnTo>
                    <a:pt x="24" y="1049"/>
                  </a:lnTo>
                  <a:cubicBezTo>
                    <a:pt x="0" y="1144"/>
                    <a:pt x="48" y="1239"/>
                    <a:pt x="119" y="1263"/>
                  </a:cubicBezTo>
                  <a:cubicBezTo>
                    <a:pt x="146" y="1276"/>
                    <a:pt x="172" y="1282"/>
                    <a:pt x="198" y="1282"/>
                  </a:cubicBezTo>
                  <a:cubicBezTo>
                    <a:pt x="262" y="1282"/>
                    <a:pt x="316" y="1243"/>
                    <a:pt x="334" y="1191"/>
                  </a:cubicBezTo>
                  <a:lnTo>
                    <a:pt x="786" y="1191"/>
                  </a:lnTo>
                  <a:cubicBezTo>
                    <a:pt x="810" y="1239"/>
                    <a:pt x="858" y="1287"/>
                    <a:pt x="929" y="1287"/>
                  </a:cubicBezTo>
                  <a:cubicBezTo>
                    <a:pt x="953" y="1287"/>
                    <a:pt x="977" y="1287"/>
                    <a:pt x="1000" y="1263"/>
                  </a:cubicBezTo>
                  <a:cubicBezTo>
                    <a:pt x="1072" y="1239"/>
                    <a:pt x="1120" y="1144"/>
                    <a:pt x="1096" y="1049"/>
                  </a:cubicBezTo>
                  <a:lnTo>
                    <a:pt x="738" y="120"/>
                  </a:lnTo>
                  <a:cubicBezTo>
                    <a:pt x="715" y="48"/>
                    <a:pt x="643"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8" name="Google Shape;14298;p115"/>
            <p:cNvSpPr/>
            <p:nvPr/>
          </p:nvSpPr>
          <p:spPr>
            <a:xfrm>
              <a:off x="5647048" y="2889362"/>
              <a:ext cx="35439" cy="44944"/>
            </a:xfrm>
            <a:custGeom>
              <a:avLst/>
              <a:gdLst/>
              <a:ahLst/>
              <a:cxnLst/>
              <a:rect l="l" t="t" r="r" b="b"/>
              <a:pathLst>
                <a:path w="1025" h="1300" extrusionOk="0">
                  <a:moveTo>
                    <a:pt x="489" y="0"/>
                  </a:moveTo>
                  <a:cubicBezTo>
                    <a:pt x="446" y="0"/>
                    <a:pt x="403" y="4"/>
                    <a:pt x="358" y="13"/>
                  </a:cubicBezTo>
                  <a:cubicBezTo>
                    <a:pt x="215" y="61"/>
                    <a:pt x="120" y="180"/>
                    <a:pt x="96" y="347"/>
                  </a:cubicBezTo>
                  <a:cubicBezTo>
                    <a:pt x="72" y="489"/>
                    <a:pt x="120" y="609"/>
                    <a:pt x="239" y="704"/>
                  </a:cubicBezTo>
                  <a:lnTo>
                    <a:pt x="263" y="704"/>
                  </a:lnTo>
                  <a:cubicBezTo>
                    <a:pt x="287" y="704"/>
                    <a:pt x="406" y="775"/>
                    <a:pt x="549" y="823"/>
                  </a:cubicBezTo>
                  <a:cubicBezTo>
                    <a:pt x="620" y="847"/>
                    <a:pt x="644" y="870"/>
                    <a:pt x="644" y="894"/>
                  </a:cubicBezTo>
                  <a:cubicBezTo>
                    <a:pt x="644" y="918"/>
                    <a:pt x="620" y="966"/>
                    <a:pt x="525" y="966"/>
                  </a:cubicBezTo>
                  <a:cubicBezTo>
                    <a:pt x="453" y="966"/>
                    <a:pt x="382" y="918"/>
                    <a:pt x="334" y="870"/>
                  </a:cubicBezTo>
                  <a:cubicBezTo>
                    <a:pt x="298" y="835"/>
                    <a:pt x="257" y="817"/>
                    <a:pt x="215" y="817"/>
                  </a:cubicBezTo>
                  <a:cubicBezTo>
                    <a:pt x="173" y="817"/>
                    <a:pt x="132" y="835"/>
                    <a:pt x="96" y="870"/>
                  </a:cubicBezTo>
                  <a:cubicBezTo>
                    <a:pt x="25" y="918"/>
                    <a:pt x="1" y="1037"/>
                    <a:pt x="72" y="1109"/>
                  </a:cubicBezTo>
                  <a:cubicBezTo>
                    <a:pt x="191" y="1228"/>
                    <a:pt x="358" y="1299"/>
                    <a:pt x="549" y="1299"/>
                  </a:cubicBezTo>
                  <a:cubicBezTo>
                    <a:pt x="763" y="1299"/>
                    <a:pt x="953" y="1156"/>
                    <a:pt x="1001" y="966"/>
                  </a:cubicBezTo>
                  <a:cubicBezTo>
                    <a:pt x="1025" y="728"/>
                    <a:pt x="858" y="561"/>
                    <a:pt x="691" y="489"/>
                  </a:cubicBezTo>
                  <a:cubicBezTo>
                    <a:pt x="572" y="466"/>
                    <a:pt x="477" y="418"/>
                    <a:pt x="429" y="394"/>
                  </a:cubicBezTo>
                  <a:cubicBezTo>
                    <a:pt x="429" y="370"/>
                    <a:pt x="453" y="370"/>
                    <a:pt x="477" y="347"/>
                  </a:cubicBezTo>
                  <a:cubicBezTo>
                    <a:pt x="491" y="343"/>
                    <a:pt x="504" y="342"/>
                    <a:pt x="518" y="342"/>
                  </a:cubicBezTo>
                  <a:cubicBezTo>
                    <a:pt x="598" y="342"/>
                    <a:pt x="671" y="394"/>
                    <a:pt x="691" y="394"/>
                  </a:cubicBezTo>
                  <a:cubicBezTo>
                    <a:pt x="727" y="430"/>
                    <a:pt x="769" y="448"/>
                    <a:pt x="811" y="448"/>
                  </a:cubicBezTo>
                  <a:cubicBezTo>
                    <a:pt x="852" y="448"/>
                    <a:pt x="894" y="430"/>
                    <a:pt x="930" y="394"/>
                  </a:cubicBezTo>
                  <a:cubicBezTo>
                    <a:pt x="977" y="323"/>
                    <a:pt x="977" y="204"/>
                    <a:pt x="906" y="132"/>
                  </a:cubicBezTo>
                  <a:cubicBezTo>
                    <a:pt x="828" y="74"/>
                    <a:pt x="672"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9" name="Google Shape;14299;p115"/>
            <p:cNvSpPr/>
            <p:nvPr/>
          </p:nvSpPr>
          <p:spPr>
            <a:xfrm>
              <a:off x="5601791" y="2887322"/>
              <a:ext cx="36235" cy="46154"/>
            </a:xfrm>
            <a:custGeom>
              <a:avLst/>
              <a:gdLst/>
              <a:ahLst/>
              <a:cxnLst/>
              <a:rect l="l" t="t" r="r" b="b"/>
              <a:pathLst>
                <a:path w="1048" h="1335" extrusionOk="0">
                  <a:moveTo>
                    <a:pt x="524" y="620"/>
                  </a:moveTo>
                  <a:cubicBezTo>
                    <a:pt x="619" y="620"/>
                    <a:pt x="691" y="715"/>
                    <a:pt x="691" y="810"/>
                  </a:cubicBezTo>
                  <a:cubicBezTo>
                    <a:pt x="691" y="906"/>
                    <a:pt x="619" y="977"/>
                    <a:pt x="524" y="977"/>
                  </a:cubicBezTo>
                  <a:cubicBezTo>
                    <a:pt x="429" y="977"/>
                    <a:pt x="333" y="906"/>
                    <a:pt x="333" y="810"/>
                  </a:cubicBezTo>
                  <a:cubicBezTo>
                    <a:pt x="333" y="715"/>
                    <a:pt x="429" y="620"/>
                    <a:pt x="524" y="620"/>
                  </a:cubicBezTo>
                  <a:close/>
                  <a:moveTo>
                    <a:pt x="881" y="1"/>
                  </a:moveTo>
                  <a:cubicBezTo>
                    <a:pt x="786" y="1"/>
                    <a:pt x="691" y="72"/>
                    <a:pt x="691" y="167"/>
                  </a:cubicBezTo>
                  <a:lnTo>
                    <a:pt x="691" y="310"/>
                  </a:lnTo>
                  <a:cubicBezTo>
                    <a:pt x="643" y="287"/>
                    <a:pt x="572" y="287"/>
                    <a:pt x="524" y="287"/>
                  </a:cubicBezTo>
                  <a:cubicBezTo>
                    <a:pt x="238" y="287"/>
                    <a:pt x="0" y="525"/>
                    <a:pt x="0" y="810"/>
                  </a:cubicBezTo>
                  <a:cubicBezTo>
                    <a:pt x="0" y="1096"/>
                    <a:pt x="238" y="1334"/>
                    <a:pt x="524" y="1334"/>
                  </a:cubicBezTo>
                  <a:cubicBezTo>
                    <a:pt x="619" y="1334"/>
                    <a:pt x="691" y="1311"/>
                    <a:pt x="762" y="1263"/>
                  </a:cubicBezTo>
                  <a:cubicBezTo>
                    <a:pt x="810" y="1287"/>
                    <a:pt x="834" y="1287"/>
                    <a:pt x="881" y="1287"/>
                  </a:cubicBezTo>
                  <a:cubicBezTo>
                    <a:pt x="976" y="1287"/>
                    <a:pt x="1048" y="1215"/>
                    <a:pt x="1048" y="1120"/>
                  </a:cubicBezTo>
                  <a:lnTo>
                    <a:pt x="1048" y="167"/>
                  </a:lnTo>
                  <a:cubicBezTo>
                    <a:pt x="1048" y="72"/>
                    <a:pt x="976"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0" name="Google Shape;14300;p115"/>
          <p:cNvGrpSpPr/>
          <p:nvPr/>
        </p:nvGrpSpPr>
        <p:grpSpPr>
          <a:xfrm>
            <a:off x="2204223" y="3014592"/>
            <a:ext cx="349371" cy="375907"/>
            <a:chOff x="2002875" y="3415918"/>
            <a:chExt cx="378804" cy="407575"/>
          </a:xfrm>
        </p:grpSpPr>
        <p:sp>
          <p:nvSpPr>
            <p:cNvPr id="14301" name="Google Shape;14301;p115"/>
            <p:cNvSpPr/>
            <p:nvPr/>
          </p:nvSpPr>
          <p:spPr>
            <a:xfrm>
              <a:off x="2002875" y="3415918"/>
              <a:ext cx="378804" cy="407575"/>
            </a:xfrm>
            <a:custGeom>
              <a:avLst/>
              <a:gdLst/>
              <a:ahLst/>
              <a:cxnLst/>
              <a:rect l="l" t="t" r="r" b="b"/>
              <a:pathLst>
                <a:path w="10956" h="11789" extrusionOk="0">
                  <a:moveTo>
                    <a:pt x="5478" y="334"/>
                  </a:moveTo>
                  <a:cubicBezTo>
                    <a:pt x="7241" y="334"/>
                    <a:pt x="8836" y="1287"/>
                    <a:pt x="9693" y="2834"/>
                  </a:cubicBezTo>
                  <a:cubicBezTo>
                    <a:pt x="9717" y="2882"/>
                    <a:pt x="9693" y="2954"/>
                    <a:pt x="9646" y="2977"/>
                  </a:cubicBezTo>
                  <a:lnTo>
                    <a:pt x="9289" y="3192"/>
                  </a:lnTo>
                  <a:lnTo>
                    <a:pt x="9217" y="3192"/>
                  </a:lnTo>
                  <a:cubicBezTo>
                    <a:pt x="9169" y="3192"/>
                    <a:pt x="9146" y="3168"/>
                    <a:pt x="9146" y="3144"/>
                  </a:cubicBezTo>
                  <a:cubicBezTo>
                    <a:pt x="8788" y="2501"/>
                    <a:pt x="8265" y="1953"/>
                    <a:pt x="7645" y="1572"/>
                  </a:cubicBezTo>
                  <a:cubicBezTo>
                    <a:pt x="7614" y="1556"/>
                    <a:pt x="7582" y="1548"/>
                    <a:pt x="7552" y="1548"/>
                  </a:cubicBezTo>
                  <a:cubicBezTo>
                    <a:pt x="7492" y="1548"/>
                    <a:pt x="7439" y="1580"/>
                    <a:pt x="7407" y="1644"/>
                  </a:cubicBezTo>
                  <a:cubicBezTo>
                    <a:pt x="7360" y="1715"/>
                    <a:pt x="7383" y="1834"/>
                    <a:pt x="7455" y="1882"/>
                  </a:cubicBezTo>
                  <a:cubicBezTo>
                    <a:pt x="7836" y="2096"/>
                    <a:pt x="8169" y="2382"/>
                    <a:pt x="8431" y="2739"/>
                  </a:cubicBezTo>
                  <a:lnTo>
                    <a:pt x="8217" y="2882"/>
                  </a:lnTo>
                  <a:cubicBezTo>
                    <a:pt x="8193" y="2906"/>
                    <a:pt x="8163" y="2918"/>
                    <a:pt x="8134" y="2918"/>
                  </a:cubicBezTo>
                  <a:cubicBezTo>
                    <a:pt x="8104" y="2918"/>
                    <a:pt x="8074" y="2906"/>
                    <a:pt x="8050" y="2882"/>
                  </a:cubicBezTo>
                  <a:cubicBezTo>
                    <a:pt x="7407" y="2144"/>
                    <a:pt x="6455" y="1715"/>
                    <a:pt x="5478" y="1715"/>
                  </a:cubicBezTo>
                  <a:cubicBezTo>
                    <a:pt x="4502" y="1715"/>
                    <a:pt x="3549" y="2144"/>
                    <a:pt x="2906" y="2882"/>
                  </a:cubicBezTo>
                  <a:cubicBezTo>
                    <a:pt x="2878" y="2910"/>
                    <a:pt x="2842" y="2922"/>
                    <a:pt x="2808" y="2922"/>
                  </a:cubicBezTo>
                  <a:cubicBezTo>
                    <a:pt x="2783" y="2922"/>
                    <a:pt x="2759" y="2916"/>
                    <a:pt x="2740" y="2906"/>
                  </a:cubicBezTo>
                  <a:lnTo>
                    <a:pt x="2501" y="2739"/>
                  </a:lnTo>
                  <a:cubicBezTo>
                    <a:pt x="3240" y="1858"/>
                    <a:pt x="4311" y="1310"/>
                    <a:pt x="5478" y="1310"/>
                  </a:cubicBezTo>
                  <a:cubicBezTo>
                    <a:pt x="5931" y="1310"/>
                    <a:pt x="6383" y="1406"/>
                    <a:pt x="6812" y="1548"/>
                  </a:cubicBezTo>
                  <a:cubicBezTo>
                    <a:pt x="6831" y="1561"/>
                    <a:pt x="6854" y="1567"/>
                    <a:pt x="6877" y="1567"/>
                  </a:cubicBezTo>
                  <a:cubicBezTo>
                    <a:pt x="6940" y="1567"/>
                    <a:pt x="7009" y="1523"/>
                    <a:pt x="7026" y="1453"/>
                  </a:cubicBezTo>
                  <a:cubicBezTo>
                    <a:pt x="7050" y="1358"/>
                    <a:pt x="7002" y="1263"/>
                    <a:pt x="6931" y="1239"/>
                  </a:cubicBezTo>
                  <a:cubicBezTo>
                    <a:pt x="6455" y="1072"/>
                    <a:pt x="5978" y="977"/>
                    <a:pt x="5478" y="977"/>
                  </a:cubicBezTo>
                  <a:cubicBezTo>
                    <a:pt x="3954" y="977"/>
                    <a:pt x="2549" y="1810"/>
                    <a:pt x="1811" y="3144"/>
                  </a:cubicBezTo>
                  <a:cubicBezTo>
                    <a:pt x="1811" y="3168"/>
                    <a:pt x="1787" y="3192"/>
                    <a:pt x="1739" y="3192"/>
                  </a:cubicBezTo>
                  <a:lnTo>
                    <a:pt x="1668" y="3192"/>
                  </a:lnTo>
                  <a:lnTo>
                    <a:pt x="1311" y="2977"/>
                  </a:lnTo>
                  <a:cubicBezTo>
                    <a:pt x="1263" y="2954"/>
                    <a:pt x="1239" y="2882"/>
                    <a:pt x="1263" y="2834"/>
                  </a:cubicBezTo>
                  <a:cubicBezTo>
                    <a:pt x="2120" y="1287"/>
                    <a:pt x="3716" y="334"/>
                    <a:pt x="5478" y="334"/>
                  </a:cubicBezTo>
                  <a:close/>
                  <a:moveTo>
                    <a:pt x="1120" y="8502"/>
                  </a:moveTo>
                  <a:lnTo>
                    <a:pt x="1120" y="10455"/>
                  </a:lnTo>
                  <a:lnTo>
                    <a:pt x="453" y="10455"/>
                  </a:lnTo>
                  <a:cubicBezTo>
                    <a:pt x="382" y="10455"/>
                    <a:pt x="334" y="10407"/>
                    <a:pt x="334" y="10360"/>
                  </a:cubicBezTo>
                  <a:lnTo>
                    <a:pt x="334" y="8598"/>
                  </a:lnTo>
                  <a:cubicBezTo>
                    <a:pt x="334" y="8550"/>
                    <a:pt x="382" y="8502"/>
                    <a:pt x="453" y="8502"/>
                  </a:cubicBezTo>
                  <a:close/>
                  <a:moveTo>
                    <a:pt x="10503" y="8502"/>
                  </a:moveTo>
                  <a:cubicBezTo>
                    <a:pt x="10575" y="8502"/>
                    <a:pt x="10622" y="8550"/>
                    <a:pt x="10622" y="8598"/>
                  </a:cubicBezTo>
                  <a:lnTo>
                    <a:pt x="10622" y="10360"/>
                  </a:lnTo>
                  <a:cubicBezTo>
                    <a:pt x="10622" y="10407"/>
                    <a:pt x="10575" y="10455"/>
                    <a:pt x="10503" y="10455"/>
                  </a:cubicBezTo>
                  <a:lnTo>
                    <a:pt x="9836" y="10455"/>
                  </a:lnTo>
                  <a:lnTo>
                    <a:pt x="9836" y="8502"/>
                  </a:lnTo>
                  <a:close/>
                  <a:moveTo>
                    <a:pt x="2025" y="7669"/>
                  </a:moveTo>
                  <a:lnTo>
                    <a:pt x="2025" y="11289"/>
                  </a:lnTo>
                  <a:lnTo>
                    <a:pt x="1477" y="10574"/>
                  </a:lnTo>
                  <a:lnTo>
                    <a:pt x="1477" y="8383"/>
                  </a:lnTo>
                  <a:lnTo>
                    <a:pt x="2025" y="7669"/>
                  </a:lnTo>
                  <a:close/>
                  <a:moveTo>
                    <a:pt x="8931" y="7669"/>
                  </a:moveTo>
                  <a:lnTo>
                    <a:pt x="9479" y="8383"/>
                  </a:lnTo>
                  <a:lnTo>
                    <a:pt x="9479" y="10574"/>
                  </a:lnTo>
                  <a:lnTo>
                    <a:pt x="8931" y="11289"/>
                  </a:lnTo>
                  <a:lnTo>
                    <a:pt x="8931" y="7669"/>
                  </a:lnTo>
                  <a:close/>
                  <a:moveTo>
                    <a:pt x="3025" y="7502"/>
                  </a:moveTo>
                  <a:cubicBezTo>
                    <a:pt x="3311" y="7502"/>
                    <a:pt x="3549" y="7740"/>
                    <a:pt x="3549" y="8002"/>
                  </a:cubicBezTo>
                  <a:lnTo>
                    <a:pt x="3549" y="10931"/>
                  </a:lnTo>
                  <a:cubicBezTo>
                    <a:pt x="3549" y="11217"/>
                    <a:pt x="3311" y="11455"/>
                    <a:pt x="3025" y="11455"/>
                  </a:cubicBezTo>
                  <a:lnTo>
                    <a:pt x="2382" y="11455"/>
                  </a:lnTo>
                  <a:lnTo>
                    <a:pt x="2382" y="7502"/>
                  </a:lnTo>
                  <a:close/>
                  <a:moveTo>
                    <a:pt x="5478" y="1"/>
                  </a:moveTo>
                  <a:cubicBezTo>
                    <a:pt x="3597" y="1"/>
                    <a:pt x="1858" y="1025"/>
                    <a:pt x="953" y="2668"/>
                  </a:cubicBezTo>
                  <a:cubicBezTo>
                    <a:pt x="834" y="2882"/>
                    <a:pt x="906" y="3168"/>
                    <a:pt x="1144" y="3287"/>
                  </a:cubicBezTo>
                  <a:lnTo>
                    <a:pt x="1096" y="3406"/>
                  </a:lnTo>
                  <a:cubicBezTo>
                    <a:pt x="739" y="4049"/>
                    <a:pt x="572" y="4763"/>
                    <a:pt x="572" y="5478"/>
                  </a:cubicBezTo>
                  <a:lnTo>
                    <a:pt x="572" y="8145"/>
                  </a:lnTo>
                  <a:lnTo>
                    <a:pt x="453" y="8145"/>
                  </a:lnTo>
                  <a:cubicBezTo>
                    <a:pt x="191" y="8145"/>
                    <a:pt x="1" y="8359"/>
                    <a:pt x="1" y="8598"/>
                  </a:cubicBezTo>
                  <a:lnTo>
                    <a:pt x="1" y="10360"/>
                  </a:lnTo>
                  <a:cubicBezTo>
                    <a:pt x="1" y="10598"/>
                    <a:pt x="191" y="10788"/>
                    <a:pt x="453" y="10788"/>
                  </a:cubicBezTo>
                  <a:lnTo>
                    <a:pt x="1215" y="10788"/>
                  </a:lnTo>
                  <a:lnTo>
                    <a:pt x="1835" y="11622"/>
                  </a:lnTo>
                  <a:cubicBezTo>
                    <a:pt x="1930" y="11741"/>
                    <a:pt x="2049" y="11789"/>
                    <a:pt x="2192" y="11789"/>
                  </a:cubicBezTo>
                  <a:lnTo>
                    <a:pt x="3025" y="11789"/>
                  </a:lnTo>
                  <a:cubicBezTo>
                    <a:pt x="3502" y="11789"/>
                    <a:pt x="3883" y="11408"/>
                    <a:pt x="3883" y="10931"/>
                  </a:cubicBezTo>
                  <a:lnTo>
                    <a:pt x="3883" y="8002"/>
                  </a:lnTo>
                  <a:cubicBezTo>
                    <a:pt x="3883" y="7526"/>
                    <a:pt x="3502" y="7145"/>
                    <a:pt x="3025" y="7145"/>
                  </a:cubicBezTo>
                  <a:lnTo>
                    <a:pt x="2192" y="7145"/>
                  </a:lnTo>
                  <a:cubicBezTo>
                    <a:pt x="2049" y="7145"/>
                    <a:pt x="1930" y="7216"/>
                    <a:pt x="1835" y="7335"/>
                  </a:cubicBezTo>
                  <a:lnTo>
                    <a:pt x="1215" y="8145"/>
                  </a:lnTo>
                  <a:lnTo>
                    <a:pt x="906" y="8145"/>
                  </a:lnTo>
                  <a:lnTo>
                    <a:pt x="906" y="5478"/>
                  </a:lnTo>
                  <a:cubicBezTo>
                    <a:pt x="906" y="4811"/>
                    <a:pt x="1073" y="4168"/>
                    <a:pt x="1406" y="3573"/>
                  </a:cubicBezTo>
                  <a:lnTo>
                    <a:pt x="1454" y="3477"/>
                  </a:lnTo>
                  <a:lnTo>
                    <a:pt x="1501" y="3477"/>
                  </a:lnTo>
                  <a:cubicBezTo>
                    <a:pt x="1563" y="3524"/>
                    <a:pt x="1634" y="3550"/>
                    <a:pt x="1709" y="3550"/>
                  </a:cubicBezTo>
                  <a:cubicBezTo>
                    <a:pt x="1750" y="3550"/>
                    <a:pt x="1792" y="3542"/>
                    <a:pt x="1835" y="3525"/>
                  </a:cubicBezTo>
                  <a:cubicBezTo>
                    <a:pt x="1954" y="3501"/>
                    <a:pt x="2073" y="3406"/>
                    <a:pt x="2120" y="3311"/>
                  </a:cubicBezTo>
                  <a:cubicBezTo>
                    <a:pt x="2168" y="3215"/>
                    <a:pt x="2239" y="3120"/>
                    <a:pt x="2311" y="3025"/>
                  </a:cubicBezTo>
                  <a:lnTo>
                    <a:pt x="2549" y="3192"/>
                  </a:lnTo>
                  <a:cubicBezTo>
                    <a:pt x="2620" y="3239"/>
                    <a:pt x="2716" y="3263"/>
                    <a:pt x="2811" y="3263"/>
                  </a:cubicBezTo>
                  <a:cubicBezTo>
                    <a:pt x="2930" y="3263"/>
                    <a:pt x="3073" y="3215"/>
                    <a:pt x="3168" y="3096"/>
                  </a:cubicBezTo>
                  <a:cubicBezTo>
                    <a:pt x="3740" y="2430"/>
                    <a:pt x="4597" y="2049"/>
                    <a:pt x="5478" y="2049"/>
                  </a:cubicBezTo>
                  <a:cubicBezTo>
                    <a:pt x="6359" y="2049"/>
                    <a:pt x="7217" y="2430"/>
                    <a:pt x="7788" y="3096"/>
                  </a:cubicBezTo>
                  <a:cubicBezTo>
                    <a:pt x="7883" y="3205"/>
                    <a:pt x="8010" y="3260"/>
                    <a:pt x="8136" y="3260"/>
                  </a:cubicBezTo>
                  <a:cubicBezTo>
                    <a:pt x="8231" y="3260"/>
                    <a:pt x="8326" y="3229"/>
                    <a:pt x="8407" y="3168"/>
                  </a:cubicBezTo>
                  <a:lnTo>
                    <a:pt x="8646" y="3001"/>
                  </a:lnTo>
                  <a:cubicBezTo>
                    <a:pt x="8717" y="3096"/>
                    <a:pt x="8765" y="3215"/>
                    <a:pt x="8836" y="3311"/>
                  </a:cubicBezTo>
                  <a:cubicBezTo>
                    <a:pt x="8884" y="3406"/>
                    <a:pt x="9003" y="3501"/>
                    <a:pt x="9122" y="3525"/>
                  </a:cubicBezTo>
                  <a:cubicBezTo>
                    <a:pt x="9146" y="3549"/>
                    <a:pt x="9193" y="3549"/>
                    <a:pt x="9241" y="3549"/>
                  </a:cubicBezTo>
                  <a:cubicBezTo>
                    <a:pt x="9312" y="3549"/>
                    <a:pt x="9384" y="3525"/>
                    <a:pt x="9455" y="3477"/>
                  </a:cubicBezTo>
                  <a:lnTo>
                    <a:pt x="9503" y="3477"/>
                  </a:lnTo>
                  <a:lnTo>
                    <a:pt x="9551" y="3573"/>
                  </a:lnTo>
                  <a:cubicBezTo>
                    <a:pt x="9884" y="4168"/>
                    <a:pt x="10051" y="4811"/>
                    <a:pt x="10051" y="5478"/>
                  </a:cubicBezTo>
                  <a:lnTo>
                    <a:pt x="10051" y="8145"/>
                  </a:lnTo>
                  <a:lnTo>
                    <a:pt x="9741" y="8145"/>
                  </a:lnTo>
                  <a:lnTo>
                    <a:pt x="9122" y="7335"/>
                  </a:lnTo>
                  <a:cubicBezTo>
                    <a:pt x="9027" y="7216"/>
                    <a:pt x="8908" y="7145"/>
                    <a:pt x="8765" y="7145"/>
                  </a:cubicBezTo>
                  <a:lnTo>
                    <a:pt x="7931" y="7145"/>
                  </a:lnTo>
                  <a:cubicBezTo>
                    <a:pt x="7455" y="7145"/>
                    <a:pt x="7074" y="7550"/>
                    <a:pt x="7074" y="8002"/>
                  </a:cubicBezTo>
                  <a:lnTo>
                    <a:pt x="7074" y="9860"/>
                  </a:lnTo>
                  <a:cubicBezTo>
                    <a:pt x="7074" y="9955"/>
                    <a:pt x="7145" y="10026"/>
                    <a:pt x="7241" y="10026"/>
                  </a:cubicBezTo>
                  <a:cubicBezTo>
                    <a:pt x="7336" y="10026"/>
                    <a:pt x="7407" y="9955"/>
                    <a:pt x="7407" y="9860"/>
                  </a:cubicBezTo>
                  <a:lnTo>
                    <a:pt x="7407" y="8002"/>
                  </a:lnTo>
                  <a:cubicBezTo>
                    <a:pt x="7407" y="7740"/>
                    <a:pt x="7645" y="7502"/>
                    <a:pt x="7931" y="7502"/>
                  </a:cubicBezTo>
                  <a:lnTo>
                    <a:pt x="8574" y="7502"/>
                  </a:lnTo>
                  <a:lnTo>
                    <a:pt x="8574" y="11455"/>
                  </a:lnTo>
                  <a:lnTo>
                    <a:pt x="7931" y="11455"/>
                  </a:lnTo>
                  <a:cubicBezTo>
                    <a:pt x="7645" y="11455"/>
                    <a:pt x="7407" y="11217"/>
                    <a:pt x="7407" y="10931"/>
                  </a:cubicBezTo>
                  <a:lnTo>
                    <a:pt x="7407" y="10598"/>
                  </a:lnTo>
                  <a:cubicBezTo>
                    <a:pt x="7407" y="10503"/>
                    <a:pt x="7336" y="10407"/>
                    <a:pt x="7241" y="10407"/>
                  </a:cubicBezTo>
                  <a:cubicBezTo>
                    <a:pt x="7145" y="10407"/>
                    <a:pt x="7074" y="10503"/>
                    <a:pt x="7074" y="10598"/>
                  </a:cubicBezTo>
                  <a:lnTo>
                    <a:pt x="7074" y="10931"/>
                  </a:lnTo>
                  <a:cubicBezTo>
                    <a:pt x="7074" y="11408"/>
                    <a:pt x="7455" y="11789"/>
                    <a:pt x="7931" y="11789"/>
                  </a:cubicBezTo>
                  <a:lnTo>
                    <a:pt x="8765" y="11789"/>
                  </a:lnTo>
                  <a:cubicBezTo>
                    <a:pt x="8908" y="11789"/>
                    <a:pt x="9027" y="11741"/>
                    <a:pt x="9122" y="11622"/>
                  </a:cubicBezTo>
                  <a:lnTo>
                    <a:pt x="9741" y="10788"/>
                  </a:lnTo>
                  <a:lnTo>
                    <a:pt x="10503" y="10788"/>
                  </a:lnTo>
                  <a:cubicBezTo>
                    <a:pt x="10765" y="10788"/>
                    <a:pt x="10956" y="10598"/>
                    <a:pt x="10956" y="10360"/>
                  </a:cubicBezTo>
                  <a:lnTo>
                    <a:pt x="10956" y="8598"/>
                  </a:lnTo>
                  <a:cubicBezTo>
                    <a:pt x="10956" y="8359"/>
                    <a:pt x="10765" y="8145"/>
                    <a:pt x="10503" y="8145"/>
                  </a:cubicBezTo>
                  <a:lnTo>
                    <a:pt x="10384" y="8145"/>
                  </a:lnTo>
                  <a:lnTo>
                    <a:pt x="10384" y="5478"/>
                  </a:lnTo>
                  <a:cubicBezTo>
                    <a:pt x="10384" y="4763"/>
                    <a:pt x="10217" y="4049"/>
                    <a:pt x="9860" y="3406"/>
                  </a:cubicBezTo>
                  <a:lnTo>
                    <a:pt x="9812" y="3287"/>
                  </a:lnTo>
                  <a:cubicBezTo>
                    <a:pt x="10051" y="3168"/>
                    <a:pt x="10122" y="2882"/>
                    <a:pt x="10003" y="2668"/>
                  </a:cubicBezTo>
                  <a:cubicBezTo>
                    <a:pt x="9098" y="1025"/>
                    <a:pt x="7360"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2" name="Google Shape;14302;p115"/>
            <p:cNvSpPr/>
            <p:nvPr/>
          </p:nvSpPr>
          <p:spPr>
            <a:xfrm>
              <a:off x="2098402" y="3538585"/>
              <a:ext cx="190232" cy="121073"/>
            </a:xfrm>
            <a:custGeom>
              <a:avLst/>
              <a:gdLst/>
              <a:ahLst/>
              <a:cxnLst/>
              <a:rect l="l" t="t" r="r" b="b"/>
              <a:pathLst>
                <a:path w="5502" h="3502" extrusionOk="0">
                  <a:moveTo>
                    <a:pt x="739" y="1"/>
                  </a:moveTo>
                  <a:cubicBezTo>
                    <a:pt x="334" y="1"/>
                    <a:pt x="0" y="334"/>
                    <a:pt x="0" y="739"/>
                  </a:cubicBezTo>
                  <a:lnTo>
                    <a:pt x="0" y="2335"/>
                  </a:lnTo>
                  <a:cubicBezTo>
                    <a:pt x="0" y="2763"/>
                    <a:pt x="334" y="3097"/>
                    <a:pt x="739" y="3097"/>
                  </a:cubicBezTo>
                  <a:lnTo>
                    <a:pt x="2120" y="3097"/>
                  </a:lnTo>
                  <a:lnTo>
                    <a:pt x="2406" y="3383"/>
                  </a:lnTo>
                  <a:cubicBezTo>
                    <a:pt x="2501" y="3454"/>
                    <a:pt x="2596" y="3502"/>
                    <a:pt x="2715" y="3502"/>
                  </a:cubicBezTo>
                  <a:cubicBezTo>
                    <a:pt x="2810" y="3502"/>
                    <a:pt x="2930" y="3454"/>
                    <a:pt x="3001" y="3383"/>
                  </a:cubicBezTo>
                  <a:lnTo>
                    <a:pt x="3287" y="3097"/>
                  </a:lnTo>
                  <a:lnTo>
                    <a:pt x="4763" y="3097"/>
                  </a:lnTo>
                  <a:cubicBezTo>
                    <a:pt x="5168" y="3097"/>
                    <a:pt x="5502" y="2763"/>
                    <a:pt x="5502" y="2335"/>
                  </a:cubicBezTo>
                  <a:lnTo>
                    <a:pt x="5502" y="739"/>
                  </a:lnTo>
                  <a:cubicBezTo>
                    <a:pt x="5502" y="334"/>
                    <a:pt x="5168" y="1"/>
                    <a:pt x="4763" y="1"/>
                  </a:cubicBezTo>
                  <a:lnTo>
                    <a:pt x="2406" y="1"/>
                  </a:lnTo>
                  <a:cubicBezTo>
                    <a:pt x="2310" y="1"/>
                    <a:pt x="2239" y="72"/>
                    <a:pt x="2239" y="168"/>
                  </a:cubicBezTo>
                  <a:cubicBezTo>
                    <a:pt x="2239" y="263"/>
                    <a:pt x="2310" y="358"/>
                    <a:pt x="2406" y="358"/>
                  </a:cubicBezTo>
                  <a:lnTo>
                    <a:pt x="4763" y="358"/>
                  </a:lnTo>
                  <a:cubicBezTo>
                    <a:pt x="4978" y="358"/>
                    <a:pt x="5168" y="525"/>
                    <a:pt x="5168" y="739"/>
                  </a:cubicBezTo>
                  <a:lnTo>
                    <a:pt x="5168" y="2335"/>
                  </a:lnTo>
                  <a:cubicBezTo>
                    <a:pt x="5168" y="2573"/>
                    <a:pt x="4978" y="2740"/>
                    <a:pt x="4763" y="2740"/>
                  </a:cubicBezTo>
                  <a:lnTo>
                    <a:pt x="3215" y="2740"/>
                  </a:lnTo>
                  <a:cubicBezTo>
                    <a:pt x="3192" y="2740"/>
                    <a:pt x="3144" y="2763"/>
                    <a:pt x="3096" y="2787"/>
                  </a:cubicBezTo>
                  <a:lnTo>
                    <a:pt x="2763" y="3144"/>
                  </a:lnTo>
                  <a:cubicBezTo>
                    <a:pt x="2739" y="3144"/>
                    <a:pt x="2715" y="3168"/>
                    <a:pt x="2715" y="3168"/>
                  </a:cubicBezTo>
                  <a:cubicBezTo>
                    <a:pt x="2691" y="3168"/>
                    <a:pt x="2691" y="3144"/>
                    <a:pt x="2668" y="3144"/>
                  </a:cubicBezTo>
                  <a:lnTo>
                    <a:pt x="2334" y="2787"/>
                  </a:lnTo>
                  <a:cubicBezTo>
                    <a:pt x="2287" y="2763"/>
                    <a:pt x="2239" y="2740"/>
                    <a:pt x="2191" y="2740"/>
                  </a:cubicBezTo>
                  <a:lnTo>
                    <a:pt x="739" y="2740"/>
                  </a:lnTo>
                  <a:cubicBezTo>
                    <a:pt x="524" y="2740"/>
                    <a:pt x="358" y="2573"/>
                    <a:pt x="358" y="2335"/>
                  </a:cubicBezTo>
                  <a:lnTo>
                    <a:pt x="358" y="739"/>
                  </a:lnTo>
                  <a:cubicBezTo>
                    <a:pt x="358" y="525"/>
                    <a:pt x="524" y="358"/>
                    <a:pt x="739" y="358"/>
                  </a:cubicBezTo>
                  <a:lnTo>
                    <a:pt x="1667" y="358"/>
                  </a:lnTo>
                  <a:cubicBezTo>
                    <a:pt x="1763" y="358"/>
                    <a:pt x="1834" y="263"/>
                    <a:pt x="1834" y="168"/>
                  </a:cubicBezTo>
                  <a:cubicBezTo>
                    <a:pt x="1834" y="72"/>
                    <a:pt x="1763"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3" name="Google Shape;14303;p115"/>
            <p:cNvSpPr/>
            <p:nvPr/>
          </p:nvSpPr>
          <p:spPr>
            <a:xfrm>
              <a:off x="2161810" y="3704919"/>
              <a:ext cx="60956" cy="19775"/>
            </a:xfrm>
            <a:custGeom>
              <a:avLst/>
              <a:gdLst/>
              <a:ahLst/>
              <a:cxnLst/>
              <a:rect l="l" t="t" r="r" b="b"/>
              <a:pathLst>
                <a:path w="1763" h="572" extrusionOk="0">
                  <a:moveTo>
                    <a:pt x="881" y="0"/>
                  </a:moveTo>
                  <a:cubicBezTo>
                    <a:pt x="595" y="0"/>
                    <a:pt x="333" y="96"/>
                    <a:pt x="119" y="239"/>
                  </a:cubicBezTo>
                  <a:cubicBezTo>
                    <a:pt x="24" y="310"/>
                    <a:pt x="0" y="405"/>
                    <a:pt x="72" y="501"/>
                  </a:cubicBezTo>
                  <a:cubicBezTo>
                    <a:pt x="99" y="542"/>
                    <a:pt x="151" y="567"/>
                    <a:pt x="204" y="567"/>
                  </a:cubicBezTo>
                  <a:cubicBezTo>
                    <a:pt x="241" y="567"/>
                    <a:pt x="280" y="554"/>
                    <a:pt x="310" y="524"/>
                  </a:cubicBezTo>
                  <a:cubicBezTo>
                    <a:pt x="476" y="405"/>
                    <a:pt x="667" y="358"/>
                    <a:pt x="881" y="358"/>
                  </a:cubicBezTo>
                  <a:cubicBezTo>
                    <a:pt x="1096" y="358"/>
                    <a:pt x="1310" y="429"/>
                    <a:pt x="1477" y="548"/>
                  </a:cubicBezTo>
                  <a:cubicBezTo>
                    <a:pt x="1500" y="572"/>
                    <a:pt x="1548" y="572"/>
                    <a:pt x="1572" y="572"/>
                  </a:cubicBezTo>
                  <a:cubicBezTo>
                    <a:pt x="1619" y="572"/>
                    <a:pt x="1691" y="548"/>
                    <a:pt x="1715" y="501"/>
                  </a:cubicBezTo>
                  <a:cubicBezTo>
                    <a:pt x="1762" y="429"/>
                    <a:pt x="1762" y="310"/>
                    <a:pt x="1667" y="262"/>
                  </a:cubicBezTo>
                  <a:cubicBezTo>
                    <a:pt x="1453" y="96"/>
                    <a:pt x="116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4" name="Google Shape;14304;p115"/>
            <p:cNvSpPr/>
            <p:nvPr/>
          </p:nvSpPr>
          <p:spPr>
            <a:xfrm>
              <a:off x="2175778" y="3728809"/>
              <a:ext cx="33814" cy="15696"/>
            </a:xfrm>
            <a:custGeom>
              <a:avLst/>
              <a:gdLst/>
              <a:ahLst/>
              <a:cxnLst/>
              <a:rect l="l" t="t" r="r" b="b"/>
              <a:pathLst>
                <a:path w="978" h="454" extrusionOk="0">
                  <a:moveTo>
                    <a:pt x="501" y="0"/>
                  </a:moveTo>
                  <a:cubicBezTo>
                    <a:pt x="358" y="0"/>
                    <a:pt x="215" y="48"/>
                    <a:pt x="120" y="143"/>
                  </a:cubicBezTo>
                  <a:cubicBezTo>
                    <a:pt x="25" y="191"/>
                    <a:pt x="1" y="286"/>
                    <a:pt x="72" y="381"/>
                  </a:cubicBezTo>
                  <a:cubicBezTo>
                    <a:pt x="103" y="427"/>
                    <a:pt x="164" y="453"/>
                    <a:pt x="222" y="453"/>
                  </a:cubicBezTo>
                  <a:cubicBezTo>
                    <a:pt x="254" y="453"/>
                    <a:pt x="285" y="446"/>
                    <a:pt x="311" y="429"/>
                  </a:cubicBezTo>
                  <a:cubicBezTo>
                    <a:pt x="358" y="381"/>
                    <a:pt x="430" y="357"/>
                    <a:pt x="501" y="357"/>
                  </a:cubicBezTo>
                  <a:cubicBezTo>
                    <a:pt x="549" y="357"/>
                    <a:pt x="620" y="381"/>
                    <a:pt x="668" y="429"/>
                  </a:cubicBezTo>
                  <a:cubicBezTo>
                    <a:pt x="692" y="429"/>
                    <a:pt x="739" y="452"/>
                    <a:pt x="763" y="452"/>
                  </a:cubicBezTo>
                  <a:cubicBezTo>
                    <a:pt x="834" y="452"/>
                    <a:pt x="882" y="429"/>
                    <a:pt x="906" y="381"/>
                  </a:cubicBezTo>
                  <a:cubicBezTo>
                    <a:pt x="977" y="286"/>
                    <a:pt x="954" y="191"/>
                    <a:pt x="882" y="143"/>
                  </a:cubicBezTo>
                  <a:cubicBezTo>
                    <a:pt x="763" y="48"/>
                    <a:pt x="620"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5" name="Google Shape;14305;p115"/>
            <p:cNvSpPr/>
            <p:nvPr/>
          </p:nvSpPr>
          <p:spPr>
            <a:xfrm>
              <a:off x="2148637" y="3681028"/>
              <a:ext cx="88132" cy="23959"/>
            </a:xfrm>
            <a:custGeom>
              <a:avLst/>
              <a:gdLst/>
              <a:ahLst/>
              <a:cxnLst/>
              <a:rect l="l" t="t" r="r" b="b"/>
              <a:pathLst>
                <a:path w="2549" h="693" extrusionOk="0">
                  <a:moveTo>
                    <a:pt x="1286" y="1"/>
                  </a:moveTo>
                  <a:cubicBezTo>
                    <a:pt x="857" y="1"/>
                    <a:pt x="429" y="120"/>
                    <a:pt x="95" y="382"/>
                  </a:cubicBezTo>
                  <a:cubicBezTo>
                    <a:pt x="24" y="429"/>
                    <a:pt x="0" y="549"/>
                    <a:pt x="48" y="620"/>
                  </a:cubicBezTo>
                  <a:cubicBezTo>
                    <a:pt x="78" y="666"/>
                    <a:pt x="139" y="692"/>
                    <a:pt x="197" y="692"/>
                  </a:cubicBezTo>
                  <a:cubicBezTo>
                    <a:pt x="229" y="692"/>
                    <a:pt x="261" y="684"/>
                    <a:pt x="286" y="668"/>
                  </a:cubicBezTo>
                  <a:cubicBezTo>
                    <a:pt x="572" y="453"/>
                    <a:pt x="929" y="358"/>
                    <a:pt x="1286" y="358"/>
                  </a:cubicBezTo>
                  <a:cubicBezTo>
                    <a:pt x="1619" y="358"/>
                    <a:pt x="1977" y="453"/>
                    <a:pt x="2262" y="668"/>
                  </a:cubicBezTo>
                  <a:cubicBezTo>
                    <a:pt x="2286" y="691"/>
                    <a:pt x="2334" y="691"/>
                    <a:pt x="2358" y="691"/>
                  </a:cubicBezTo>
                  <a:cubicBezTo>
                    <a:pt x="2405" y="691"/>
                    <a:pt x="2477" y="668"/>
                    <a:pt x="2501" y="620"/>
                  </a:cubicBezTo>
                  <a:cubicBezTo>
                    <a:pt x="2548" y="549"/>
                    <a:pt x="2548" y="429"/>
                    <a:pt x="2453" y="382"/>
                  </a:cubicBezTo>
                  <a:cubicBezTo>
                    <a:pt x="2120" y="120"/>
                    <a:pt x="169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6" name="Google Shape;14306;p115"/>
            <p:cNvSpPr/>
            <p:nvPr/>
          </p:nvSpPr>
          <p:spPr>
            <a:xfrm>
              <a:off x="2129691" y="3565760"/>
              <a:ext cx="39554" cy="45532"/>
            </a:xfrm>
            <a:custGeom>
              <a:avLst/>
              <a:gdLst/>
              <a:ahLst/>
              <a:cxnLst/>
              <a:rect l="l" t="t" r="r" b="b"/>
              <a:pathLst>
                <a:path w="1144" h="1317" extrusionOk="0">
                  <a:moveTo>
                    <a:pt x="572" y="644"/>
                  </a:moveTo>
                  <a:lnTo>
                    <a:pt x="667" y="858"/>
                  </a:lnTo>
                  <a:lnTo>
                    <a:pt x="500" y="858"/>
                  </a:lnTo>
                  <a:lnTo>
                    <a:pt x="572" y="644"/>
                  </a:lnTo>
                  <a:close/>
                  <a:moveTo>
                    <a:pt x="572" y="1"/>
                  </a:moveTo>
                  <a:cubicBezTo>
                    <a:pt x="500" y="1"/>
                    <a:pt x="429" y="48"/>
                    <a:pt x="405" y="144"/>
                  </a:cubicBezTo>
                  <a:lnTo>
                    <a:pt x="48" y="1072"/>
                  </a:lnTo>
                  <a:cubicBezTo>
                    <a:pt x="0" y="1168"/>
                    <a:pt x="48" y="1263"/>
                    <a:pt x="143" y="1311"/>
                  </a:cubicBezTo>
                  <a:cubicBezTo>
                    <a:pt x="156" y="1315"/>
                    <a:pt x="169" y="1317"/>
                    <a:pt x="183" y="1317"/>
                  </a:cubicBezTo>
                  <a:cubicBezTo>
                    <a:pt x="247" y="1317"/>
                    <a:pt x="318" y="1274"/>
                    <a:pt x="358" y="1215"/>
                  </a:cubicBezTo>
                  <a:lnTo>
                    <a:pt x="810" y="1215"/>
                  </a:lnTo>
                  <a:cubicBezTo>
                    <a:pt x="834" y="1287"/>
                    <a:pt x="881" y="1311"/>
                    <a:pt x="953" y="1311"/>
                  </a:cubicBezTo>
                  <a:lnTo>
                    <a:pt x="1024" y="1311"/>
                  </a:lnTo>
                  <a:cubicBezTo>
                    <a:pt x="1096" y="1263"/>
                    <a:pt x="1143" y="1168"/>
                    <a:pt x="1120" y="1072"/>
                  </a:cubicBezTo>
                  <a:lnTo>
                    <a:pt x="762" y="144"/>
                  </a:lnTo>
                  <a:cubicBezTo>
                    <a:pt x="739" y="48"/>
                    <a:pt x="667"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7" name="Google Shape;14307;p115"/>
            <p:cNvSpPr/>
            <p:nvPr/>
          </p:nvSpPr>
          <p:spPr>
            <a:xfrm>
              <a:off x="2221899" y="3568318"/>
              <a:ext cx="36269" cy="45221"/>
            </a:xfrm>
            <a:custGeom>
              <a:avLst/>
              <a:gdLst/>
              <a:ahLst/>
              <a:cxnLst/>
              <a:rect l="l" t="t" r="r" b="b"/>
              <a:pathLst>
                <a:path w="1049" h="1308" extrusionOk="0">
                  <a:moveTo>
                    <a:pt x="508" y="0"/>
                  </a:moveTo>
                  <a:cubicBezTo>
                    <a:pt x="460" y="0"/>
                    <a:pt x="409" y="7"/>
                    <a:pt x="358" y="22"/>
                  </a:cubicBezTo>
                  <a:cubicBezTo>
                    <a:pt x="215" y="70"/>
                    <a:pt x="96" y="189"/>
                    <a:pt x="72" y="332"/>
                  </a:cubicBezTo>
                  <a:cubicBezTo>
                    <a:pt x="48" y="475"/>
                    <a:pt x="120" y="617"/>
                    <a:pt x="239" y="689"/>
                  </a:cubicBezTo>
                  <a:cubicBezTo>
                    <a:pt x="239" y="713"/>
                    <a:pt x="263" y="713"/>
                    <a:pt x="263" y="713"/>
                  </a:cubicBezTo>
                  <a:cubicBezTo>
                    <a:pt x="263" y="713"/>
                    <a:pt x="405" y="784"/>
                    <a:pt x="548" y="832"/>
                  </a:cubicBezTo>
                  <a:cubicBezTo>
                    <a:pt x="620" y="856"/>
                    <a:pt x="644" y="879"/>
                    <a:pt x="644" y="903"/>
                  </a:cubicBezTo>
                  <a:cubicBezTo>
                    <a:pt x="644" y="927"/>
                    <a:pt x="620" y="975"/>
                    <a:pt x="524" y="975"/>
                  </a:cubicBezTo>
                  <a:cubicBezTo>
                    <a:pt x="453" y="975"/>
                    <a:pt x="382" y="927"/>
                    <a:pt x="334" y="879"/>
                  </a:cubicBezTo>
                  <a:cubicBezTo>
                    <a:pt x="298" y="844"/>
                    <a:pt x="251" y="826"/>
                    <a:pt x="203" y="826"/>
                  </a:cubicBezTo>
                  <a:cubicBezTo>
                    <a:pt x="155" y="826"/>
                    <a:pt x="108" y="844"/>
                    <a:pt x="72" y="879"/>
                  </a:cubicBezTo>
                  <a:cubicBezTo>
                    <a:pt x="1" y="927"/>
                    <a:pt x="1" y="1046"/>
                    <a:pt x="72" y="1117"/>
                  </a:cubicBezTo>
                  <a:cubicBezTo>
                    <a:pt x="191" y="1237"/>
                    <a:pt x="358" y="1308"/>
                    <a:pt x="524" y="1308"/>
                  </a:cubicBezTo>
                  <a:cubicBezTo>
                    <a:pt x="763" y="1308"/>
                    <a:pt x="953" y="1165"/>
                    <a:pt x="1001" y="975"/>
                  </a:cubicBezTo>
                  <a:cubicBezTo>
                    <a:pt x="1048" y="736"/>
                    <a:pt x="858" y="570"/>
                    <a:pt x="667" y="498"/>
                  </a:cubicBezTo>
                  <a:cubicBezTo>
                    <a:pt x="572" y="475"/>
                    <a:pt x="477" y="427"/>
                    <a:pt x="429" y="403"/>
                  </a:cubicBezTo>
                  <a:cubicBezTo>
                    <a:pt x="429" y="403"/>
                    <a:pt x="429" y="403"/>
                    <a:pt x="429" y="379"/>
                  </a:cubicBezTo>
                  <a:cubicBezTo>
                    <a:pt x="429" y="379"/>
                    <a:pt x="453" y="355"/>
                    <a:pt x="477" y="355"/>
                  </a:cubicBezTo>
                  <a:cubicBezTo>
                    <a:pt x="490" y="352"/>
                    <a:pt x="504" y="351"/>
                    <a:pt x="517" y="351"/>
                  </a:cubicBezTo>
                  <a:cubicBezTo>
                    <a:pt x="598" y="351"/>
                    <a:pt x="671" y="403"/>
                    <a:pt x="691" y="403"/>
                  </a:cubicBezTo>
                  <a:cubicBezTo>
                    <a:pt x="721" y="433"/>
                    <a:pt x="755" y="446"/>
                    <a:pt x="790" y="446"/>
                  </a:cubicBezTo>
                  <a:cubicBezTo>
                    <a:pt x="838" y="446"/>
                    <a:pt x="888" y="421"/>
                    <a:pt x="929" y="379"/>
                  </a:cubicBezTo>
                  <a:cubicBezTo>
                    <a:pt x="1001" y="308"/>
                    <a:pt x="977" y="213"/>
                    <a:pt x="906" y="141"/>
                  </a:cubicBezTo>
                  <a:cubicBezTo>
                    <a:pt x="831" y="85"/>
                    <a:pt x="68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8" name="Google Shape;14308;p115"/>
            <p:cNvSpPr/>
            <p:nvPr/>
          </p:nvSpPr>
          <p:spPr>
            <a:xfrm>
              <a:off x="2175778" y="3566590"/>
              <a:ext cx="36269" cy="46154"/>
            </a:xfrm>
            <a:custGeom>
              <a:avLst/>
              <a:gdLst/>
              <a:ahLst/>
              <a:cxnLst/>
              <a:rect l="l" t="t" r="r" b="b"/>
              <a:pathLst>
                <a:path w="1049" h="1335" extrusionOk="0">
                  <a:moveTo>
                    <a:pt x="525" y="620"/>
                  </a:moveTo>
                  <a:cubicBezTo>
                    <a:pt x="620" y="620"/>
                    <a:pt x="715" y="691"/>
                    <a:pt x="715" y="810"/>
                  </a:cubicBezTo>
                  <a:cubicBezTo>
                    <a:pt x="715" y="906"/>
                    <a:pt x="620" y="977"/>
                    <a:pt x="525" y="977"/>
                  </a:cubicBezTo>
                  <a:cubicBezTo>
                    <a:pt x="430" y="977"/>
                    <a:pt x="334" y="906"/>
                    <a:pt x="334" y="810"/>
                  </a:cubicBezTo>
                  <a:cubicBezTo>
                    <a:pt x="334" y="691"/>
                    <a:pt x="430" y="620"/>
                    <a:pt x="525" y="620"/>
                  </a:cubicBezTo>
                  <a:close/>
                  <a:moveTo>
                    <a:pt x="882" y="1"/>
                  </a:moveTo>
                  <a:cubicBezTo>
                    <a:pt x="787" y="1"/>
                    <a:pt x="715" y="72"/>
                    <a:pt x="715" y="167"/>
                  </a:cubicBezTo>
                  <a:lnTo>
                    <a:pt x="715" y="310"/>
                  </a:lnTo>
                  <a:cubicBezTo>
                    <a:pt x="644" y="286"/>
                    <a:pt x="596" y="263"/>
                    <a:pt x="525" y="263"/>
                  </a:cubicBezTo>
                  <a:cubicBezTo>
                    <a:pt x="239" y="263"/>
                    <a:pt x="1" y="501"/>
                    <a:pt x="1" y="810"/>
                  </a:cubicBezTo>
                  <a:cubicBezTo>
                    <a:pt x="1" y="1096"/>
                    <a:pt x="239" y="1334"/>
                    <a:pt x="525" y="1334"/>
                  </a:cubicBezTo>
                  <a:cubicBezTo>
                    <a:pt x="620" y="1334"/>
                    <a:pt x="715" y="1310"/>
                    <a:pt x="787" y="1263"/>
                  </a:cubicBezTo>
                  <a:cubicBezTo>
                    <a:pt x="811" y="1287"/>
                    <a:pt x="834" y="1310"/>
                    <a:pt x="882" y="1310"/>
                  </a:cubicBezTo>
                  <a:cubicBezTo>
                    <a:pt x="977" y="1310"/>
                    <a:pt x="1049" y="1215"/>
                    <a:pt x="1049" y="1120"/>
                  </a:cubicBezTo>
                  <a:lnTo>
                    <a:pt x="1049" y="167"/>
                  </a:lnTo>
                  <a:cubicBezTo>
                    <a:pt x="1049"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9" name="Google Shape;14309;p115"/>
          <p:cNvGrpSpPr/>
          <p:nvPr/>
        </p:nvGrpSpPr>
        <p:grpSpPr>
          <a:xfrm>
            <a:off x="2822359" y="3014592"/>
            <a:ext cx="375960" cy="375907"/>
            <a:chOff x="2673086" y="3415918"/>
            <a:chExt cx="407633" cy="407576"/>
          </a:xfrm>
        </p:grpSpPr>
        <p:sp>
          <p:nvSpPr>
            <p:cNvPr id="14310" name="Google Shape;14310;p115"/>
            <p:cNvSpPr/>
            <p:nvPr/>
          </p:nvSpPr>
          <p:spPr>
            <a:xfrm>
              <a:off x="2850933" y="3415918"/>
              <a:ext cx="229785" cy="127642"/>
            </a:xfrm>
            <a:custGeom>
              <a:avLst/>
              <a:gdLst/>
              <a:ahLst/>
              <a:cxnLst/>
              <a:rect l="l" t="t" r="r" b="b"/>
              <a:pathLst>
                <a:path w="6646" h="3692" extrusionOk="0">
                  <a:moveTo>
                    <a:pt x="763" y="1"/>
                  </a:moveTo>
                  <a:cubicBezTo>
                    <a:pt x="334" y="1"/>
                    <a:pt x="1" y="334"/>
                    <a:pt x="1" y="739"/>
                  </a:cubicBezTo>
                  <a:lnTo>
                    <a:pt x="1" y="2930"/>
                  </a:lnTo>
                  <a:cubicBezTo>
                    <a:pt x="1" y="3358"/>
                    <a:pt x="334" y="3692"/>
                    <a:pt x="763" y="3692"/>
                  </a:cubicBezTo>
                  <a:lnTo>
                    <a:pt x="3573" y="3692"/>
                  </a:lnTo>
                  <a:cubicBezTo>
                    <a:pt x="3668" y="3692"/>
                    <a:pt x="3764" y="3597"/>
                    <a:pt x="3764" y="3501"/>
                  </a:cubicBezTo>
                  <a:cubicBezTo>
                    <a:pt x="3764" y="3406"/>
                    <a:pt x="3668" y="3335"/>
                    <a:pt x="3573" y="3335"/>
                  </a:cubicBezTo>
                  <a:lnTo>
                    <a:pt x="763" y="3335"/>
                  </a:lnTo>
                  <a:cubicBezTo>
                    <a:pt x="525" y="3335"/>
                    <a:pt x="358" y="3168"/>
                    <a:pt x="358" y="2930"/>
                  </a:cubicBezTo>
                  <a:lnTo>
                    <a:pt x="358" y="739"/>
                  </a:lnTo>
                  <a:cubicBezTo>
                    <a:pt x="358" y="524"/>
                    <a:pt x="525" y="334"/>
                    <a:pt x="763" y="334"/>
                  </a:cubicBezTo>
                  <a:lnTo>
                    <a:pt x="5907" y="334"/>
                  </a:lnTo>
                  <a:cubicBezTo>
                    <a:pt x="6121" y="334"/>
                    <a:pt x="6288" y="524"/>
                    <a:pt x="6288" y="739"/>
                  </a:cubicBezTo>
                  <a:lnTo>
                    <a:pt x="6288" y="2930"/>
                  </a:lnTo>
                  <a:cubicBezTo>
                    <a:pt x="6288" y="3168"/>
                    <a:pt x="6121" y="3335"/>
                    <a:pt x="5907" y="3335"/>
                  </a:cubicBezTo>
                  <a:lnTo>
                    <a:pt x="4311" y="3335"/>
                  </a:lnTo>
                  <a:cubicBezTo>
                    <a:pt x="4216" y="3335"/>
                    <a:pt x="4145" y="3406"/>
                    <a:pt x="4145" y="3501"/>
                  </a:cubicBezTo>
                  <a:cubicBezTo>
                    <a:pt x="4145" y="3597"/>
                    <a:pt x="4216" y="3692"/>
                    <a:pt x="4311" y="3692"/>
                  </a:cubicBezTo>
                  <a:lnTo>
                    <a:pt x="5907" y="3692"/>
                  </a:lnTo>
                  <a:cubicBezTo>
                    <a:pt x="6312" y="3692"/>
                    <a:pt x="6645" y="3358"/>
                    <a:pt x="6645" y="2930"/>
                  </a:cubicBezTo>
                  <a:lnTo>
                    <a:pt x="6645" y="739"/>
                  </a:lnTo>
                  <a:cubicBezTo>
                    <a:pt x="6645" y="334"/>
                    <a:pt x="6312" y="1"/>
                    <a:pt x="5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1" name="Google Shape;14311;p115"/>
            <p:cNvSpPr/>
            <p:nvPr/>
          </p:nvSpPr>
          <p:spPr>
            <a:xfrm>
              <a:off x="2673086" y="3443922"/>
              <a:ext cx="345058" cy="379571"/>
            </a:xfrm>
            <a:custGeom>
              <a:avLst/>
              <a:gdLst/>
              <a:ahLst/>
              <a:cxnLst/>
              <a:rect l="l" t="t" r="r" b="b"/>
              <a:pathLst>
                <a:path w="9980" h="10979" extrusionOk="0">
                  <a:moveTo>
                    <a:pt x="1073" y="0"/>
                  </a:moveTo>
                  <a:cubicBezTo>
                    <a:pt x="477" y="0"/>
                    <a:pt x="1" y="477"/>
                    <a:pt x="1" y="1072"/>
                  </a:cubicBezTo>
                  <a:lnTo>
                    <a:pt x="1" y="9907"/>
                  </a:lnTo>
                  <a:cubicBezTo>
                    <a:pt x="1" y="10502"/>
                    <a:pt x="477" y="10979"/>
                    <a:pt x="1073" y="10979"/>
                  </a:cubicBezTo>
                  <a:lnTo>
                    <a:pt x="8908" y="10979"/>
                  </a:lnTo>
                  <a:cubicBezTo>
                    <a:pt x="9503" y="10979"/>
                    <a:pt x="9979" y="10502"/>
                    <a:pt x="9979" y="9907"/>
                  </a:cubicBezTo>
                  <a:lnTo>
                    <a:pt x="9979" y="3406"/>
                  </a:lnTo>
                  <a:cubicBezTo>
                    <a:pt x="9979" y="3287"/>
                    <a:pt x="9908" y="3215"/>
                    <a:pt x="9812" y="3215"/>
                  </a:cubicBezTo>
                  <a:cubicBezTo>
                    <a:pt x="9717" y="3215"/>
                    <a:pt x="9646" y="3287"/>
                    <a:pt x="9646" y="3406"/>
                  </a:cubicBezTo>
                  <a:lnTo>
                    <a:pt x="9646" y="9907"/>
                  </a:lnTo>
                  <a:cubicBezTo>
                    <a:pt x="9646" y="10312"/>
                    <a:pt x="9312" y="10645"/>
                    <a:pt x="8908" y="10645"/>
                  </a:cubicBezTo>
                  <a:lnTo>
                    <a:pt x="1073" y="10645"/>
                  </a:lnTo>
                  <a:cubicBezTo>
                    <a:pt x="668" y="10645"/>
                    <a:pt x="334" y="10312"/>
                    <a:pt x="334" y="9907"/>
                  </a:cubicBezTo>
                  <a:lnTo>
                    <a:pt x="334" y="1501"/>
                  </a:lnTo>
                  <a:lnTo>
                    <a:pt x="4621" y="1501"/>
                  </a:lnTo>
                  <a:cubicBezTo>
                    <a:pt x="4716" y="1501"/>
                    <a:pt x="4811" y="1429"/>
                    <a:pt x="4811" y="1334"/>
                  </a:cubicBezTo>
                  <a:cubicBezTo>
                    <a:pt x="4811" y="1239"/>
                    <a:pt x="4716" y="1167"/>
                    <a:pt x="4621" y="1167"/>
                  </a:cubicBezTo>
                  <a:lnTo>
                    <a:pt x="334" y="1167"/>
                  </a:lnTo>
                  <a:lnTo>
                    <a:pt x="334" y="1072"/>
                  </a:lnTo>
                  <a:cubicBezTo>
                    <a:pt x="334" y="667"/>
                    <a:pt x="668" y="334"/>
                    <a:pt x="1073" y="334"/>
                  </a:cubicBezTo>
                  <a:lnTo>
                    <a:pt x="4621" y="334"/>
                  </a:lnTo>
                  <a:cubicBezTo>
                    <a:pt x="4716" y="334"/>
                    <a:pt x="4811" y="262"/>
                    <a:pt x="4811" y="167"/>
                  </a:cubicBezTo>
                  <a:cubicBezTo>
                    <a:pt x="4811" y="72"/>
                    <a:pt x="4716" y="0"/>
                    <a:pt x="4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2" name="Google Shape;14312;p115"/>
            <p:cNvSpPr/>
            <p:nvPr/>
          </p:nvSpPr>
          <p:spPr>
            <a:xfrm>
              <a:off x="2710149" y="3641511"/>
              <a:ext cx="158941" cy="144962"/>
            </a:xfrm>
            <a:custGeom>
              <a:avLst/>
              <a:gdLst/>
              <a:ahLst/>
              <a:cxnLst/>
              <a:rect l="l" t="t" r="r" b="b"/>
              <a:pathLst>
                <a:path w="4597" h="4193" extrusionOk="0">
                  <a:moveTo>
                    <a:pt x="739" y="1"/>
                  </a:moveTo>
                  <a:cubicBezTo>
                    <a:pt x="310" y="1"/>
                    <a:pt x="1" y="334"/>
                    <a:pt x="1" y="739"/>
                  </a:cubicBezTo>
                  <a:lnTo>
                    <a:pt x="1" y="3454"/>
                  </a:lnTo>
                  <a:cubicBezTo>
                    <a:pt x="1" y="3859"/>
                    <a:pt x="310" y="4192"/>
                    <a:pt x="739" y="4192"/>
                  </a:cubicBezTo>
                  <a:lnTo>
                    <a:pt x="3858" y="4192"/>
                  </a:lnTo>
                  <a:cubicBezTo>
                    <a:pt x="4287" y="4192"/>
                    <a:pt x="4597" y="3859"/>
                    <a:pt x="4597" y="3454"/>
                  </a:cubicBezTo>
                  <a:lnTo>
                    <a:pt x="4597" y="739"/>
                  </a:lnTo>
                  <a:cubicBezTo>
                    <a:pt x="4597" y="334"/>
                    <a:pt x="4287" y="1"/>
                    <a:pt x="3858" y="1"/>
                  </a:cubicBezTo>
                  <a:lnTo>
                    <a:pt x="2072" y="1"/>
                  </a:lnTo>
                  <a:cubicBezTo>
                    <a:pt x="1977" y="1"/>
                    <a:pt x="1882" y="96"/>
                    <a:pt x="1882" y="191"/>
                  </a:cubicBezTo>
                  <a:cubicBezTo>
                    <a:pt x="1882" y="286"/>
                    <a:pt x="1977" y="358"/>
                    <a:pt x="2072" y="358"/>
                  </a:cubicBezTo>
                  <a:lnTo>
                    <a:pt x="3858" y="358"/>
                  </a:lnTo>
                  <a:cubicBezTo>
                    <a:pt x="4097" y="358"/>
                    <a:pt x="4263" y="525"/>
                    <a:pt x="4263" y="739"/>
                  </a:cubicBezTo>
                  <a:lnTo>
                    <a:pt x="4263" y="3454"/>
                  </a:lnTo>
                  <a:cubicBezTo>
                    <a:pt x="4263" y="3668"/>
                    <a:pt x="4097" y="3859"/>
                    <a:pt x="3858" y="3859"/>
                  </a:cubicBezTo>
                  <a:lnTo>
                    <a:pt x="739" y="3859"/>
                  </a:lnTo>
                  <a:cubicBezTo>
                    <a:pt x="501" y="3859"/>
                    <a:pt x="334" y="3668"/>
                    <a:pt x="334" y="3454"/>
                  </a:cubicBezTo>
                  <a:lnTo>
                    <a:pt x="334" y="739"/>
                  </a:lnTo>
                  <a:cubicBezTo>
                    <a:pt x="334" y="525"/>
                    <a:pt x="501" y="358"/>
                    <a:pt x="739" y="358"/>
                  </a:cubicBezTo>
                  <a:lnTo>
                    <a:pt x="1334" y="358"/>
                  </a:lnTo>
                  <a:cubicBezTo>
                    <a:pt x="1429" y="358"/>
                    <a:pt x="1501" y="286"/>
                    <a:pt x="1501" y="191"/>
                  </a:cubicBezTo>
                  <a:cubicBezTo>
                    <a:pt x="1501" y="96"/>
                    <a:pt x="1429"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3" name="Google Shape;14313;p115"/>
            <p:cNvSpPr/>
            <p:nvPr/>
          </p:nvSpPr>
          <p:spPr>
            <a:xfrm>
              <a:off x="2758725" y="3669411"/>
              <a:ext cx="74959" cy="91513"/>
            </a:xfrm>
            <a:custGeom>
              <a:avLst/>
              <a:gdLst/>
              <a:ahLst/>
              <a:cxnLst/>
              <a:rect l="l" t="t" r="r" b="b"/>
              <a:pathLst>
                <a:path w="2168" h="2647" extrusionOk="0">
                  <a:moveTo>
                    <a:pt x="479" y="0"/>
                  </a:moveTo>
                  <a:cubicBezTo>
                    <a:pt x="399" y="0"/>
                    <a:pt x="316" y="18"/>
                    <a:pt x="239" y="51"/>
                  </a:cubicBezTo>
                  <a:cubicBezTo>
                    <a:pt x="96" y="146"/>
                    <a:pt x="1" y="289"/>
                    <a:pt x="1" y="480"/>
                  </a:cubicBezTo>
                  <a:lnTo>
                    <a:pt x="1" y="2170"/>
                  </a:lnTo>
                  <a:cubicBezTo>
                    <a:pt x="1" y="2337"/>
                    <a:pt x="96" y="2504"/>
                    <a:pt x="239" y="2575"/>
                  </a:cubicBezTo>
                  <a:cubicBezTo>
                    <a:pt x="310" y="2623"/>
                    <a:pt x="382" y="2647"/>
                    <a:pt x="453" y="2647"/>
                  </a:cubicBezTo>
                  <a:cubicBezTo>
                    <a:pt x="548" y="2647"/>
                    <a:pt x="644" y="2599"/>
                    <a:pt x="739" y="2552"/>
                  </a:cubicBezTo>
                  <a:lnTo>
                    <a:pt x="1072" y="2313"/>
                  </a:lnTo>
                  <a:cubicBezTo>
                    <a:pt x="1144" y="2266"/>
                    <a:pt x="1168" y="2147"/>
                    <a:pt x="1120" y="2075"/>
                  </a:cubicBezTo>
                  <a:cubicBezTo>
                    <a:pt x="1089" y="2029"/>
                    <a:pt x="1029" y="2003"/>
                    <a:pt x="970" y="2003"/>
                  </a:cubicBezTo>
                  <a:cubicBezTo>
                    <a:pt x="938" y="2003"/>
                    <a:pt x="907" y="2011"/>
                    <a:pt x="882" y="2028"/>
                  </a:cubicBezTo>
                  <a:lnTo>
                    <a:pt x="525" y="2266"/>
                  </a:lnTo>
                  <a:cubicBezTo>
                    <a:pt x="504" y="2286"/>
                    <a:pt x="484" y="2293"/>
                    <a:pt x="466" y="2293"/>
                  </a:cubicBezTo>
                  <a:cubicBezTo>
                    <a:pt x="441" y="2293"/>
                    <a:pt x="419" y="2279"/>
                    <a:pt x="405" y="2266"/>
                  </a:cubicBezTo>
                  <a:cubicBezTo>
                    <a:pt x="382" y="2266"/>
                    <a:pt x="334" y="2242"/>
                    <a:pt x="334" y="2170"/>
                  </a:cubicBezTo>
                  <a:lnTo>
                    <a:pt x="334" y="480"/>
                  </a:lnTo>
                  <a:cubicBezTo>
                    <a:pt x="334" y="408"/>
                    <a:pt x="382" y="361"/>
                    <a:pt x="405" y="361"/>
                  </a:cubicBezTo>
                  <a:cubicBezTo>
                    <a:pt x="421" y="361"/>
                    <a:pt x="448" y="350"/>
                    <a:pt x="478" y="350"/>
                  </a:cubicBezTo>
                  <a:cubicBezTo>
                    <a:pt x="493" y="350"/>
                    <a:pt x="509" y="353"/>
                    <a:pt x="525" y="361"/>
                  </a:cubicBezTo>
                  <a:lnTo>
                    <a:pt x="1763" y="1218"/>
                  </a:lnTo>
                  <a:cubicBezTo>
                    <a:pt x="1810" y="1242"/>
                    <a:pt x="1810" y="1289"/>
                    <a:pt x="1810" y="1313"/>
                  </a:cubicBezTo>
                  <a:cubicBezTo>
                    <a:pt x="1810" y="1337"/>
                    <a:pt x="1810" y="1385"/>
                    <a:pt x="1763" y="1432"/>
                  </a:cubicBezTo>
                  <a:lnTo>
                    <a:pt x="1477" y="1623"/>
                  </a:lnTo>
                  <a:cubicBezTo>
                    <a:pt x="1406" y="1670"/>
                    <a:pt x="1382" y="1766"/>
                    <a:pt x="1429" y="1861"/>
                  </a:cubicBezTo>
                  <a:cubicBezTo>
                    <a:pt x="1471" y="1902"/>
                    <a:pt x="1521" y="1928"/>
                    <a:pt x="1573" y="1928"/>
                  </a:cubicBezTo>
                  <a:cubicBezTo>
                    <a:pt x="1612" y="1928"/>
                    <a:pt x="1652" y="1915"/>
                    <a:pt x="1691" y="1885"/>
                  </a:cubicBezTo>
                  <a:lnTo>
                    <a:pt x="1953" y="1694"/>
                  </a:lnTo>
                  <a:cubicBezTo>
                    <a:pt x="2096" y="1623"/>
                    <a:pt x="2168" y="1480"/>
                    <a:pt x="2168" y="1313"/>
                  </a:cubicBezTo>
                  <a:cubicBezTo>
                    <a:pt x="2168" y="1170"/>
                    <a:pt x="2096" y="1027"/>
                    <a:pt x="1953" y="932"/>
                  </a:cubicBezTo>
                  <a:lnTo>
                    <a:pt x="739" y="75"/>
                  </a:lnTo>
                  <a:cubicBezTo>
                    <a:pt x="662" y="24"/>
                    <a:pt x="572"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4" name="Google Shape;14314;p115"/>
            <p:cNvSpPr/>
            <p:nvPr/>
          </p:nvSpPr>
          <p:spPr>
            <a:xfrm>
              <a:off x="2707694" y="3531186"/>
              <a:ext cx="130936" cy="12377"/>
            </a:xfrm>
            <a:custGeom>
              <a:avLst/>
              <a:gdLst/>
              <a:ahLst/>
              <a:cxnLst/>
              <a:rect l="l" t="t" r="r" b="b"/>
              <a:pathLst>
                <a:path w="3787" h="358" extrusionOk="0">
                  <a:moveTo>
                    <a:pt x="191" y="1"/>
                  </a:moveTo>
                  <a:cubicBezTo>
                    <a:pt x="95" y="1"/>
                    <a:pt x="0" y="72"/>
                    <a:pt x="0" y="167"/>
                  </a:cubicBezTo>
                  <a:cubicBezTo>
                    <a:pt x="0" y="263"/>
                    <a:pt x="95" y="358"/>
                    <a:pt x="191" y="358"/>
                  </a:cubicBezTo>
                  <a:lnTo>
                    <a:pt x="3620" y="358"/>
                  </a:lnTo>
                  <a:cubicBezTo>
                    <a:pt x="3715" y="358"/>
                    <a:pt x="3787" y="263"/>
                    <a:pt x="3787" y="167"/>
                  </a:cubicBezTo>
                  <a:cubicBezTo>
                    <a:pt x="3787" y="72"/>
                    <a:pt x="3715"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5" name="Google Shape;14315;p115"/>
            <p:cNvSpPr/>
            <p:nvPr/>
          </p:nvSpPr>
          <p:spPr>
            <a:xfrm>
              <a:off x="2707694" y="3572363"/>
              <a:ext cx="130936" cy="12377"/>
            </a:xfrm>
            <a:custGeom>
              <a:avLst/>
              <a:gdLst/>
              <a:ahLst/>
              <a:cxnLst/>
              <a:rect l="l" t="t" r="r" b="b"/>
              <a:pathLst>
                <a:path w="3787" h="358" extrusionOk="0">
                  <a:moveTo>
                    <a:pt x="191" y="0"/>
                  </a:moveTo>
                  <a:cubicBezTo>
                    <a:pt x="95" y="0"/>
                    <a:pt x="0" y="96"/>
                    <a:pt x="0" y="191"/>
                  </a:cubicBezTo>
                  <a:cubicBezTo>
                    <a:pt x="0" y="286"/>
                    <a:pt x="95" y="358"/>
                    <a:pt x="191" y="358"/>
                  </a:cubicBezTo>
                  <a:lnTo>
                    <a:pt x="3620" y="358"/>
                  </a:lnTo>
                  <a:cubicBezTo>
                    <a:pt x="3715" y="358"/>
                    <a:pt x="3787" y="286"/>
                    <a:pt x="3787" y="191"/>
                  </a:cubicBezTo>
                  <a:cubicBezTo>
                    <a:pt x="3787" y="96"/>
                    <a:pt x="3715" y="0"/>
                    <a:pt x="3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6" name="Google Shape;14316;p115"/>
            <p:cNvSpPr/>
            <p:nvPr/>
          </p:nvSpPr>
          <p:spPr>
            <a:xfrm>
              <a:off x="2707694" y="3614336"/>
              <a:ext cx="130936" cy="11582"/>
            </a:xfrm>
            <a:custGeom>
              <a:avLst/>
              <a:gdLst/>
              <a:ahLst/>
              <a:cxnLst/>
              <a:rect l="l" t="t" r="r" b="b"/>
              <a:pathLst>
                <a:path w="3787" h="335" extrusionOk="0">
                  <a:moveTo>
                    <a:pt x="191" y="1"/>
                  </a:moveTo>
                  <a:cubicBezTo>
                    <a:pt x="95" y="1"/>
                    <a:pt x="0" y="72"/>
                    <a:pt x="0" y="168"/>
                  </a:cubicBezTo>
                  <a:cubicBezTo>
                    <a:pt x="0" y="263"/>
                    <a:pt x="95" y="334"/>
                    <a:pt x="191" y="334"/>
                  </a:cubicBezTo>
                  <a:lnTo>
                    <a:pt x="3620" y="334"/>
                  </a:lnTo>
                  <a:cubicBezTo>
                    <a:pt x="3715" y="334"/>
                    <a:pt x="3787" y="263"/>
                    <a:pt x="3787" y="168"/>
                  </a:cubicBezTo>
                  <a:cubicBezTo>
                    <a:pt x="3787" y="72"/>
                    <a:pt x="3715" y="1"/>
                    <a:pt x="3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7" name="Google Shape;14317;p115"/>
            <p:cNvSpPr/>
            <p:nvPr/>
          </p:nvSpPr>
          <p:spPr>
            <a:xfrm>
              <a:off x="2894565" y="3641511"/>
              <a:ext cx="89791" cy="11582"/>
            </a:xfrm>
            <a:custGeom>
              <a:avLst/>
              <a:gdLst/>
              <a:ahLst/>
              <a:cxnLst/>
              <a:rect l="l" t="t" r="r" b="b"/>
              <a:pathLst>
                <a:path w="2597" h="335" extrusionOk="0">
                  <a:moveTo>
                    <a:pt x="168" y="1"/>
                  </a:moveTo>
                  <a:cubicBezTo>
                    <a:pt x="72" y="1"/>
                    <a:pt x="1" y="72"/>
                    <a:pt x="1" y="167"/>
                  </a:cubicBezTo>
                  <a:cubicBezTo>
                    <a:pt x="1" y="263"/>
                    <a:pt x="72" y="334"/>
                    <a:pt x="168" y="334"/>
                  </a:cubicBezTo>
                  <a:lnTo>
                    <a:pt x="2430" y="334"/>
                  </a:lnTo>
                  <a:cubicBezTo>
                    <a:pt x="2525" y="334"/>
                    <a:pt x="2597" y="263"/>
                    <a:pt x="2597" y="167"/>
                  </a:cubicBezTo>
                  <a:cubicBezTo>
                    <a:pt x="2597" y="72"/>
                    <a:pt x="2525" y="1"/>
                    <a:pt x="2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8" name="Google Shape;14318;p115"/>
            <p:cNvSpPr/>
            <p:nvPr/>
          </p:nvSpPr>
          <p:spPr>
            <a:xfrm>
              <a:off x="2894565" y="3682688"/>
              <a:ext cx="89791" cy="12377"/>
            </a:xfrm>
            <a:custGeom>
              <a:avLst/>
              <a:gdLst/>
              <a:ahLst/>
              <a:cxnLst/>
              <a:rect l="l" t="t" r="r" b="b"/>
              <a:pathLst>
                <a:path w="2597" h="358" extrusionOk="0">
                  <a:moveTo>
                    <a:pt x="168" y="0"/>
                  </a:moveTo>
                  <a:cubicBezTo>
                    <a:pt x="72" y="0"/>
                    <a:pt x="1" y="72"/>
                    <a:pt x="1" y="167"/>
                  </a:cubicBezTo>
                  <a:cubicBezTo>
                    <a:pt x="1" y="262"/>
                    <a:pt x="72" y="358"/>
                    <a:pt x="168" y="358"/>
                  </a:cubicBezTo>
                  <a:lnTo>
                    <a:pt x="2430" y="358"/>
                  </a:lnTo>
                  <a:cubicBezTo>
                    <a:pt x="2525" y="358"/>
                    <a:pt x="2597" y="262"/>
                    <a:pt x="2597" y="167"/>
                  </a:cubicBezTo>
                  <a:cubicBezTo>
                    <a:pt x="2597" y="72"/>
                    <a:pt x="2525"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9" name="Google Shape;14319;p115"/>
            <p:cNvSpPr/>
            <p:nvPr/>
          </p:nvSpPr>
          <p:spPr>
            <a:xfrm>
              <a:off x="2894565" y="3723865"/>
              <a:ext cx="89791" cy="12377"/>
            </a:xfrm>
            <a:custGeom>
              <a:avLst/>
              <a:gdLst/>
              <a:ahLst/>
              <a:cxnLst/>
              <a:rect l="l" t="t" r="r" b="b"/>
              <a:pathLst>
                <a:path w="2597" h="358" extrusionOk="0">
                  <a:moveTo>
                    <a:pt x="168" y="0"/>
                  </a:moveTo>
                  <a:cubicBezTo>
                    <a:pt x="72" y="0"/>
                    <a:pt x="1" y="95"/>
                    <a:pt x="1" y="191"/>
                  </a:cubicBezTo>
                  <a:cubicBezTo>
                    <a:pt x="1" y="286"/>
                    <a:pt x="72" y="357"/>
                    <a:pt x="168" y="357"/>
                  </a:cubicBezTo>
                  <a:lnTo>
                    <a:pt x="2430" y="357"/>
                  </a:lnTo>
                  <a:cubicBezTo>
                    <a:pt x="2525" y="357"/>
                    <a:pt x="2597" y="286"/>
                    <a:pt x="2597" y="191"/>
                  </a:cubicBezTo>
                  <a:cubicBezTo>
                    <a:pt x="2597" y="95"/>
                    <a:pt x="2525" y="0"/>
                    <a:pt x="2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0" name="Google Shape;14320;p115"/>
            <p:cNvSpPr/>
            <p:nvPr/>
          </p:nvSpPr>
          <p:spPr>
            <a:xfrm>
              <a:off x="2894565" y="3765837"/>
              <a:ext cx="89791" cy="11582"/>
            </a:xfrm>
            <a:custGeom>
              <a:avLst/>
              <a:gdLst/>
              <a:ahLst/>
              <a:cxnLst/>
              <a:rect l="l" t="t" r="r" b="b"/>
              <a:pathLst>
                <a:path w="2597" h="335" extrusionOk="0">
                  <a:moveTo>
                    <a:pt x="168" y="1"/>
                  </a:moveTo>
                  <a:cubicBezTo>
                    <a:pt x="72" y="1"/>
                    <a:pt x="1" y="72"/>
                    <a:pt x="1" y="167"/>
                  </a:cubicBezTo>
                  <a:cubicBezTo>
                    <a:pt x="1" y="263"/>
                    <a:pt x="72" y="334"/>
                    <a:pt x="168" y="334"/>
                  </a:cubicBezTo>
                  <a:lnTo>
                    <a:pt x="2430" y="334"/>
                  </a:lnTo>
                  <a:cubicBezTo>
                    <a:pt x="2525" y="334"/>
                    <a:pt x="2597" y="263"/>
                    <a:pt x="2597" y="167"/>
                  </a:cubicBezTo>
                  <a:cubicBezTo>
                    <a:pt x="2597" y="72"/>
                    <a:pt x="2525" y="1"/>
                    <a:pt x="2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1" name="Google Shape;14321;p115"/>
            <p:cNvSpPr/>
            <p:nvPr/>
          </p:nvSpPr>
          <p:spPr>
            <a:xfrm>
              <a:off x="2885542" y="3450491"/>
              <a:ext cx="46953" cy="54383"/>
            </a:xfrm>
            <a:custGeom>
              <a:avLst/>
              <a:gdLst/>
              <a:ahLst/>
              <a:cxnLst/>
              <a:rect l="l" t="t" r="r" b="b"/>
              <a:pathLst>
                <a:path w="1358" h="1573" extrusionOk="0">
                  <a:moveTo>
                    <a:pt x="691" y="620"/>
                  </a:moveTo>
                  <a:lnTo>
                    <a:pt x="881" y="1096"/>
                  </a:lnTo>
                  <a:lnTo>
                    <a:pt x="500" y="1096"/>
                  </a:lnTo>
                  <a:lnTo>
                    <a:pt x="691" y="620"/>
                  </a:lnTo>
                  <a:close/>
                  <a:moveTo>
                    <a:pt x="691" y="1"/>
                  </a:moveTo>
                  <a:cubicBezTo>
                    <a:pt x="595" y="1"/>
                    <a:pt x="524" y="48"/>
                    <a:pt x="500" y="120"/>
                  </a:cubicBezTo>
                  <a:lnTo>
                    <a:pt x="48" y="1334"/>
                  </a:lnTo>
                  <a:cubicBezTo>
                    <a:pt x="0" y="1430"/>
                    <a:pt x="48" y="1525"/>
                    <a:pt x="143" y="1549"/>
                  </a:cubicBezTo>
                  <a:cubicBezTo>
                    <a:pt x="168" y="1561"/>
                    <a:pt x="194" y="1567"/>
                    <a:pt x="218" y="1567"/>
                  </a:cubicBezTo>
                  <a:cubicBezTo>
                    <a:pt x="284" y="1567"/>
                    <a:pt x="340" y="1523"/>
                    <a:pt x="357" y="1453"/>
                  </a:cubicBezTo>
                  <a:lnTo>
                    <a:pt x="1000" y="1453"/>
                  </a:lnTo>
                  <a:cubicBezTo>
                    <a:pt x="1024" y="1525"/>
                    <a:pt x="1095" y="1573"/>
                    <a:pt x="1167" y="1573"/>
                  </a:cubicBezTo>
                  <a:cubicBezTo>
                    <a:pt x="1191" y="1573"/>
                    <a:pt x="1215" y="1573"/>
                    <a:pt x="1238" y="1549"/>
                  </a:cubicBezTo>
                  <a:cubicBezTo>
                    <a:pt x="1310" y="1525"/>
                    <a:pt x="1357" y="1430"/>
                    <a:pt x="1334" y="1334"/>
                  </a:cubicBezTo>
                  <a:lnTo>
                    <a:pt x="881" y="120"/>
                  </a:lnTo>
                  <a:cubicBezTo>
                    <a:pt x="834" y="48"/>
                    <a:pt x="762"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2" name="Google Shape;14322;p115"/>
            <p:cNvSpPr/>
            <p:nvPr/>
          </p:nvSpPr>
          <p:spPr>
            <a:xfrm>
              <a:off x="3004925" y="3453015"/>
              <a:ext cx="41179" cy="55143"/>
            </a:xfrm>
            <a:custGeom>
              <a:avLst/>
              <a:gdLst/>
              <a:ahLst/>
              <a:cxnLst/>
              <a:rect l="l" t="t" r="r" b="b"/>
              <a:pathLst>
                <a:path w="1191" h="1595" extrusionOk="0">
                  <a:moveTo>
                    <a:pt x="577" y="1"/>
                  </a:moveTo>
                  <a:cubicBezTo>
                    <a:pt x="522" y="1"/>
                    <a:pt x="465" y="7"/>
                    <a:pt x="405" y="23"/>
                  </a:cubicBezTo>
                  <a:cubicBezTo>
                    <a:pt x="238" y="94"/>
                    <a:pt x="119" y="237"/>
                    <a:pt x="95" y="404"/>
                  </a:cubicBezTo>
                  <a:cubicBezTo>
                    <a:pt x="72" y="571"/>
                    <a:pt x="143" y="714"/>
                    <a:pt x="262" y="809"/>
                  </a:cubicBezTo>
                  <a:cubicBezTo>
                    <a:pt x="286" y="809"/>
                    <a:pt x="286" y="833"/>
                    <a:pt x="286" y="833"/>
                  </a:cubicBezTo>
                  <a:cubicBezTo>
                    <a:pt x="310" y="833"/>
                    <a:pt x="476" y="904"/>
                    <a:pt x="667" y="976"/>
                  </a:cubicBezTo>
                  <a:cubicBezTo>
                    <a:pt x="715" y="999"/>
                    <a:pt x="834" y="1047"/>
                    <a:pt x="810" y="1118"/>
                  </a:cubicBezTo>
                  <a:cubicBezTo>
                    <a:pt x="810" y="1190"/>
                    <a:pt x="738" y="1261"/>
                    <a:pt x="619" y="1261"/>
                  </a:cubicBezTo>
                  <a:cubicBezTo>
                    <a:pt x="500" y="1261"/>
                    <a:pt x="381" y="1214"/>
                    <a:pt x="310" y="1118"/>
                  </a:cubicBezTo>
                  <a:cubicBezTo>
                    <a:pt x="274" y="1083"/>
                    <a:pt x="232" y="1065"/>
                    <a:pt x="191" y="1065"/>
                  </a:cubicBezTo>
                  <a:cubicBezTo>
                    <a:pt x="149" y="1065"/>
                    <a:pt x="107" y="1083"/>
                    <a:pt x="72" y="1118"/>
                  </a:cubicBezTo>
                  <a:cubicBezTo>
                    <a:pt x="0" y="1190"/>
                    <a:pt x="0" y="1285"/>
                    <a:pt x="48" y="1357"/>
                  </a:cubicBezTo>
                  <a:cubicBezTo>
                    <a:pt x="191" y="1523"/>
                    <a:pt x="405" y="1595"/>
                    <a:pt x="619" y="1595"/>
                  </a:cubicBezTo>
                  <a:cubicBezTo>
                    <a:pt x="881" y="1595"/>
                    <a:pt x="1119" y="1428"/>
                    <a:pt x="1167" y="1190"/>
                  </a:cubicBezTo>
                  <a:cubicBezTo>
                    <a:pt x="1191" y="999"/>
                    <a:pt x="1119" y="761"/>
                    <a:pt x="786" y="642"/>
                  </a:cubicBezTo>
                  <a:cubicBezTo>
                    <a:pt x="643" y="595"/>
                    <a:pt x="500" y="547"/>
                    <a:pt x="453" y="523"/>
                  </a:cubicBezTo>
                  <a:cubicBezTo>
                    <a:pt x="429" y="499"/>
                    <a:pt x="429" y="475"/>
                    <a:pt x="429" y="452"/>
                  </a:cubicBezTo>
                  <a:cubicBezTo>
                    <a:pt x="429" y="428"/>
                    <a:pt x="453" y="380"/>
                    <a:pt x="524" y="356"/>
                  </a:cubicBezTo>
                  <a:cubicBezTo>
                    <a:pt x="551" y="349"/>
                    <a:pt x="578" y="345"/>
                    <a:pt x="604" y="345"/>
                  </a:cubicBezTo>
                  <a:cubicBezTo>
                    <a:pt x="734" y="345"/>
                    <a:pt x="834" y="432"/>
                    <a:pt x="834" y="452"/>
                  </a:cubicBezTo>
                  <a:cubicBezTo>
                    <a:pt x="866" y="473"/>
                    <a:pt x="907" y="485"/>
                    <a:pt x="950" y="485"/>
                  </a:cubicBezTo>
                  <a:cubicBezTo>
                    <a:pt x="1002" y="485"/>
                    <a:pt x="1056" y="467"/>
                    <a:pt x="1096" y="428"/>
                  </a:cubicBezTo>
                  <a:cubicBezTo>
                    <a:pt x="1143" y="356"/>
                    <a:pt x="1143" y="237"/>
                    <a:pt x="1072" y="166"/>
                  </a:cubicBezTo>
                  <a:cubicBezTo>
                    <a:pt x="1052" y="166"/>
                    <a:pt x="850" y="1"/>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3" name="Google Shape;14323;p115"/>
            <p:cNvSpPr/>
            <p:nvPr/>
          </p:nvSpPr>
          <p:spPr>
            <a:xfrm>
              <a:off x="2944801" y="3450491"/>
              <a:ext cx="43668" cy="56837"/>
            </a:xfrm>
            <a:custGeom>
              <a:avLst/>
              <a:gdLst/>
              <a:ahLst/>
              <a:cxnLst/>
              <a:rect l="l" t="t" r="r" b="b"/>
              <a:pathLst>
                <a:path w="1263" h="1644" extrusionOk="0">
                  <a:moveTo>
                    <a:pt x="620" y="715"/>
                  </a:moveTo>
                  <a:cubicBezTo>
                    <a:pt x="787" y="715"/>
                    <a:pt x="906" y="834"/>
                    <a:pt x="906" y="1001"/>
                  </a:cubicBezTo>
                  <a:cubicBezTo>
                    <a:pt x="906" y="1168"/>
                    <a:pt x="787" y="1287"/>
                    <a:pt x="620" y="1287"/>
                  </a:cubicBezTo>
                  <a:cubicBezTo>
                    <a:pt x="477" y="1287"/>
                    <a:pt x="334" y="1168"/>
                    <a:pt x="334" y="1001"/>
                  </a:cubicBezTo>
                  <a:cubicBezTo>
                    <a:pt x="334" y="834"/>
                    <a:pt x="477" y="715"/>
                    <a:pt x="620" y="715"/>
                  </a:cubicBezTo>
                  <a:close/>
                  <a:moveTo>
                    <a:pt x="1096" y="1"/>
                  </a:moveTo>
                  <a:cubicBezTo>
                    <a:pt x="1001" y="1"/>
                    <a:pt x="906" y="72"/>
                    <a:pt x="906" y="167"/>
                  </a:cubicBezTo>
                  <a:lnTo>
                    <a:pt x="906" y="429"/>
                  </a:lnTo>
                  <a:cubicBezTo>
                    <a:pt x="834" y="382"/>
                    <a:pt x="739" y="358"/>
                    <a:pt x="620" y="358"/>
                  </a:cubicBezTo>
                  <a:cubicBezTo>
                    <a:pt x="286" y="358"/>
                    <a:pt x="1" y="644"/>
                    <a:pt x="1" y="1001"/>
                  </a:cubicBezTo>
                  <a:cubicBezTo>
                    <a:pt x="1" y="1358"/>
                    <a:pt x="286" y="1644"/>
                    <a:pt x="620" y="1644"/>
                  </a:cubicBezTo>
                  <a:cubicBezTo>
                    <a:pt x="739" y="1644"/>
                    <a:pt x="858" y="1596"/>
                    <a:pt x="953" y="1525"/>
                  </a:cubicBezTo>
                  <a:cubicBezTo>
                    <a:pt x="1001" y="1573"/>
                    <a:pt x="1025" y="1596"/>
                    <a:pt x="1096" y="1596"/>
                  </a:cubicBezTo>
                  <a:cubicBezTo>
                    <a:pt x="1191" y="1596"/>
                    <a:pt x="1263" y="1501"/>
                    <a:pt x="1263" y="1406"/>
                  </a:cubicBezTo>
                  <a:lnTo>
                    <a:pt x="1263" y="167"/>
                  </a:ln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4" name="Google Shape;14324;p115"/>
          <p:cNvGrpSpPr/>
          <p:nvPr/>
        </p:nvGrpSpPr>
        <p:grpSpPr>
          <a:xfrm>
            <a:off x="3494416" y="3014592"/>
            <a:ext cx="322775" cy="375907"/>
            <a:chOff x="3401762" y="3415918"/>
            <a:chExt cx="349967" cy="407575"/>
          </a:xfrm>
        </p:grpSpPr>
        <p:sp>
          <p:nvSpPr>
            <p:cNvPr id="14325" name="Google Shape;14325;p115"/>
            <p:cNvSpPr/>
            <p:nvPr/>
          </p:nvSpPr>
          <p:spPr>
            <a:xfrm>
              <a:off x="3401762" y="3415918"/>
              <a:ext cx="278329" cy="407575"/>
            </a:xfrm>
            <a:custGeom>
              <a:avLst/>
              <a:gdLst/>
              <a:ahLst/>
              <a:cxnLst/>
              <a:rect l="l" t="t" r="r" b="b"/>
              <a:pathLst>
                <a:path w="8050" h="11789" extrusionOk="0">
                  <a:moveTo>
                    <a:pt x="2001" y="1"/>
                  </a:moveTo>
                  <a:cubicBezTo>
                    <a:pt x="906" y="1"/>
                    <a:pt x="1" y="882"/>
                    <a:pt x="1" y="1977"/>
                  </a:cubicBezTo>
                  <a:lnTo>
                    <a:pt x="1" y="9812"/>
                  </a:lnTo>
                  <a:cubicBezTo>
                    <a:pt x="1" y="10908"/>
                    <a:pt x="906" y="11789"/>
                    <a:pt x="2001" y="11789"/>
                  </a:cubicBezTo>
                  <a:lnTo>
                    <a:pt x="6050" y="11789"/>
                  </a:lnTo>
                  <a:cubicBezTo>
                    <a:pt x="7145" y="11789"/>
                    <a:pt x="8050" y="10908"/>
                    <a:pt x="8050" y="9812"/>
                  </a:cubicBezTo>
                  <a:lnTo>
                    <a:pt x="8050" y="8121"/>
                  </a:lnTo>
                  <a:cubicBezTo>
                    <a:pt x="8050" y="8026"/>
                    <a:pt x="7979" y="7955"/>
                    <a:pt x="7883" y="7955"/>
                  </a:cubicBezTo>
                  <a:cubicBezTo>
                    <a:pt x="7788" y="7955"/>
                    <a:pt x="7717" y="8026"/>
                    <a:pt x="7717" y="8121"/>
                  </a:cubicBezTo>
                  <a:lnTo>
                    <a:pt x="7717" y="9812"/>
                  </a:lnTo>
                  <a:cubicBezTo>
                    <a:pt x="7717" y="10717"/>
                    <a:pt x="6955" y="11455"/>
                    <a:pt x="6050" y="11455"/>
                  </a:cubicBezTo>
                  <a:lnTo>
                    <a:pt x="2001" y="11455"/>
                  </a:lnTo>
                  <a:cubicBezTo>
                    <a:pt x="1096" y="11455"/>
                    <a:pt x="334" y="10717"/>
                    <a:pt x="334" y="9812"/>
                  </a:cubicBezTo>
                  <a:lnTo>
                    <a:pt x="334" y="1977"/>
                  </a:lnTo>
                  <a:cubicBezTo>
                    <a:pt x="334" y="1072"/>
                    <a:pt x="1096" y="334"/>
                    <a:pt x="2001" y="334"/>
                  </a:cubicBezTo>
                  <a:lnTo>
                    <a:pt x="6050" y="334"/>
                  </a:lnTo>
                  <a:cubicBezTo>
                    <a:pt x="6955" y="334"/>
                    <a:pt x="7717" y="1072"/>
                    <a:pt x="7717" y="1977"/>
                  </a:cubicBezTo>
                  <a:lnTo>
                    <a:pt x="7717" y="2787"/>
                  </a:lnTo>
                  <a:cubicBezTo>
                    <a:pt x="7717" y="2882"/>
                    <a:pt x="7788" y="2954"/>
                    <a:pt x="7883" y="2954"/>
                  </a:cubicBezTo>
                  <a:cubicBezTo>
                    <a:pt x="7979" y="2954"/>
                    <a:pt x="8050" y="2882"/>
                    <a:pt x="8050" y="2787"/>
                  </a:cubicBezTo>
                  <a:lnTo>
                    <a:pt x="8050" y="1977"/>
                  </a:lnTo>
                  <a:cubicBezTo>
                    <a:pt x="8050" y="882"/>
                    <a:pt x="7169" y="1"/>
                    <a:pt x="60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6" name="Google Shape;14326;p115"/>
            <p:cNvSpPr/>
            <p:nvPr/>
          </p:nvSpPr>
          <p:spPr>
            <a:xfrm>
              <a:off x="3425652" y="3439808"/>
              <a:ext cx="230581" cy="93864"/>
            </a:xfrm>
            <a:custGeom>
              <a:avLst/>
              <a:gdLst/>
              <a:ahLst/>
              <a:cxnLst/>
              <a:rect l="l" t="t" r="r" b="b"/>
              <a:pathLst>
                <a:path w="6669" h="2715" extrusionOk="0">
                  <a:moveTo>
                    <a:pt x="1310" y="0"/>
                  </a:moveTo>
                  <a:cubicBezTo>
                    <a:pt x="596" y="0"/>
                    <a:pt x="0" y="572"/>
                    <a:pt x="0" y="1286"/>
                  </a:cubicBezTo>
                  <a:lnTo>
                    <a:pt x="0" y="2477"/>
                  </a:lnTo>
                  <a:cubicBezTo>
                    <a:pt x="0" y="2572"/>
                    <a:pt x="72" y="2644"/>
                    <a:pt x="167" y="2644"/>
                  </a:cubicBezTo>
                  <a:cubicBezTo>
                    <a:pt x="262" y="2644"/>
                    <a:pt x="334" y="2572"/>
                    <a:pt x="334" y="2477"/>
                  </a:cubicBezTo>
                  <a:lnTo>
                    <a:pt x="334" y="1286"/>
                  </a:lnTo>
                  <a:cubicBezTo>
                    <a:pt x="334" y="762"/>
                    <a:pt x="786" y="334"/>
                    <a:pt x="1310" y="334"/>
                  </a:cubicBezTo>
                  <a:lnTo>
                    <a:pt x="1572" y="334"/>
                  </a:lnTo>
                  <a:cubicBezTo>
                    <a:pt x="1596" y="334"/>
                    <a:pt x="1596" y="334"/>
                    <a:pt x="1620" y="357"/>
                  </a:cubicBezTo>
                  <a:lnTo>
                    <a:pt x="1882" y="643"/>
                  </a:lnTo>
                  <a:cubicBezTo>
                    <a:pt x="2025" y="834"/>
                    <a:pt x="2263" y="929"/>
                    <a:pt x="2501" y="929"/>
                  </a:cubicBezTo>
                  <a:lnTo>
                    <a:pt x="4168" y="929"/>
                  </a:lnTo>
                  <a:cubicBezTo>
                    <a:pt x="4406" y="929"/>
                    <a:pt x="4644" y="834"/>
                    <a:pt x="4787" y="643"/>
                  </a:cubicBezTo>
                  <a:lnTo>
                    <a:pt x="5049" y="357"/>
                  </a:lnTo>
                  <a:cubicBezTo>
                    <a:pt x="5073" y="334"/>
                    <a:pt x="5097" y="334"/>
                    <a:pt x="5097" y="334"/>
                  </a:cubicBezTo>
                  <a:lnTo>
                    <a:pt x="5359" y="334"/>
                  </a:lnTo>
                  <a:cubicBezTo>
                    <a:pt x="5883" y="334"/>
                    <a:pt x="6335" y="762"/>
                    <a:pt x="6335" y="1286"/>
                  </a:cubicBezTo>
                  <a:lnTo>
                    <a:pt x="6335" y="2524"/>
                  </a:lnTo>
                  <a:cubicBezTo>
                    <a:pt x="6335" y="2620"/>
                    <a:pt x="6406" y="2715"/>
                    <a:pt x="6502" y="2715"/>
                  </a:cubicBezTo>
                  <a:cubicBezTo>
                    <a:pt x="6597" y="2715"/>
                    <a:pt x="6668" y="2620"/>
                    <a:pt x="6668" y="2524"/>
                  </a:cubicBezTo>
                  <a:lnTo>
                    <a:pt x="6668" y="1286"/>
                  </a:lnTo>
                  <a:cubicBezTo>
                    <a:pt x="6668" y="572"/>
                    <a:pt x="6073" y="0"/>
                    <a:pt x="5359" y="0"/>
                  </a:cubicBezTo>
                  <a:lnTo>
                    <a:pt x="5097" y="0"/>
                  </a:lnTo>
                  <a:cubicBezTo>
                    <a:pt x="4978" y="0"/>
                    <a:pt x="4882" y="48"/>
                    <a:pt x="4811" y="119"/>
                  </a:cubicBezTo>
                  <a:lnTo>
                    <a:pt x="4549" y="429"/>
                  </a:lnTo>
                  <a:cubicBezTo>
                    <a:pt x="4454" y="524"/>
                    <a:pt x="4311" y="596"/>
                    <a:pt x="4168" y="596"/>
                  </a:cubicBezTo>
                  <a:lnTo>
                    <a:pt x="2501" y="596"/>
                  </a:lnTo>
                  <a:cubicBezTo>
                    <a:pt x="2358" y="596"/>
                    <a:pt x="2215" y="524"/>
                    <a:pt x="2144" y="429"/>
                  </a:cubicBezTo>
                  <a:lnTo>
                    <a:pt x="1858"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7" name="Google Shape;14327;p115"/>
            <p:cNvSpPr/>
            <p:nvPr/>
          </p:nvSpPr>
          <p:spPr>
            <a:xfrm>
              <a:off x="3508802" y="3438149"/>
              <a:ext cx="65900" cy="11547"/>
            </a:xfrm>
            <a:custGeom>
              <a:avLst/>
              <a:gdLst/>
              <a:ahLst/>
              <a:cxnLst/>
              <a:rect l="l" t="t" r="r" b="b"/>
              <a:pathLst>
                <a:path w="1906" h="334" extrusionOk="0">
                  <a:moveTo>
                    <a:pt x="167" y="1"/>
                  </a:moveTo>
                  <a:cubicBezTo>
                    <a:pt x="72" y="1"/>
                    <a:pt x="1" y="72"/>
                    <a:pt x="1" y="167"/>
                  </a:cubicBezTo>
                  <a:cubicBezTo>
                    <a:pt x="1" y="263"/>
                    <a:pt x="72" y="334"/>
                    <a:pt x="167" y="334"/>
                  </a:cubicBezTo>
                  <a:lnTo>
                    <a:pt x="1739" y="334"/>
                  </a:lnTo>
                  <a:cubicBezTo>
                    <a:pt x="1834" y="334"/>
                    <a:pt x="1906" y="263"/>
                    <a:pt x="1906" y="167"/>
                  </a:cubicBezTo>
                  <a:cubicBezTo>
                    <a:pt x="1906"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8" name="Google Shape;14328;p115"/>
            <p:cNvSpPr/>
            <p:nvPr/>
          </p:nvSpPr>
          <p:spPr>
            <a:xfrm>
              <a:off x="3425652" y="3513899"/>
              <a:ext cx="326077" cy="285742"/>
            </a:xfrm>
            <a:custGeom>
              <a:avLst/>
              <a:gdLst/>
              <a:ahLst/>
              <a:cxnLst/>
              <a:rect l="l" t="t" r="r" b="b"/>
              <a:pathLst>
                <a:path w="9431" h="8265" extrusionOk="0">
                  <a:moveTo>
                    <a:pt x="8740" y="1882"/>
                  </a:moveTo>
                  <a:cubicBezTo>
                    <a:pt x="8931" y="1953"/>
                    <a:pt x="9074" y="2144"/>
                    <a:pt x="9074" y="2382"/>
                  </a:cubicBezTo>
                  <a:lnTo>
                    <a:pt x="9074" y="2858"/>
                  </a:lnTo>
                  <a:cubicBezTo>
                    <a:pt x="9074" y="3096"/>
                    <a:pt x="8931" y="3287"/>
                    <a:pt x="8740" y="3358"/>
                  </a:cubicBezTo>
                  <a:lnTo>
                    <a:pt x="8740" y="1882"/>
                  </a:lnTo>
                  <a:close/>
                  <a:moveTo>
                    <a:pt x="6192" y="3906"/>
                  </a:moveTo>
                  <a:cubicBezTo>
                    <a:pt x="6311" y="3906"/>
                    <a:pt x="6406" y="4001"/>
                    <a:pt x="6406" y="4120"/>
                  </a:cubicBezTo>
                  <a:cubicBezTo>
                    <a:pt x="6406" y="4216"/>
                    <a:pt x="6311" y="4311"/>
                    <a:pt x="6192" y="4311"/>
                  </a:cubicBezTo>
                  <a:lnTo>
                    <a:pt x="5311" y="4311"/>
                  </a:lnTo>
                  <a:cubicBezTo>
                    <a:pt x="5454" y="4216"/>
                    <a:pt x="5573" y="4073"/>
                    <a:pt x="5621" y="3906"/>
                  </a:cubicBezTo>
                  <a:close/>
                  <a:moveTo>
                    <a:pt x="8335" y="358"/>
                  </a:moveTo>
                  <a:cubicBezTo>
                    <a:pt x="8359" y="358"/>
                    <a:pt x="8383" y="381"/>
                    <a:pt x="8383" y="405"/>
                  </a:cubicBezTo>
                  <a:lnTo>
                    <a:pt x="8383" y="4835"/>
                  </a:lnTo>
                  <a:cubicBezTo>
                    <a:pt x="8383" y="4859"/>
                    <a:pt x="8359" y="4882"/>
                    <a:pt x="8335" y="4882"/>
                  </a:cubicBezTo>
                  <a:lnTo>
                    <a:pt x="8002" y="4882"/>
                  </a:lnTo>
                  <a:cubicBezTo>
                    <a:pt x="7954" y="4882"/>
                    <a:pt x="7931" y="4859"/>
                    <a:pt x="7931" y="4835"/>
                  </a:cubicBezTo>
                  <a:lnTo>
                    <a:pt x="7931" y="2120"/>
                  </a:lnTo>
                  <a:cubicBezTo>
                    <a:pt x="7931" y="2025"/>
                    <a:pt x="7859" y="1953"/>
                    <a:pt x="7764" y="1953"/>
                  </a:cubicBezTo>
                  <a:cubicBezTo>
                    <a:pt x="7669" y="1953"/>
                    <a:pt x="7597" y="2025"/>
                    <a:pt x="7597" y="2120"/>
                  </a:cubicBezTo>
                  <a:lnTo>
                    <a:pt x="7597" y="4525"/>
                  </a:lnTo>
                  <a:lnTo>
                    <a:pt x="6716" y="3977"/>
                  </a:lnTo>
                  <a:cubicBezTo>
                    <a:pt x="6668" y="3739"/>
                    <a:pt x="6454" y="3573"/>
                    <a:pt x="6192" y="3573"/>
                  </a:cubicBezTo>
                  <a:lnTo>
                    <a:pt x="5644" y="3573"/>
                  </a:lnTo>
                  <a:lnTo>
                    <a:pt x="5644" y="2977"/>
                  </a:lnTo>
                  <a:cubicBezTo>
                    <a:pt x="5644" y="2596"/>
                    <a:pt x="5335" y="2287"/>
                    <a:pt x="4930" y="2287"/>
                  </a:cubicBezTo>
                  <a:lnTo>
                    <a:pt x="4096" y="2287"/>
                  </a:lnTo>
                  <a:cubicBezTo>
                    <a:pt x="4001" y="2287"/>
                    <a:pt x="3906" y="2287"/>
                    <a:pt x="3834" y="2334"/>
                  </a:cubicBezTo>
                  <a:cubicBezTo>
                    <a:pt x="3906" y="1882"/>
                    <a:pt x="4311" y="1548"/>
                    <a:pt x="4787" y="1548"/>
                  </a:cubicBezTo>
                  <a:lnTo>
                    <a:pt x="6240" y="1548"/>
                  </a:lnTo>
                  <a:cubicBezTo>
                    <a:pt x="6264" y="1548"/>
                    <a:pt x="6311" y="1548"/>
                    <a:pt x="6335" y="1525"/>
                  </a:cubicBezTo>
                  <a:lnTo>
                    <a:pt x="7597" y="715"/>
                  </a:lnTo>
                  <a:lnTo>
                    <a:pt x="7597" y="1382"/>
                  </a:lnTo>
                  <a:cubicBezTo>
                    <a:pt x="7597" y="1477"/>
                    <a:pt x="7669" y="1572"/>
                    <a:pt x="7764" y="1572"/>
                  </a:cubicBezTo>
                  <a:cubicBezTo>
                    <a:pt x="7859" y="1572"/>
                    <a:pt x="7931" y="1477"/>
                    <a:pt x="7931" y="1382"/>
                  </a:cubicBezTo>
                  <a:lnTo>
                    <a:pt x="7931" y="405"/>
                  </a:lnTo>
                  <a:cubicBezTo>
                    <a:pt x="7931" y="381"/>
                    <a:pt x="7954" y="358"/>
                    <a:pt x="8002" y="358"/>
                  </a:cubicBezTo>
                  <a:close/>
                  <a:moveTo>
                    <a:pt x="6192" y="4668"/>
                  </a:moveTo>
                  <a:cubicBezTo>
                    <a:pt x="6311" y="4668"/>
                    <a:pt x="6406" y="4763"/>
                    <a:pt x="6406" y="4859"/>
                  </a:cubicBezTo>
                  <a:cubicBezTo>
                    <a:pt x="6406" y="4978"/>
                    <a:pt x="6311" y="5073"/>
                    <a:pt x="6192" y="5073"/>
                  </a:cubicBezTo>
                  <a:lnTo>
                    <a:pt x="5382" y="5073"/>
                  </a:lnTo>
                  <a:cubicBezTo>
                    <a:pt x="5263" y="5073"/>
                    <a:pt x="5168" y="4978"/>
                    <a:pt x="5168" y="4859"/>
                  </a:cubicBezTo>
                  <a:cubicBezTo>
                    <a:pt x="5168" y="4763"/>
                    <a:pt x="5263" y="4668"/>
                    <a:pt x="5382" y="4668"/>
                  </a:cubicBezTo>
                  <a:close/>
                  <a:moveTo>
                    <a:pt x="6192" y="5430"/>
                  </a:moveTo>
                  <a:cubicBezTo>
                    <a:pt x="6311" y="5430"/>
                    <a:pt x="6406" y="5502"/>
                    <a:pt x="6406" y="5621"/>
                  </a:cubicBezTo>
                  <a:cubicBezTo>
                    <a:pt x="6406" y="5740"/>
                    <a:pt x="6311" y="5835"/>
                    <a:pt x="6192" y="5835"/>
                  </a:cubicBezTo>
                  <a:lnTo>
                    <a:pt x="5382" y="5835"/>
                  </a:lnTo>
                  <a:cubicBezTo>
                    <a:pt x="5263" y="5835"/>
                    <a:pt x="5168" y="5740"/>
                    <a:pt x="5168" y="5621"/>
                  </a:cubicBezTo>
                  <a:cubicBezTo>
                    <a:pt x="5168" y="5502"/>
                    <a:pt x="5263" y="5430"/>
                    <a:pt x="5382" y="5430"/>
                  </a:cubicBezTo>
                  <a:close/>
                  <a:moveTo>
                    <a:pt x="4620" y="4168"/>
                  </a:moveTo>
                  <a:cubicBezTo>
                    <a:pt x="4692" y="4239"/>
                    <a:pt x="4763" y="4287"/>
                    <a:pt x="4882" y="4335"/>
                  </a:cubicBezTo>
                  <a:cubicBezTo>
                    <a:pt x="4906" y="4382"/>
                    <a:pt x="4930" y="4454"/>
                    <a:pt x="4978" y="4501"/>
                  </a:cubicBezTo>
                  <a:cubicBezTo>
                    <a:pt x="4882" y="4597"/>
                    <a:pt x="4835" y="4716"/>
                    <a:pt x="4835" y="4859"/>
                  </a:cubicBezTo>
                  <a:cubicBezTo>
                    <a:pt x="4835" y="5025"/>
                    <a:pt x="4882" y="5144"/>
                    <a:pt x="4978" y="5240"/>
                  </a:cubicBezTo>
                  <a:cubicBezTo>
                    <a:pt x="4882" y="5335"/>
                    <a:pt x="4835" y="5478"/>
                    <a:pt x="4835" y="5621"/>
                  </a:cubicBezTo>
                  <a:cubicBezTo>
                    <a:pt x="4835" y="5787"/>
                    <a:pt x="4906" y="5930"/>
                    <a:pt x="5025" y="6049"/>
                  </a:cubicBezTo>
                  <a:lnTo>
                    <a:pt x="5025" y="6168"/>
                  </a:lnTo>
                  <a:cubicBezTo>
                    <a:pt x="5025" y="6240"/>
                    <a:pt x="4978" y="6287"/>
                    <a:pt x="4906" y="6287"/>
                  </a:cubicBezTo>
                  <a:lnTo>
                    <a:pt x="4501" y="6287"/>
                  </a:lnTo>
                  <a:cubicBezTo>
                    <a:pt x="4430" y="6287"/>
                    <a:pt x="4382" y="6240"/>
                    <a:pt x="4382" y="6168"/>
                  </a:cubicBezTo>
                  <a:lnTo>
                    <a:pt x="4382" y="4335"/>
                  </a:lnTo>
                  <a:cubicBezTo>
                    <a:pt x="4454" y="4287"/>
                    <a:pt x="4549" y="4239"/>
                    <a:pt x="4597" y="4168"/>
                  </a:cubicBezTo>
                  <a:close/>
                  <a:moveTo>
                    <a:pt x="8002" y="0"/>
                  </a:moveTo>
                  <a:cubicBezTo>
                    <a:pt x="7811" y="0"/>
                    <a:pt x="7645" y="120"/>
                    <a:pt x="7597" y="310"/>
                  </a:cubicBezTo>
                  <a:lnTo>
                    <a:pt x="6192" y="1215"/>
                  </a:lnTo>
                  <a:lnTo>
                    <a:pt x="4787" y="1215"/>
                  </a:lnTo>
                  <a:cubicBezTo>
                    <a:pt x="4049" y="1215"/>
                    <a:pt x="3453" y="1787"/>
                    <a:pt x="3453" y="2525"/>
                  </a:cubicBezTo>
                  <a:lnTo>
                    <a:pt x="3453" y="2620"/>
                  </a:lnTo>
                  <a:lnTo>
                    <a:pt x="2977" y="3096"/>
                  </a:lnTo>
                  <a:lnTo>
                    <a:pt x="334" y="3096"/>
                  </a:lnTo>
                  <a:lnTo>
                    <a:pt x="334" y="1072"/>
                  </a:lnTo>
                  <a:cubicBezTo>
                    <a:pt x="334" y="977"/>
                    <a:pt x="262" y="882"/>
                    <a:pt x="167" y="882"/>
                  </a:cubicBezTo>
                  <a:cubicBezTo>
                    <a:pt x="72" y="882"/>
                    <a:pt x="0" y="977"/>
                    <a:pt x="0" y="1072"/>
                  </a:cubicBezTo>
                  <a:lnTo>
                    <a:pt x="0" y="6978"/>
                  </a:lnTo>
                  <a:cubicBezTo>
                    <a:pt x="0" y="7693"/>
                    <a:pt x="596" y="8264"/>
                    <a:pt x="1310" y="8264"/>
                  </a:cubicBezTo>
                  <a:lnTo>
                    <a:pt x="5359" y="8264"/>
                  </a:lnTo>
                  <a:cubicBezTo>
                    <a:pt x="6073" y="8264"/>
                    <a:pt x="6668" y="7693"/>
                    <a:pt x="6668" y="6978"/>
                  </a:cubicBezTo>
                  <a:lnTo>
                    <a:pt x="6668" y="6645"/>
                  </a:lnTo>
                  <a:cubicBezTo>
                    <a:pt x="6668" y="6549"/>
                    <a:pt x="6597" y="6478"/>
                    <a:pt x="6502" y="6478"/>
                  </a:cubicBezTo>
                  <a:cubicBezTo>
                    <a:pt x="6406" y="6478"/>
                    <a:pt x="6335" y="6549"/>
                    <a:pt x="6335" y="6645"/>
                  </a:cubicBezTo>
                  <a:lnTo>
                    <a:pt x="6335" y="6978"/>
                  </a:lnTo>
                  <a:cubicBezTo>
                    <a:pt x="6335" y="7502"/>
                    <a:pt x="5883" y="7931"/>
                    <a:pt x="5359" y="7931"/>
                  </a:cubicBezTo>
                  <a:lnTo>
                    <a:pt x="1310" y="7931"/>
                  </a:lnTo>
                  <a:cubicBezTo>
                    <a:pt x="786" y="7931"/>
                    <a:pt x="334" y="7502"/>
                    <a:pt x="334" y="6978"/>
                  </a:cubicBezTo>
                  <a:lnTo>
                    <a:pt x="334" y="5811"/>
                  </a:lnTo>
                  <a:lnTo>
                    <a:pt x="1334" y="5811"/>
                  </a:lnTo>
                  <a:cubicBezTo>
                    <a:pt x="1429" y="5811"/>
                    <a:pt x="1524" y="5740"/>
                    <a:pt x="1524" y="5644"/>
                  </a:cubicBezTo>
                  <a:cubicBezTo>
                    <a:pt x="1524" y="5549"/>
                    <a:pt x="1429" y="5478"/>
                    <a:pt x="1334" y="5478"/>
                  </a:cubicBezTo>
                  <a:lnTo>
                    <a:pt x="334" y="5478"/>
                  </a:lnTo>
                  <a:lnTo>
                    <a:pt x="334" y="3454"/>
                  </a:lnTo>
                  <a:lnTo>
                    <a:pt x="3049" y="3454"/>
                  </a:lnTo>
                  <a:cubicBezTo>
                    <a:pt x="3096" y="3454"/>
                    <a:pt x="3144" y="3430"/>
                    <a:pt x="3168" y="3406"/>
                  </a:cubicBezTo>
                  <a:lnTo>
                    <a:pt x="3834" y="2739"/>
                  </a:lnTo>
                  <a:cubicBezTo>
                    <a:pt x="3906" y="2668"/>
                    <a:pt x="4001" y="2620"/>
                    <a:pt x="4096" y="2620"/>
                  </a:cubicBezTo>
                  <a:lnTo>
                    <a:pt x="4930" y="2620"/>
                  </a:lnTo>
                  <a:cubicBezTo>
                    <a:pt x="5144" y="2620"/>
                    <a:pt x="5287" y="2787"/>
                    <a:pt x="5287" y="2977"/>
                  </a:cubicBezTo>
                  <a:lnTo>
                    <a:pt x="5287" y="3763"/>
                  </a:lnTo>
                  <a:cubicBezTo>
                    <a:pt x="5287" y="3906"/>
                    <a:pt x="5192" y="4001"/>
                    <a:pt x="5049" y="4001"/>
                  </a:cubicBezTo>
                  <a:cubicBezTo>
                    <a:pt x="4906" y="4001"/>
                    <a:pt x="4811" y="3906"/>
                    <a:pt x="4811" y="3763"/>
                  </a:cubicBezTo>
                  <a:lnTo>
                    <a:pt x="4811" y="3311"/>
                  </a:lnTo>
                  <a:cubicBezTo>
                    <a:pt x="4811" y="3215"/>
                    <a:pt x="4716" y="3144"/>
                    <a:pt x="4620" y="3144"/>
                  </a:cubicBezTo>
                  <a:cubicBezTo>
                    <a:pt x="4525" y="3144"/>
                    <a:pt x="4454" y="3215"/>
                    <a:pt x="4454" y="3311"/>
                  </a:cubicBezTo>
                  <a:lnTo>
                    <a:pt x="4454" y="3763"/>
                  </a:lnTo>
                  <a:cubicBezTo>
                    <a:pt x="4454" y="3787"/>
                    <a:pt x="4454" y="3811"/>
                    <a:pt x="4454" y="3835"/>
                  </a:cubicBezTo>
                  <a:lnTo>
                    <a:pt x="4382" y="3930"/>
                  </a:lnTo>
                  <a:cubicBezTo>
                    <a:pt x="4263" y="4025"/>
                    <a:pt x="4120" y="4073"/>
                    <a:pt x="3977" y="4073"/>
                  </a:cubicBezTo>
                  <a:lnTo>
                    <a:pt x="3549" y="4073"/>
                  </a:lnTo>
                  <a:cubicBezTo>
                    <a:pt x="3453" y="4073"/>
                    <a:pt x="3382" y="4144"/>
                    <a:pt x="3382" y="4263"/>
                  </a:cubicBezTo>
                  <a:cubicBezTo>
                    <a:pt x="3382" y="4358"/>
                    <a:pt x="3453" y="4430"/>
                    <a:pt x="3549" y="4430"/>
                  </a:cubicBezTo>
                  <a:lnTo>
                    <a:pt x="4025" y="4430"/>
                  </a:lnTo>
                  <a:lnTo>
                    <a:pt x="4025" y="5883"/>
                  </a:lnTo>
                  <a:lnTo>
                    <a:pt x="3382" y="5883"/>
                  </a:lnTo>
                  <a:cubicBezTo>
                    <a:pt x="3311" y="5883"/>
                    <a:pt x="3215" y="5835"/>
                    <a:pt x="3168" y="5787"/>
                  </a:cubicBezTo>
                  <a:lnTo>
                    <a:pt x="2906" y="5525"/>
                  </a:lnTo>
                  <a:cubicBezTo>
                    <a:pt x="2882" y="5478"/>
                    <a:pt x="2834" y="5478"/>
                    <a:pt x="2787" y="5478"/>
                  </a:cubicBezTo>
                  <a:lnTo>
                    <a:pt x="2072" y="5478"/>
                  </a:lnTo>
                  <a:cubicBezTo>
                    <a:pt x="1977" y="5478"/>
                    <a:pt x="1905" y="5549"/>
                    <a:pt x="1905" y="5644"/>
                  </a:cubicBezTo>
                  <a:cubicBezTo>
                    <a:pt x="1905" y="5740"/>
                    <a:pt x="1977" y="5811"/>
                    <a:pt x="2072" y="5811"/>
                  </a:cubicBezTo>
                  <a:lnTo>
                    <a:pt x="2715" y="5811"/>
                  </a:lnTo>
                  <a:lnTo>
                    <a:pt x="2930" y="6026"/>
                  </a:lnTo>
                  <a:cubicBezTo>
                    <a:pt x="3049" y="6145"/>
                    <a:pt x="3215" y="6216"/>
                    <a:pt x="3382" y="6216"/>
                  </a:cubicBezTo>
                  <a:lnTo>
                    <a:pt x="4025" y="6216"/>
                  </a:lnTo>
                  <a:cubicBezTo>
                    <a:pt x="4049" y="6454"/>
                    <a:pt x="4263" y="6645"/>
                    <a:pt x="4501" y="6645"/>
                  </a:cubicBezTo>
                  <a:lnTo>
                    <a:pt x="4906" y="6645"/>
                  </a:lnTo>
                  <a:cubicBezTo>
                    <a:pt x="5168" y="6645"/>
                    <a:pt x="5359" y="6430"/>
                    <a:pt x="5359" y="6168"/>
                  </a:cubicBezTo>
                  <a:lnTo>
                    <a:pt x="6192" y="6168"/>
                  </a:lnTo>
                  <a:cubicBezTo>
                    <a:pt x="6502" y="6168"/>
                    <a:pt x="6740" y="5930"/>
                    <a:pt x="6740" y="5621"/>
                  </a:cubicBezTo>
                  <a:cubicBezTo>
                    <a:pt x="6740" y="5478"/>
                    <a:pt x="6692" y="5335"/>
                    <a:pt x="6597" y="5240"/>
                  </a:cubicBezTo>
                  <a:cubicBezTo>
                    <a:pt x="6692" y="5144"/>
                    <a:pt x="6740" y="5025"/>
                    <a:pt x="6740" y="4859"/>
                  </a:cubicBezTo>
                  <a:cubicBezTo>
                    <a:pt x="6740" y="4716"/>
                    <a:pt x="6692" y="4597"/>
                    <a:pt x="6597" y="4501"/>
                  </a:cubicBezTo>
                  <a:cubicBezTo>
                    <a:pt x="6621" y="4454"/>
                    <a:pt x="6668" y="4406"/>
                    <a:pt x="6692" y="4358"/>
                  </a:cubicBezTo>
                  <a:lnTo>
                    <a:pt x="7597" y="4930"/>
                  </a:lnTo>
                  <a:cubicBezTo>
                    <a:pt x="7645" y="5121"/>
                    <a:pt x="7811" y="5240"/>
                    <a:pt x="8002" y="5240"/>
                  </a:cubicBezTo>
                  <a:lnTo>
                    <a:pt x="8335" y="5240"/>
                  </a:lnTo>
                  <a:cubicBezTo>
                    <a:pt x="8550" y="5240"/>
                    <a:pt x="8740" y="5049"/>
                    <a:pt x="8740" y="4835"/>
                  </a:cubicBezTo>
                  <a:lnTo>
                    <a:pt x="8740" y="3716"/>
                  </a:lnTo>
                  <a:cubicBezTo>
                    <a:pt x="9121" y="3620"/>
                    <a:pt x="9431" y="3287"/>
                    <a:pt x="9431" y="2858"/>
                  </a:cubicBezTo>
                  <a:lnTo>
                    <a:pt x="9431" y="2382"/>
                  </a:lnTo>
                  <a:cubicBezTo>
                    <a:pt x="9431" y="1953"/>
                    <a:pt x="9121" y="1620"/>
                    <a:pt x="8740" y="1525"/>
                  </a:cubicBezTo>
                  <a:lnTo>
                    <a:pt x="8740" y="405"/>
                  </a:lnTo>
                  <a:cubicBezTo>
                    <a:pt x="8740" y="191"/>
                    <a:pt x="8550" y="0"/>
                    <a:pt x="8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9" name="Google Shape;14329;p115"/>
          <p:cNvGrpSpPr/>
          <p:nvPr/>
        </p:nvGrpSpPr>
        <p:grpSpPr>
          <a:xfrm>
            <a:off x="4060927" y="3014592"/>
            <a:ext cx="375934" cy="375910"/>
            <a:chOff x="4015998" y="3415918"/>
            <a:chExt cx="407605" cy="407579"/>
          </a:xfrm>
        </p:grpSpPr>
        <p:sp>
          <p:nvSpPr>
            <p:cNvPr id="14330" name="Google Shape;14330;p115"/>
            <p:cNvSpPr/>
            <p:nvPr/>
          </p:nvSpPr>
          <p:spPr>
            <a:xfrm>
              <a:off x="4015998" y="3545188"/>
              <a:ext cx="407605" cy="278309"/>
            </a:xfrm>
            <a:custGeom>
              <a:avLst/>
              <a:gdLst/>
              <a:ahLst/>
              <a:cxnLst/>
              <a:rect l="l" t="t" r="r" b="b"/>
              <a:pathLst>
                <a:path w="11789" h="8050" extrusionOk="0">
                  <a:moveTo>
                    <a:pt x="1977" y="0"/>
                  </a:moveTo>
                  <a:cubicBezTo>
                    <a:pt x="881" y="0"/>
                    <a:pt x="0" y="882"/>
                    <a:pt x="0" y="2001"/>
                  </a:cubicBezTo>
                  <a:lnTo>
                    <a:pt x="0" y="6049"/>
                  </a:lnTo>
                  <a:cubicBezTo>
                    <a:pt x="0" y="7145"/>
                    <a:pt x="881" y="8050"/>
                    <a:pt x="1977" y="8050"/>
                  </a:cubicBezTo>
                  <a:lnTo>
                    <a:pt x="9812" y="8050"/>
                  </a:lnTo>
                  <a:cubicBezTo>
                    <a:pt x="10907" y="8050"/>
                    <a:pt x="11788" y="7145"/>
                    <a:pt x="11788" y="6049"/>
                  </a:cubicBezTo>
                  <a:lnTo>
                    <a:pt x="11788" y="2001"/>
                  </a:lnTo>
                  <a:cubicBezTo>
                    <a:pt x="11788" y="882"/>
                    <a:pt x="10907" y="0"/>
                    <a:pt x="9812" y="0"/>
                  </a:cubicBezTo>
                  <a:lnTo>
                    <a:pt x="9717" y="0"/>
                  </a:lnTo>
                  <a:cubicBezTo>
                    <a:pt x="9621" y="0"/>
                    <a:pt x="9550" y="72"/>
                    <a:pt x="9550" y="167"/>
                  </a:cubicBezTo>
                  <a:cubicBezTo>
                    <a:pt x="9550" y="262"/>
                    <a:pt x="9621" y="334"/>
                    <a:pt x="9717" y="334"/>
                  </a:cubicBezTo>
                  <a:lnTo>
                    <a:pt x="9812" y="334"/>
                  </a:lnTo>
                  <a:cubicBezTo>
                    <a:pt x="10717" y="334"/>
                    <a:pt x="11455" y="1096"/>
                    <a:pt x="11455" y="2001"/>
                  </a:cubicBezTo>
                  <a:lnTo>
                    <a:pt x="11455" y="6049"/>
                  </a:lnTo>
                  <a:cubicBezTo>
                    <a:pt x="11455" y="6954"/>
                    <a:pt x="10717" y="7716"/>
                    <a:pt x="9812" y="7716"/>
                  </a:cubicBezTo>
                  <a:lnTo>
                    <a:pt x="1977" y="7716"/>
                  </a:lnTo>
                  <a:cubicBezTo>
                    <a:pt x="1072" y="7716"/>
                    <a:pt x="334" y="6954"/>
                    <a:pt x="334" y="6049"/>
                  </a:cubicBezTo>
                  <a:lnTo>
                    <a:pt x="334" y="2001"/>
                  </a:lnTo>
                  <a:cubicBezTo>
                    <a:pt x="334" y="1096"/>
                    <a:pt x="1072" y="334"/>
                    <a:pt x="1977" y="334"/>
                  </a:cubicBezTo>
                  <a:lnTo>
                    <a:pt x="2072" y="334"/>
                  </a:lnTo>
                  <a:cubicBezTo>
                    <a:pt x="2167" y="334"/>
                    <a:pt x="2239" y="262"/>
                    <a:pt x="2239" y="167"/>
                  </a:cubicBezTo>
                  <a:cubicBezTo>
                    <a:pt x="2239" y="72"/>
                    <a:pt x="2167"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1" name="Google Shape;14331;p115"/>
            <p:cNvSpPr/>
            <p:nvPr/>
          </p:nvSpPr>
          <p:spPr>
            <a:xfrm>
              <a:off x="4162556" y="3569079"/>
              <a:ext cx="237150" cy="230564"/>
            </a:xfrm>
            <a:custGeom>
              <a:avLst/>
              <a:gdLst/>
              <a:ahLst/>
              <a:cxnLst/>
              <a:rect l="l" t="t" r="r" b="b"/>
              <a:pathLst>
                <a:path w="6859" h="6669" extrusionOk="0">
                  <a:moveTo>
                    <a:pt x="5430" y="0"/>
                  </a:moveTo>
                  <a:cubicBezTo>
                    <a:pt x="5335" y="0"/>
                    <a:pt x="5263" y="71"/>
                    <a:pt x="5263" y="167"/>
                  </a:cubicBezTo>
                  <a:cubicBezTo>
                    <a:pt x="5263" y="262"/>
                    <a:pt x="5335" y="333"/>
                    <a:pt x="5430" y="333"/>
                  </a:cubicBezTo>
                  <a:lnTo>
                    <a:pt x="5573" y="333"/>
                  </a:lnTo>
                  <a:cubicBezTo>
                    <a:pt x="6097" y="333"/>
                    <a:pt x="6525" y="786"/>
                    <a:pt x="6525" y="1310"/>
                  </a:cubicBezTo>
                  <a:lnTo>
                    <a:pt x="6525" y="5358"/>
                  </a:lnTo>
                  <a:cubicBezTo>
                    <a:pt x="6525" y="5882"/>
                    <a:pt x="6097" y="6335"/>
                    <a:pt x="5573" y="6335"/>
                  </a:cubicBezTo>
                  <a:lnTo>
                    <a:pt x="191" y="6335"/>
                  </a:lnTo>
                  <a:cubicBezTo>
                    <a:pt x="96" y="6335"/>
                    <a:pt x="0" y="6406"/>
                    <a:pt x="0" y="6501"/>
                  </a:cubicBezTo>
                  <a:cubicBezTo>
                    <a:pt x="0" y="6597"/>
                    <a:pt x="96" y="6668"/>
                    <a:pt x="191" y="6668"/>
                  </a:cubicBezTo>
                  <a:lnTo>
                    <a:pt x="5573" y="6668"/>
                  </a:lnTo>
                  <a:cubicBezTo>
                    <a:pt x="6287" y="6668"/>
                    <a:pt x="6859" y="6073"/>
                    <a:pt x="6859" y="5358"/>
                  </a:cubicBezTo>
                  <a:lnTo>
                    <a:pt x="6859" y="1310"/>
                  </a:lnTo>
                  <a:cubicBezTo>
                    <a:pt x="6859" y="595"/>
                    <a:pt x="6287" y="0"/>
                    <a:pt x="5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2" name="Google Shape;14332;p115"/>
            <p:cNvSpPr/>
            <p:nvPr/>
          </p:nvSpPr>
          <p:spPr>
            <a:xfrm>
              <a:off x="4039854" y="3569079"/>
              <a:ext cx="109568" cy="230564"/>
            </a:xfrm>
            <a:custGeom>
              <a:avLst/>
              <a:gdLst/>
              <a:ahLst/>
              <a:cxnLst/>
              <a:rect l="l" t="t" r="r" b="b"/>
              <a:pathLst>
                <a:path w="3169" h="6669" extrusionOk="0">
                  <a:moveTo>
                    <a:pt x="1287" y="0"/>
                  </a:moveTo>
                  <a:cubicBezTo>
                    <a:pt x="572" y="0"/>
                    <a:pt x="1" y="595"/>
                    <a:pt x="1" y="1310"/>
                  </a:cubicBezTo>
                  <a:lnTo>
                    <a:pt x="1" y="1572"/>
                  </a:lnTo>
                  <a:cubicBezTo>
                    <a:pt x="1" y="1691"/>
                    <a:pt x="49" y="1786"/>
                    <a:pt x="120" y="1858"/>
                  </a:cubicBezTo>
                  <a:lnTo>
                    <a:pt x="430" y="2120"/>
                  </a:lnTo>
                  <a:cubicBezTo>
                    <a:pt x="525" y="2215"/>
                    <a:pt x="596" y="2358"/>
                    <a:pt x="596" y="2477"/>
                  </a:cubicBezTo>
                  <a:lnTo>
                    <a:pt x="596" y="4168"/>
                  </a:lnTo>
                  <a:cubicBezTo>
                    <a:pt x="596" y="4310"/>
                    <a:pt x="525" y="4453"/>
                    <a:pt x="430" y="4525"/>
                  </a:cubicBezTo>
                  <a:lnTo>
                    <a:pt x="120" y="4811"/>
                  </a:lnTo>
                  <a:cubicBezTo>
                    <a:pt x="49" y="4882"/>
                    <a:pt x="1" y="4977"/>
                    <a:pt x="1" y="5096"/>
                  </a:cubicBezTo>
                  <a:lnTo>
                    <a:pt x="1" y="5358"/>
                  </a:lnTo>
                  <a:cubicBezTo>
                    <a:pt x="1" y="6073"/>
                    <a:pt x="572" y="6668"/>
                    <a:pt x="1287" y="6668"/>
                  </a:cubicBezTo>
                  <a:lnTo>
                    <a:pt x="3002" y="6668"/>
                  </a:lnTo>
                  <a:cubicBezTo>
                    <a:pt x="3097" y="6668"/>
                    <a:pt x="3168" y="6597"/>
                    <a:pt x="3168" y="6501"/>
                  </a:cubicBezTo>
                  <a:cubicBezTo>
                    <a:pt x="3168" y="6406"/>
                    <a:pt x="3097" y="6311"/>
                    <a:pt x="3002" y="6311"/>
                  </a:cubicBezTo>
                  <a:lnTo>
                    <a:pt x="1287" y="6311"/>
                  </a:lnTo>
                  <a:cubicBezTo>
                    <a:pt x="763" y="6311"/>
                    <a:pt x="334" y="5882"/>
                    <a:pt x="334" y="5358"/>
                  </a:cubicBezTo>
                  <a:lnTo>
                    <a:pt x="334" y="5096"/>
                  </a:lnTo>
                  <a:cubicBezTo>
                    <a:pt x="334" y="5072"/>
                    <a:pt x="334" y="5072"/>
                    <a:pt x="358" y="5049"/>
                  </a:cubicBezTo>
                  <a:lnTo>
                    <a:pt x="644" y="4787"/>
                  </a:lnTo>
                  <a:cubicBezTo>
                    <a:pt x="834" y="4644"/>
                    <a:pt x="930" y="4406"/>
                    <a:pt x="930" y="4168"/>
                  </a:cubicBezTo>
                  <a:lnTo>
                    <a:pt x="930" y="2477"/>
                  </a:lnTo>
                  <a:cubicBezTo>
                    <a:pt x="930" y="2262"/>
                    <a:pt x="834" y="2024"/>
                    <a:pt x="644" y="1881"/>
                  </a:cubicBezTo>
                  <a:lnTo>
                    <a:pt x="358" y="1619"/>
                  </a:lnTo>
                  <a:cubicBezTo>
                    <a:pt x="334" y="1596"/>
                    <a:pt x="334" y="1572"/>
                    <a:pt x="334" y="1572"/>
                  </a:cubicBezTo>
                  <a:lnTo>
                    <a:pt x="334" y="1310"/>
                  </a:lnTo>
                  <a:cubicBezTo>
                    <a:pt x="334" y="786"/>
                    <a:pt x="763" y="333"/>
                    <a:pt x="1287" y="333"/>
                  </a:cubicBezTo>
                  <a:lnTo>
                    <a:pt x="1430" y="333"/>
                  </a:lnTo>
                  <a:cubicBezTo>
                    <a:pt x="1525" y="333"/>
                    <a:pt x="1597" y="262"/>
                    <a:pt x="1597" y="167"/>
                  </a:cubicBezTo>
                  <a:cubicBezTo>
                    <a:pt x="1597" y="71"/>
                    <a:pt x="1525"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3" name="Google Shape;14333;p115"/>
            <p:cNvSpPr/>
            <p:nvPr/>
          </p:nvSpPr>
          <p:spPr>
            <a:xfrm>
              <a:off x="4038229" y="3650569"/>
              <a:ext cx="11548" cy="65895"/>
            </a:xfrm>
            <a:custGeom>
              <a:avLst/>
              <a:gdLst/>
              <a:ahLst/>
              <a:cxnLst/>
              <a:rect l="l" t="t" r="r" b="b"/>
              <a:pathLst>
                <a:path w="334" h="1906" extrusionOk="0">
                  <a:moveTo>
                    <a:pt x="167" y="1"/>
                  </a:moveTo>
                  <a:cubicBezTo>
                    <a:pt x="72" y="1"/>
                    <a:pt x="0" y="72"/>
                    <a:pt x="0" y="167"/>
                  </a:cubicBezTo>
                  <a:lnTo>
                    <a:pt x="0" y="1739"/>
                  </a:lnTo>
                  <a:cubicBezTo>
                    <a:pt x="0" y="1834"/>
                    <a:pt x="72" y="1906"/>
                    <a:pt x="167" y="1906"/>
                  </a:cubicBezTo>
                  <a:cubicBezTo>
                    <a:pt x="262" y="1906"/>
                    <a:pt x="334" y="1834"/>
                    <a:pt x="334" y="1739"/>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4" name="Google Shape;14334;p115"/>
            <p:cNvSpPr/>
            <p:nvPr/>
          </p:nvSpPr>
          <p:spPr>
            <a:xfrm>
              <a:off x="4104922" y="3415918"/>
              <a:ext cx="229751" cy="207504"/>
            </a:xfrm>
            <a:custGeom>
              <a:avLst/>
              <a:gdLst/>
              <a:ahLst/>
              <a:cxnLst/>
              <a:rect l="l" t="t" r="r" b="b"/>
              <a:pathLst>
                <a:path w="6645" h="6002" extrusionOk="0">
                  <a:moveTo>
                    <a:pt x="5359" y="334"/>
                  </a:moveTo>
                  <a:cubicBezTo>
                    <a:pt x="5859" y="334"/>
                    <a:pt x="6287" y="763"/>
                    <a:pt x="6287" y="1287"/>
                  </a:cubicBezTo>
                  <a:lnTo>
                    <a:pt x="6287" y="4192"/>
                  </a:lnTo>
                  <a:cubicBezTo>
                    <a:pt x="6287" y="4692"/>
                    <a:pt x="5859" y="5121"/>
                    <a:pt x="5359" y="5121"/>
                  </a:cubicBezTo>
                  <a:lnTo>
                    <a:pt x="3953" y="5121"/>
                  </a:lnTo>
                  <a:cubicBezTo>
                    <a:pt x="3906" y="5121"/>
                    <a:pt x="3858" y="5144"/>
                    <a:pt x="3834" y="5168"/>
                  </a:cubicBezTo>
                  <a:lnTo>
                    <a:pt x="3358" y="5645"/>
                  </a:lnTo>
                  <a:cubicBezTo>
                    <a:pt x="3334" y="5645"/>
                    <a:pt x="3334" y="5668"/>
                    <a:pt x="3310" y="5668"/>
                  </a:cubicBezTo>
                  <a:cubicBezTo>
                    <a:pt x="3310" y="5668"/>
                    <a:pt x="3310" y="5645"/>
                    <a:pt x="3287" y="5645"/>
                  </a:cubicBezTo>
                  <a:lnTo>
                    <a:pt x="2810" y="5168"/>
                  </a:lnTo>
                  <a:cubicBezTo>
                    <a:pt x="2787" y="5144"/>
                    <a:pt x="2739" y="5121"/>
                    <a:pt x="2691" y="5121"/>
                  </a:cubicBezTo>
                  <a:lnTo>
                    <a:pt x="1286" y="5121"/>
                  </a:lnTo>
                  <a:cubicBezTo>
                    <a:pt x="762" y="5121"/>
                    <a:pt x="357" y="4692"/>
                    <a:pt x="357" y="4192"/>
                  </a:cubicBezTo>
                  <a:lnTo>
                    <a:pt x="357" y="1287"/>
                  </a:lnTo>
                  <a:cubicBezTo>
                    <a:pt x="357" y="763"/>
                    <a:pt x="762" y="334"/>
                    <a:pt x="1286" y="334"/>
                  </a:cubicBezTo>
                  <a:close/>
                  <a:moveTo>
                    <a:pt x="1286" y="1"/>
                  </a:moveTo>
                  <a:cubicBezTo>
                    <a:pt x="572" y="1"/>
                    <a:pt x="0" y="572"/>
                    <a:pt x="0" y="1287"/>
                  </a:cubicBezTo>
                  <a:lnTo>
                    <a:pt x="0" y="4192"/>
                  </a:lnTo>
                  <a:cubicBezTo>
                    <a:pt x="0" y="4883"/>
                    <a:pt x="572" y="5454"/>
                    <a:pt x="1286" y="5454"/>
                  </a:cubicBezTo>
                  <a:lnTo>
                    <a:pt x="2620" y="5454"/>
                  </a:lnTo>
                  <a:lnTo>
                    <a:pt x="3049" y="5883"/>
                  </a:lnTo>
                  <a:cubicBezTo>
                    <a:pt x="3120" y="5954"/>
                    <a:pt x="3215" y="6002"/>
                    <a:pt x="3310" y="6002"/>
                  </a:cubicBezTo>
                  <a:cubicBezTo>
                    <a:pt x="3430" y="6002"/>
                    <a:pt x="3525" y="5954"/>
                    <a:pt x="3596" y="5883"/>
                  </a:cubicBezTo>
                  <a:lnTo>
                    <a:pt x="4025" y="5454"/>
                  </a:lnTo>
                  <a:lnTo>
                    <a:pt x="5359" y="5454"/>
                  </a:lnTo>
                  <a:cubicBezTo>
                    <a:pt x="6049" y="5454"/>
                    <a:pt x="6645" y="4883"/>
                    <a:pt x="6645" y="4192"/>
                  </a:cubicBezTo>
                  <a:lnTo>
                    <a:pt x="6645" y="1287"/>
                  </a:lnTo>
                  <a:cubicBezTo>
                    <a:pt x="6645" y="572"/>
                    <a:pt x="6049" y="1"/>
                    <a:pt x="5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5" name="Google Shape;14335;p115"/>
            <p:cNvSpPr/>
            <p:nvPr/>
          </p:nvSpPr>
          <p:spPr>
            <a:xfrm>
              <a:off x="4126323" y="3702429"/>
              <a:ext cx="188572" cy="61816"/>
            </a:xfrm>
            <a:custGeom>
              <a:avLst/>
              <a:gdLst/>
              <a:ahLst/>
              <a:cxnLst/>
              <a:rect l="l" t="t" r="r" b="b"/>
              <a:pathLst>
                <a:path w="5454" h="1788" extrusionOk="0">
                  <a:moveTo>
                    <a:pt x="429" y="1"/>
                  </a:moveTo>
                  <a:cubicBezTo>
                    <a:pt x="191" y="1"/>
                    <a:pt x="0" y="215"/>
                    <a:pt x="0" y="453"/>
                  </a:cubicBezTo>
                  <a:lnTo>
                    <a:pt x="0" y="1358"/>
                  </a:lnTo>
                  <a:cubicBezTo>
                    <a:pt x="0" y="1597"/>
                    <a:pt x="191" y="1787"/>
                    <a:pt x="429" y="1787"/>
                  </a:cubicBezTo>
                  <a:lnTo>
                    <a:pt x="5025" y="1787"/>
                  </a:lnTo>
                  <a:cubicBezTo>
                    <a:pt x="5263" y="1787"/>
                    <a:pt x="5454" y="1597"/>
                    <a:pt x="5454" y="1358"/>
                  </a:cubicBezTo>
                  <a:lnTo>
                    <a:pt x="5454" y="453"/>
                  </a:lnTo>
                  <a:cubicBezTo>
                    <a:pt x="5454" y="215"/>
                    <a:pt x="5263" y="1"/>
                    <a:pt x="5025" y="1"/>
                  </a:cubicBezTo>
                  <a:lnTo>
                    <a:pt x="4097" y="1"/>
                  </a:lnTo>
                  <a:cubicBezTo>
                    <a:pt x="4001" y="1"/>
                    <a:pt x="3930" y="96"/>
                    <a:pt x="3930" y="191"/>
                  </a:cubicBezTo>
                  <a:cubicBezTo>
                    <a:pt x="3930" y="287"/>
                    <a:pt x="4001" y="358"/>
                    <a:pt x="4097" y="358"/>
                  </a:cubicBezTo>
                  <a:lnTo>
                    <a:pt x="5025" y="358"/>
                  </a:lnTo>
                  <a:cubicBezTo>
                    <a:pt x="5073" y="358"/>
                    <a:pt x="5121" y="406"/>
                    <a:pt x="5121" y="453"/>
                  </a:cubicBezTo>
                  <a:lnTo>
                    <a:pt x="5121" y="1358"/>
                  </a:lnTo>
                  <a:cubicBezTo>
                    <a:pt x="5121" y="1406"/>
                    <a:pt x="5073" y="1454"/>
                    <a:pt x="5025" y="1454"/>
                  </a:cubicBezTo>
                  <a:lnTo>
                    <a:pt x="429" y="1454"/>
                  </a:lnTo>
                  <a:cubicBezTo>
                    <a:pt x="381" y="1454"/>
                    <a:pt x="334" y="1406"/>
                    <a:pt x="334" y="1358"/>
                  </a:cubicBezTo>
                  <a:lnTo>
                    <a:pt x="334" y="453"/>
                  </a:lnTo>
                  <a:cubicBezTo>
                    <a:pt x="334" y="406"/>
                    <a:pt x="381" y="358"/>
                    <a:pt x="429" y="358"/>
                  </a:cubicBezTo>
                  <a:lnTo>
                    <a:pt x="3358" y="358"/>
                  </a:lnTo>
                  <a:cubicBezTo>
                    <a:pt x="3454" y="358"/>
                    <a:pt x="3525" y="287"/>
                    <a:pt x="3525" y="191"/>
                  </a:cubicBezTo>
                  <a:cubicBezTo>
                    <a:pt x="3525" y="96"/>
                    <a:pt x="3454" y="1"/>
                    <a:pt x="3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6" name="Google Shape;14336;p115"/>
            <p:cNvSpPr/>
            <p:nvPr/>
          </p:nvSpPr>
          <p:spPr>
            <a:xfrm>
              <a:off x="4118094" y="3650569"/>
              <a:ext cx="20607" cy="11582"/>
            </a:xfrm>
            <a:custGeom>
              <a:avLst/>
              <a:gdLst/>
              <a:ahLst/>
              <a:cxnLst/>
              <a:rect l="l" t="t" r="r" b="b"/>
              <a:pathLst>
                <a:path w="596" h="335" extrusionOk="0">
                  <a:moveTo>
                    <a:pt x="191" y="1"/>
                  </a:moveTo>
                  <a:cubicBezTo>
                    <a:pt x="96" y="1"/>
                    <a:pt x="0" y="72"/>
                    <a:pt x="0" y="167"/>
                  </a:cubicBezTo>
                  <a:cubicBezTo>
                    <a:pt x="0" y="263"/>
                    <a:pt x="96" y="334"/>
                    <a:pt x="191" y="334"/>
                  </a:cubicBezTo>
                  <a:lnTo>
                    <a:pt x="429" y="334"/>
                  </a:lnTo>
                  <a:cubicBezTo>
                    <a:pt x="524" y="334"/>
                    <a:pt x="596" y="263"/>
                    <a:pt x="596" y="167"/>
                  </a:cubicBezTo>
                  <a:cubicBezTo>
                    <a:pt x="596" y="72"/>
                    <a:pt x="52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7" name="Google Shape;14337;p115"/>
            <p:cNvSpPr/>
            <p:nvPr/>
          </p:nvSpPr>
          <p:spPr>
            <a:xfrm>
              <a:off x="4302511" y="3650569"/>
              <a:ext cx="20641" cy="11582"/>
            </a:xfrm>
            <a:custGeom>
              <a:avLst/>
              <a:gdLst/>
              <a:ahLst/>
              <a:cxnLst/>
              <a:rect l="l" t="t" r="r" b="b"/>
              <a:pathLst>
                <a:path w="597" h="335" extrusionOk="0">
                  <a:moveTo>
                    <a:pt x="167" y="1"/>
                  </a:moveTo>
                  <a:cubicBezTo>
                    <a:pt x="72" y="1"/>
                    <a:pt x="1" y="72"/>
                    <a:pt x="1" y="167"/>
                  </a:cubicBezTo>
                  <a:cubicBezTo>
                    <a:pt x="1" y="263"/>
                    <a:pt x="72" y="334"/>
                    <a:pt x="167" y="334"/>
                  </a:cubicBezTo>
                  <a:lnTo>
                    <a:pt x="406" y="334"/>
                  </a:lnTo>
                  <a:cubicBezTo>
                    <a:pt x="501" y="334"/>
                    <a:pt x="596" y="263"/>
                    <a:pt x="596" y="167"/>
                  </a:cubicBezTo>
                  <a:cubicBezTo>
                    <a:pt x="596" y="72"/>
                    <a:pt x="501" y="1"/>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8" name="Google Shape;14338;p115"/>
            <p:cNvSpPr/>
            <p:nvPr/>
          </p:nvSpPr>
          <p:spPr>
            <a:xfrm>
              <a:off x="4150213" y="3650569"/>
              <a:ext cx="140824" cy="11582"/>
            </a:xfrm>
            <a:custGeom>
              <a:avLst/>
              <a:gdLst/>
              <a:ahLst/>
              <a:cxnLst/>
              <a:rect l="l" t="t" r="r" b="b"/>
              <a:pathLst>
                <a:path w="4073" h="335" extrusionOk="0">
                  <a:moveTo>
                    <a:pt x="167" y="1"/>
                  </a:moveTo>
                  <a:cubicBezTo>
                    <a:pt x="72" y="1"/>
                    <a:pt x="0" y="72"/>
                    <a:pt x="0" y="167"/>
                  </a:cubicBezTo>
                  <a:cubicBezTo>
                    <a:pt x="0" y="263"/>
                    <a:pt x="72" y="334"/>
                    <a:pt x="167" y="334"/>
                  </a:cubicBezTo>
                  <a:lnTo>
                    <a:pt x="3882" y="334"/>
                  </a:lnTo>
                  <a:cubicBezTo>
                    <a:pt x="3977" y="334"/>
                    <a:pt x="4072" y="263"/>
                    <a:pt x="4072" y="167"/>
                  </a:cubicBezTo>
                  <a:cubicBezTo>
                    <a:pt x="4072" y="72"/>
                    <a:pt x="3977"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9" name="Google Shape;14339;p115"/>
            <p:cNvSpPr/>
            <p:nvPr/>
          </p:nvSpPr>
          <p:spPr>
            <a:xfrm>
              <a:off x="4143610" y="3434864"/>
              <a:ext cx="151542" cy="151531"/>
            </a:xfrm>
            <a:custGeom>
              <a:avLst/>
              <a:gdLst/>
              <a:ahLst/>
              <a:cxnLst/>
              <a:rect l="l" t="t" r="r" b="b"/>
              <a:pathLst>
                <a:path w="4383" h="4383" extrusionOk="0">
                  <a:moveTo>
                    <a:pt x="2191" y="0"/>
                  </a:moveTo>
                  <a:cubicBezTo>
                    <a:pt x="1858" y="0"/>
                    <a:pt x="1525" y="96"/>
                    <a:pt x="1215" y="238"/>
                  </a:cubicBezTo>
                  <a:cubicBezTo>
                    <a:pt x="1120" y="286"/>
                    <a:pt x="1096" y="381"/>
                    <a:pt x="1144" y="477"/>
                  </a:cubicBezTo>
                  <a:cubicBezTo>
                    <a:pt x="1160" y="540"/>
                    <a:pt x="1218" y="572"/>
                    <a:pt x="1276" y="572"/>
                  </a:cubicBezTo>
                  <a:cubicBezTo>
                    <a:pt x="1305" y="572"/>
                    <a:pt x="1334" y="564"/>
                    <a:pt x="1358" y="548"/>
                  </a:cubicBezTo>
                  <a:cubicBezTo>
                    <a:pt x="1620" y="429"/>
                    <a:pt x="1906" y="358"/>
                    <a:pt x="2191" y="358"/>
                  </a:cubicBezTo>
                  <a:cubicBezTo>
                    <a:pt x="3216" y="358"/>
                    <a:pt x="4049" y="1191"/>
                    <a:pt x="4049" y="2191"/>
                  </a:cubicBezTo>
                  <a:cubicBezTo>
                    <a:pt x="4049" y="3215"/>
                    <a:pt x="3216" y="4049"/>
                    <a:pt x="2191" y="4049"/>
                  </a:cubicBezTo>
                  <a:cubicBezTo>
                    <a:pt x="1191" y="4049"/>
                    <a:pt x="358" y="3215"/>
                    <a:pt x="358" y="2191"/>
                  </a:cubicBezTo>
                  <a:cubicBezTo>
                    <a:pt x="358" y="1739"/>
                    <a:pt x="524" y="1310"/>
                    <a:pt x="834" y="953"/>
                  </a:cubicBezTo>
                  <a:cubicBezTo>
                    <a:pt x="882" y="881"/>
                    <a:pt x="882" y="786"/>
                    <a:pt x="810" y="715"/>
                  </a:cubicBezTo>
                  <a:cubicBezTo>
                    <a:pt x="780" y="685"/>
                    <a:pt x="746" y="672"/>
                    <a:pt x="711" y="672"/>
                  </a:cubicBezTo>
                  <a:cubicBezTo>
                    <a:pt x="663" y="672"/>
                    <a:pt x="614" y="697"/>
                    <a:pt x="572" y="739"/>
                  </a:cubicBezTo>
                  <a:cubicBezTo>
                    <a:pt x="215" y="1143"/>
                    <a:pt x="1" y="1667"/>
                    <a:pt x="1" y="2191"/>
                  </a:cubicBezTo>
                  <a:cubicBezTo>
                    <a:pt x="1" y="3406"/>
                    <a:pt x="1001" y="4382"/>
                    <a:pt x="2191" y="4382"/>
                  </a:cubicBezTo>
                  <a:cubicBezTo>
                    <a:pt x="3406" y="4382"/>
                    <a:pt x="4382" y="3406"/>
                    <a:pt x="4382" y="2191"/>
                  </a:cubicBezTo>
                  <a:cubicBezTo>
                    <a:pt x="4382" y="1000"/>
                    <a:pt x="3406" y="0"/>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0" name="Google Shape;14340;p115"/>
            <p:cNvSpPr/>
            <p:nvPr/>
          </p:nvSpPr>
          <p:spPr>
            <a:xfrm>
              <a:off x="4169955" y="3513899"/>
              <a:ext cx="99680" cy="48609"/>
            </a:xfrm>
            <a:custGeom>
              <a:avLst/>
              <a:gdLst/>
              <a:ahLst/>
              <a:cxnLst/>
              <a:rect l="l" t="t" r="r" b="b"/>
              <a:pathLst>
                <a:path w="2883" h="1406" extrusionOk="0">
                  <a:moveTo>
                    <a:pt x="2501" y="334"/>
                  </a:moveTo>
                  <a:cubicBezTo>
                    <a:pt x="2454" y="501"/>
                    <a:pt x="2358" y="643"/>
                    <a:pt x="2215" y="763"/>
                  </a:cubicBezTo>
                  <a:cubicBezTo>
                    <a:pt x="1989" y="596"/>
                    <a:pt x="1715" y="512"/>
                    <a:pt x="1438" y="512"/>
                  </a:cubicBezTo>
                  <a:cubicBezTo>
                    <a:pt x="1162" y="512"/>
                    <a:pt x="882" y="596"/>
                    <a:pt x="644" y="763"/>
                  </a:cubicBezTo>
                  <a:cubicBezTo>
                    <a:pt x="525" y="643"/>
                    <a:pt x="429" y="501"/>
                    <a:pt x="358" y="334"/>
                  </a:cubicBezTo>
                  <a:close/>
                  <a:moveTo>
                    <a:pt x="1441" y="852"/>
                  </a:moveTo>
                  <a:cubicBezTo>
                    <a:pt x="1602" y="852"/>
                    <a:pt x="1763" y="894"/>
                    <a:pt x="1906" y="977"/>
                  </a:cubicBezTo>
                  <a:cubicBezTo>
                    <a:pt x="1763" y="1024"/>
                    <a:pt x="1596" y="1072"/>
                    <a:pt x="1429" y="1072"/>
                  </a:cubicBezTo>
                  <a:cubicBezTo>
                    <a:pt x="1287" y="1072"/>
                    <a:pt x="1120" y="1024"/>
                    <a:pt x="977" y="977"/>
                  </a:cubicBezTo>
                  <a:cubicBezTo>
                    <a:pt x="1120" y="894"/>
                    <a:pt x="1281" y="852"/>
                    <a:pt x="1441" y="852"/>
                  </a:cubicBezTo>
                  <a:close/>
                  <a:moveTo>
                    <a:pt x="358" y="0"/>
                  </a:moveTo>
                  <a:cubicBezTo>
                    <a:pt x="239" y="0"/>
                    <a:pt x="144" y="48"/>
                    <a:pt x="72" y="143"/>
                  </a:cubicBezTo>
                  <a:cubicBezTo>
                    <a:pt x="24" y="239"/>
                    <a:pt x="1" y="358"/>
                    <a:pt x="48" y="453"/>
                  </a:cubicBezTo>
                  <a:cubicBezTo>
                    <a:pt x="263" y="1024"/>
                    <a:pt x="834" y="1406"/>
                    <a:pt x="1429" y="1406"/>
                  </a:cubicBezTo>
                  <a:cubicBezTo>
                    <a:pt x="2049" y="1406"/>
                    <a:pt x="2620" y="1024"/>
                    <a:pt x="2835" y="453"/>
                  </a:cubicBezTo>
                  <a:cubicBezTo>
                    <a:pt x="2882" y="358"/>
                    <a:pt x="2858" y="239"/>
                    <a:pt x="2811" y="143"/>
                  </a:cubicBezTo>
                  <a:cubicBezTo>
                    <a:pt x="2739" y="48"/>
                    <a:pt x="2644"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1" name="Google Shape;14341;p115"/>
            <p:cNvSpPr/>
            <p:nvPr/>
          </p:nvSpPr>
          <p:spPr>
            <a:xfrm>
              <a:off x="4191356" y="3475212"/>
              <a:ext cx="11583" cy="18151"/>
            </a:xfrm>
            <a:custGeom>
              <a:avLst/>
              <a:gdLst/>
              <a:ahLst/>
              <a:cxnLst/>
              <a:rect l="l" t="t" r="r" b="b"/>
              <a:pathLst>
                <a:path w="335" h="525" extrusionOk="0">
                  <a:moveTo>
                    <a:pt x="168" y="0"/>
                  </a:moveTo>
                  <a:cubicBezTo>
                    <a:pt x="72" y="0"/>
                    <a:pt x="1" y="95"/>
                    <a:pt x="1" y="191"/>
                  </a:cubicBezTo>
                  <a:lnTo>
                    <a:pt x="1" y="334"/>
                  </a:lnTo>
                  <a:cubicBezTo>
                    <a:pt x="1" y="429"/>
                    <a:pt x="72" y="524"/>
                    <a:pt x="168" y="524"/>
                  </a:cubicBezTo>
                  <a:cubicBezTo>
                    <a:pt x="263" y="524"/>
                    <a:pt x="334" y="429"/>
                    <a:pt x="334" y="334"/>
                  </a:cubicBezTo>
                  <a:lnTo>
                    <a:pt x="334" y="191"/>
                  </a:lnTo>
                  <a:cubicBezTo>
                    <a:pt x="334" y="95"/>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2" name="Google Shape;14342;p115"/>
            <p:cNvSpPr/>
            <p:nvPr/>
          </p:nvSpPr>
          <p:spPr>
            <a:xfrm>
              <a:off x="4236648" y="3475212"/>
              <a:ext cx="11548" cy="18151"/>
            </a:xfrm>
            <a:custGeom>
              <a:avLst/>
              <a:gdLst/>
              <a:ahLst/>
              <a:cxnLst/>
              <a:rect l="l" t="t" r="r" b="b"/>
              <a:pathLst>
                <a:path w="334" h="525" extrusionOk="0">
                  <a:moveTo>
                    <a:pt x="167" y="0"/>
                  </a:moveTo>
                  <a:cubicBezTo>
                    <a:pt x="72" y="0"/>
                    <a:pt x="1" y="95"/>
                    <a:pt x="1" y="191"/>
                  </a:cubicBezTo>
                  <a:lnTo>
                    <a:pt x="1" y="334"/>
                  </a:lnTo>
                  <a:cubicBezTo>
                    <a:pt x="1" y="429"/>
                    <a:pt x="72" y="524"/>
                    <a:pt x="167" y="524"/>
                  </a:cubicBezTo>
                  <a:cubicBezTo>
                    <a:pt x="263" y="524"/>
                    <a:pt x="334" y="429"/>
                    <a:pt x="334" y="334"/>
                  </a:cubicBezTo>
                  <a:lnTo>
                    <a:pt x="334" y="191"/>
                  </a:lnTo>
                  <a:cubicBezTo>
                    <a:pt x="334" y="95"/>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3" name="Google Shape;14343;p115"/>
          <p:cNvGrpSpPr/>
          <p:nvPr/>
        </p:nvGrpSpPr>
        <p:grpSpPr>
          <a:xfrm>
            <a:off x="4715510" y="3014592"/>
            <a:ext cx="348601" cy="375907"/>
            <a:chOff x="4725727" y="3415918"/>
            <a:chExt cx="377969" cy="407575"/>
          </a:xfrm>
        </p:grpSpPr>
        <p:sp>
          <p:nvSpPr>
            <p:cNvPr id="14344" name="Google Shape;14344;p115"/>
            <p:cNvSpPr/>
            <p:nvPr/>
          </p:nvSpPr>
          <p:spPr>
            <a:xfrm>
              <a:off x="4725727" y="3415918"/>
              <a:ext cx="278329" cy="407575"/>
            </a:xfrm>
            <a:custGeom>
              <a:avLst/>
              <a:gdLst/>
              <a:ahLst/>
              <a:cxnLst/>
              <a:rect l="l" t="t" r="r" b="b"/>
              <a:pathLst>
                <a:path w="8050" h="11789" extrusionOk="0">
                  <a:moveTo>
                    <a:pt x="2001" y="1"/>
                  </a:moveTo>
                  <a:cubicBezTo>
                    <a:pt x="905" y="1"/>
                    <a:pt x="0" y="882"/>
                    <a:pt x="0" y="1977"/>
                  </a:cubicBezTo>
                  <a:lnTo>
                    <a:pt x="0" y="9812"/>
                  </a:lnTo>
                  <a:cubicBezTo>
                    <a:pt x="0" y="10908"/>
                    <a:pt x="905" y="11789"/>
                    <a:pt x="2001" y="11789"/>
                  </a:cubicBezTo>
                  <a:lnTo>
                    <a:pt x="6049" y="11789"/>
                  </a:lnTo>
                  <a:cubicBezTo>
                    <a:pt x="7169" y="11789"/>
                    <a:pt x="8050" y="10908"/>
                    <a:pt x="8050" y="9812"/>
                  </a:cubicBezTo>
                  <a:lnTo>
                    <a:pt x="8050" y="7454"/>
                  </a:lnTo>
                  <a:cubicBezTo>
                    <a:pt x="8050" y="7359"/>
                    <a:pt x="7978" y="7288"/>
                    <a:pt x="7883" y="7288"/>
                  </a:cubicBezTo>
                  <a:cubicBezTo>
                    <a:pt x="7788" y="7288"/>
                    <a:pt x="7716" y="7359"/>
                    <a:pt x="7716" y="7454"/>
                  </a:cubicBezTo>
                  <a:lnTo>
                    <a:pt x="7716" y="9812"/>
                  </a:lnTo>
                  <a:cubicBezTo>
                    <a:pt x="7716" y="10717"/>
                    <a:pt x="6978" y="11455"/>
                    <a:pt x="6049" y="11455"/>
                  </a:cubicBezTo>
                  <a:lnTo>
                    <a:pt x="2001" y="11455"/>
                  </a:lnTo>
                  <a:cubicBezTo>
                    <a:pt x="1096" y="11455"/>
                    <a:pt x="358" y="10717"/>
                    <a:pt x="358" y="9812"/>
                  </a:cubicBezTo>
                  <a:lnTo>
                    <a:pt x="358" y="1977"/>
                  </a:lnTo>
                  <a:cubicBezTo>
                    <a:pt x="358" y="1072"/>
                    <a:pt x="1096" y="334"/>
                    <a:pt x="2001" y="334"/>
                  </a:cubicBezTo>
                  <a:lnTo>
                    <a:pt x="6049" y="334"/>
                  </a:lnTo>
                  <a:cubicBezTo>
                    <a:pt x="6978" y="334"/>
                    <a:pt x="7716" y="1072"/>
                    <a:pt x="7716" y="1977"/>
                  </a:cubicBezTo>
                  <a:lnTo>
                    <a:pt x="7716" y="2406"/>
                  </a:lnTo>
                  <a:cubicBezTo>
                    <a:pt x="7716" y="2501"/>
                    <a:pt x="7788" y="2573"/>
                    <a:pt x="7883" y="2573"/>
                  </a:cubicBezTo>
                  <a:cubicBezTo>
                    <a:pt x="7978" y="2573"/>
                    <a:pt x="8050" y="2501"/>
                    <a:pt x="8050" y="2406"/>
                  </a:cubicBezTo>
                  <a:lnTo>
                    <a:pt x="8050" y="1977"/>
                  </a:lnTo>
                  <a:cubicBezTo>
                    <a:pt x="8050" y="882"/>
                    <a:pt x="7169"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5" name="Google Shape;14345;p115"/>
            <p:cNvSpPr/>
            <p:nvPr/>
          </p:nvSpPr>
          <p:spPr>
            <a:xfrm>
              <a:off x="4749618" y="3439808"/>
              <a:ext cx="230581" cy="80692"/>
            </a:xfrm>
            <a:custGeom>
              <a:avLst/>
              <a:gdLst/>
              <a:ahLst/>
              <a:cxnLst/>
              <a:rect l="l" t="t" r="r" b="b"/>
              <a:pathLst>
                <a:path w="6669" h="2334" extrusionOk="0">
                  <a:moveTo>
                    <a:pt x="1310" y="0"/>
                  </a:moveTo>
                  <a:cubicBezTo>
                    <a:pt x="595" y="0"/>
                    <a:pt x="0" y="572"/>
                    <a:pt x="0" y="1286"/>
                  </a:cubicBezTo>
                  <a:lnTo>
                    <a:pt x="0" y="2167"/>
                  </a:lnTo>
                  <a:cubicBezTo>
                    <a:pt x="0" y="2263"/>
                    <a:pt x="71" y="2334"/>
                    <a:pt x="167" y="2334"/>
                  </a:cubicBezTo>
                  <a:cubicBezTo>
                    <a:pt x="262" y="2334"/>
                    <a:pt x="357" y="2263"/>
                    <a:pt x="357" y="2167"/>
                  </a:cubicBezTo>
                  <a:lnTo>
                    <a:pt x="357" y="1286"/>
                  </a:lnTo>
                  <a:cubicBezTo>
                    <a:pt x="357" y="762"/>
                    <a:pt x="786" y="334"/>
                    <a:pt x="1310" y="334"/>
                  </a:cubicBezTo>
                  <a:lnTo>
                    <a:pt x="1572" y="334"/>
                  </a:lnTo>
                  <a:cubicBezTo>
                    <a:pt x="1596" y="334"/>
                    <a:pt x="1596" y="334"/>
                    <a:pt x="1619" y="357"/>
                  </a:cubicBezTo>
                  <a:lnTo>
                    <a:pt x="1881" y="643"/>
                  </a:lnTo>
                  <a:cubicBezTo>
                    <a:pt x="2024" y="834"/>
                    <a:pt x="2262" y="929"/>
                    <a:pt x="2501" y="929"/>
                  </a:cubicBezTo>
                  <a:lnTo>
                    <a:pt x="4191" y="929"/>
                  </a:lnTo>
                  <a:cubicBezTo>
                    <a:pt x="4406" y="929"/>
                    <a:pt x="4644" y="834"/>
                    <a:pt x="4787" y="643"/>
                  </a:cubicBezTo>
                  <a:lnTo>
                    <a:pt x="5073" y="357"/>
                  </a:lnTo>
                  <a:cubicBezTo>
                    <a:pt x="5073" y="334"/>
                    <a:pt x="5096" y="334"/>
                    <a:pt x="5096" y="334"/>
                  </a:cubicBezTo>
                  <a:lnTo>
                    <a:pt x="5358" y="334"/>
                  </a:lnTo>
                  <a:cubicBezTo>
                    <a:pt x="5906" y="334"/>
                    <a:pt x="6335" y="762"/>
                    <a:pt x="6335" y="1286"/>
                  </a:cubicBezTo>
                  <a:lnTo>
                    <a:pt x="6335" y="1715"/>
                  </a:lnTo>
                  <a:cubicBezTo>
                    <a:pt x="6335" y="1810"/>
                    <a:pt x="6406" y="1882"/>
                    <a:pt x="6501" y="1882"/>
                  </a:cubicBezTo>
                  <a:cubicBezTo>
                    <a:pt x="6597" y="1882"/>
                    <a:pt x="6668" y="1810"/>
                    <a:pt x="6668" y="1715"/>
                  </a:cubicBezTo>
                  <a:lnTo>
                    <a:pt x="6668" y="1286"/>
                  </a:lnTo>
                  <a:cubicBezTo>
                    <a:pt x="6668" y="572"/>
                    <a:pt x="6097" y="0"/>
                    <a:pt x="5358" y="0"/>
                  </a:cubicBezTo>
                  <a:lnTo>
                    <a:pt x="5096" y="0"/>
                  </a:lnTo>
                  <a:cubicBezTo>
                    <a:pt x="4977" y="0"/>
                    <a:pt x="4882" y="48"/>
                    <a:pt x="4811" y="119"/>
                  </a:cubicBezTo>
                  <a:lnTo>
                    <a:pt x="4549" y="429"/>
                  </a:lnTo>
                  <a:cubicBezTo>
                    <a:pt x="4453" y="524"/>
                    <a:pt x="4310" y="596"/>
                    <a:pt x="4191" y="596"/>
                  </a:cubicBezTo>
                  <a:lnTo>
                    <a:pt x="2501" y="596"/>
                  </a:lnTo>
                  <a:cubicBezTo>
                    <a:pt x="2358" y="596"/>
                    <a:pt x="2215" y="524"/>
                    <a:pt x="2143" y="429"/>
                  </a:cubicBezTo>
                  <a:lnTo>
                    <a:pt x="1881"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6" name="Google Shape;14346;p115"/>
            <p:cNvSpPr/>
            <p:nvPr/>
          </p:nvSpPr>
          <p:spPr>
            <a:xfrm>
              <a:off x="4749618" y="3533675"/>
              <a:ext cx="230581" cy="265966"/>
            </a:xfrm>
            <a:custGeom>
              <a:avLst/>
              <a:gdLst/>
              <a:ahLst/>
              <a:cxnLst/>
              <a:rect l="l" t="t" r="r" b="b"/>
              <a:pathLst>
                <a:path w="6669" h="7693" extrusionOk="0">
                  <a:moveTo>
                    <a:pt x="167" y="0"/>
                  </a:moveTo>
                  <a:cubicBezTo>
                    <a:pt x="71" y="0"/>
                    <a:pt x="0" y="95"/>
                    <a:pt x="0" y="191"/>
                  </a:cubicBezTo>
                  <a:lnTo>
                    <a:pt x="0" y="6406"/>
                  </a:lnTo>
                  <a:cubicBezTo>
                    <a:pt x="0" y="7121"/>
                    <a:pt x="595" y="7692"/>
                    <a:pt x="1310" y="7692"/>
                  </a:cubicBezTo>
                  <a:lnTo>
                    <a:pt x="5358" y="7692"/>
                  </a:lnTo>
                  <a:cubicBezTo>
                    <a:pt x="6097" y="7692"/>
                    <a:pt x="6668" y="7121"/>
                    <a:pt x="6668" y="6406"/>
                  </a:cubicBezTo>
                  <a:lnTo>
                    <a:pt x="6668" y="4048"/>
                  </a:lnTo>
                  <a:cubicBezTo>
                    <a:pt x="6668" y="3953"/>
                    <a:pt x="6597" y="3882"/>
                    <a:pt x="6501" y="3882"/>
                  </a:cubicBezTo>
                  <a:cubicBezTo>
                    <a:pt x="6406" y="3882"/>
                    <a:pt x="6335" y="3953"/>
                    <a:pt x="6335" y="4048"/>
                  </a:cubicBezTo>
                  <a:lnTo>
                    <a:pt x="6335" y="6406"/>
                  </a:lnTo>
                  <a:cubicBezTo>
                    <a:pt x="6335" y="6930"/>
                    <a:pt x="5906" y="7359"/>
                    <a:pt x="5358" y="7359"/>
                  </a:cubicBezTo>
                  <a:lnTo>
                    <a:pt x="1310" y="7359"/>
                  </a:lnTo>
                  <a:cubicBezTo>
                    <a:pt x="786" y="7359"/>
                    <a:pt x="357" y="6930"/>
                    <a:pt x="357" y="6406"/>
                  </a:cubicBezTo>
                  <a:lnTo>
                    <a:pt x="357" y="191"/>
                  </a:lnTo>
                  <a:cubicBezTo>
                    <a:pt x="357" y="95"/>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7" name="Google Shape;14347;p115"/>
            <p:cNvSpPr/>
            <p:nvPr/>
          </p:nvSpPr>
          <p:spPr>
            <a:xfrm>
              <a:off x="4832768" y="3438149"/>
              <a:ext cx="65900" cy="11547"/>
            </a:xfrm>
            <a:custGeom>
              <a:avLst/>
              <a:gdLst/>
              <a:ahLst/>
              <a:cxnLst/>
              <a:rect l="l" t="t" r="r" b="b"/>
              <a:pathLst>
                <a:path w="1906" h="334" extrusionOk="0">
                  <a:moveTo>
                    <a:pt x="167" y="1"/>
                  </a:moveTo>
                  <a:cubicBezTo>
                    <a:pt x="72" y="1"/>
                    <a:pt x="0" y="72"/>
                    <a:pt x="0" y="167"/>
                  </a:cubicBezTo>
                  <a:cubicBezTo>
                    <a:pt x="0" y="263"/>
                    <a:pt x="72" y="334"/>
                    <a:pt x="167" y="334"/>
                  </a:cubicBezTo>
                  <a:lnTo>
                    <a:pt x="1739" y="334"/>
                  </a:lnTo>
                  <a:cubicBezTo>
                    <a:pt x="1834" y="334"/>
                    <a:pt x="1905" y="263"/>
                    <a:pt x="1905" y="167"/>
                  </a:cubicBezTo>
                  <a:cubicBezTo>
                    <a:pt x="1905"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8" name="Google Shape;14348;p115"/>
            <p:cNvSpPr/>
            <p:nvPr/>
          </p:nvSpPr>
          <p:spPr>
            <a:xfrm>
              <a:off x="4807252" y="3663741"/>
              <a:ext cx="115308" cy="115299"/>
            </a:xfrm>
            <a:custGeom>
              <a:avLst/>
              <a:gdLst/>
              <a:ahLst/>
              <a:cxnLst/>
              <a:rect l="l" t="t" r="r" b="b"/>
              <a:pathLst>
                <a:path w="3335" h="3335" extrusionOk="0">
                  <a:moveTo>
                    <a:pt x="1667" y="358"/>
                  </a:moveTo>
                  <a:cubicBezTo>
                    <a:pt x="2096" y="358"/>
                    <a:pt x="2453" y="715"/>
                    <a:pt x="2453" y="1144"/>
                  </a:cubicBezTo>
                  <a:cubicBezTo>
                    <a:pt x="2453" y="1572"/>
                    <a:pt x="2096" y="1930"/>
                    <a:pt x="1667" y="1930"/>
                  </a:cubicBezTo>
                  <a:cubicBezTo>
                    <a:pt x="1238" y="1930"/>
                    <a:pt x="881" y="1572"/>
                    <a:pt x="881" y="1144"/>
                  </a:cubicBezTo>
                  <a:cubicBezTo>
                    <a:pt x="881" y="715"/>
                    <a:pt x="1238" y="358"/>
                    <a:pt x="1667" y="358"/>
                  </a:cubicBezTo>
                  <a:close/>
                  <a:moveTo>
                    <a:pt x="548" y="977"/>
                  </a:moveTo>
                  <a:cubicBezTo>
                    <a:pt x="548" y="1049"/>
                    <a:pt x="548" y="1096"/>
                    <a:pt x="548" y="1144"/>
                  </a:cubicBezTo>
                  <a:cubicBezTo>
                    <a:pt x="548" y="1382"/>
                    <a:pt x="595" y="1596"/>
                    <a:pt x="738" y="1763"/>
                  </a:cubicBezTo>
                  <a:cubicBezTo>
                    <a:pt x="619" y="1906"/>
                    <a:pt x="524" y="2049"/>
                    <a:pt x="476" y="2215"/>
                  </a:cubicBezTo>
                  <a:cubicBezTo>
                    <a:pt x="405" y="2049"/>
                    <a:pt x="357" y="1858"/>
                    <a:pt x="357" y="1668"/>
                  </a:cubicBezTo>
                  <a:cubicBezTo>
                    <a:pt x="357" y="1430"/>
                    <a:pt x="429" y="1191"/>
                    <a:pt x="548" y="977"/>
                  </a:cubicBezTo>
                  <a:close/>
                  <a:moveTo>
                    <a:pt x="2786" y="977"/>
                  </a:moveTo>
                  <a:lnTo>
                    <a:pt x="2786" y="977"/>
                  </a:lnTo>
                  <a:cubicBezTo>
                    <a:pt x="2905" y="1191"/>
                    <a:pt x="2977" y="1430"/>
                    <a:pt x="2977" y="1668"/>
                  </a:cubicBezTo>
                  <a:cubicBezTo>
                    <a:pt x="2977" y="1858"/>
                    <a:pt x="2929" y="2049"/>
                    <a:pt x="2858" y="2215"/>
                  </a:cubicBezTo>
                  <a:cubicBezTo>
                    <a:pt x="2810" y="2049"/>
                    <a:pt x="2715" y="1906"/>
                    <a:pt x="2620" y="1763"/>
                  </a:cubicBezTo>
                  <a:cubicBezTo>
                    <a:pt x="2739" y="1596"/>
                    <a:pt x="2810" y="1382"/>
                    <a:pt x="2810" y="1144"/>
                  </a:cubicBezTo>
                  <a:cubicBezTo>
                    <a:pt x="2810" y="1096"/>
                    <a:pt x="2786" y="1049"/>
                    <a:pt x="2786" y="977"/>
                  </a:cubicBezTo>
                  <a:close/>
                  <a:moveTo>
                    <a:pt x="2381" y="2025"/>
                  </a:moveTo>
                  <a:cubicBezTo>
                    <a:pt x="2501" y="2192"/>
                    <a:pt x="2572" y="2382"/>
                    <a:pt x="2572" y="2573"/>
                  </a:cubicBezTo>
                  <a:cubicBezTo>
                    <a:pt x="2572" y="2596"/>
                    <a:pt x="2572" y="2620"/>
                    <a:pt x="2572" y="2620"/>
                  </a:cubicBezTo>
                  <a:cubicBezTo>
                    <a:pt x="2334" y="2858"/>
                    <a:pt x="2024" y="2977"/>
                    <a:pt x="1667" y="2977"/>
                  </a:cubicBezTo>
                  <a:cubicBezTo>
                    <a:pt x="1334" y="2977"/>
                    <a:pt x="1000" y="2858"/>
                    <a:pt x="786" y="2620"/>
                  </a:cubicBezTo>
                  <a:cubicBezTo>
                    <a:pt x="786" y="2620"/>
                    <a:pt x="762" y="2596"/>
                    <a:pt x="762" y="2573"/>
                  </a:cubicBezTo>
                  <a:cubicBezTo>
                    <a:pt x="762" y="2382"/>
                    <a:pt x="834" y="2192"/>
                    <a:pt x="953" y="2025"/>
                  </a:cubicBezTo>
                  <a:cubicBezTo>
                    <a:pt x="1167" y="2192"/>
                    <a:pt x="1405" y="2287"/>
                    <a:pt x="1667" y="2287"/>
                  </a:cubicBezTo>
                  <a:cubicBezTo>
                    <a:pt x="1929" y="2287"/>
                    <a:pt x="2191" y="2192"/>
                    <a:pt x="2381" y="2025"/>
                  </a:cubicBezTo>
                  <a:close/>
                  <a:moveTo>
                    <a:pt x="1667" y="1"/>
                  </a:moveTo>
                  <a:cubicBezTo>
                    <a:pt x="762" y="1"/>
                    <a:pt x="0" y="763"/>
                    <a:pt x="0" y="1668"/>
                  </a:cubicBezTo>
                  <a:cubicBezTo>
                    <a:pt x="0" y="2596"/>
                    <a:pt x="762" y="3335"/>
                    <a:pt x="1667" y="3335"/>
                  </a:cubicBezTo>
                  <a:cubicBezTo>
                    <a:pt x="2572" y="3335"/>
                    <a:pt x="3334" y="2596"/>
                    <a:pt x="3334" y="1668"/>
                  </a:cubicBezTo>
                  <a:cubicBezTo>
                    <a:pt x="3334" y="763"/>
                    <a:pt x="2572"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9" name="Google Shape;14349;p115"/>
            <p:cNvSpPr/>
            <p:nvPr/>
          </p:nvSpPr>
          <p:spPr>
            <a:xfrm>
              <a:off x="4848395" y="3517184"/>
              <a:ext cx="255302" cy="158135"/>
            </a:xfrm>
            <a:custGeom>
              <a:avLst/>
              <a:gdLst/>
              <a:ahLst/>
              <a:cxnLst/>
              <a:rect l="l" t="t" r="r" b="b"/>
              <a:pathLst>
                <a:path w="7384" h="4574" extrusionOk="0">
                  <a:moveTo>
                    <a:pt x="834" y="1"/>
                  </a:moveTo>
                  <a:cubicBezTo>
                    <a:pt x="382" y="1"/>
                    <a:pt x="1" y="382"/>
                    <a:pt x="1" y="834"/>
                  </a:cubicBezTo>
                  <a:lnTo>
                    <a:pt x="1" y="3168"/>
                  </a:lnTo>
                  <a:cubicBezTo>
                    <a:pt x="1" y="3644"/>
                    <a:pt x="382" y="4025"/>
                    <a:pt x="834" y="4025"/>
                  </a:cubicBezTo>
                  <a:lnTo>
                    <a:pt x="1549" y="4025"/>
                  </a:lnTo>
                  <a:lnTo>
                    <a:pt x="1977" y="4502"/>
                  </a:lnTo>
                  <a:cubicBezTo>
                    <a:pt x="2001" y="4549"/>
                    <a:pt x="2049" y="4573"/>
                    <a:pt x="2096" y="4573"/>
                  </a:cubicBezTo>
                  <a:cubicBezTo>
                    <a:pt x="2168" y="4573"/>
                    <a:pt x="2216" y="4549"/>
                    <a:pt x="2239" y="4502"/>
                  </a:cubicBezTo>
                  <a:lnTo>
                    <a:pt x="2668" y="4025"/>
                  </a:lnTo>
                  <a:lnTo>
                    <a:pt x="4978" y="4025"/>
                  </a:lnTo>
                  <a:cubicBezTo>
                    <a:pt x="5097" y="4025"/>
                    <a:pt x="5169" y="3930"/>
                    <a:pt x="5169" y="3835"/>
                  </a:cubicBezTo>
                  <a:cubicBezTo>
                    <a:pt x="5169" y="3740"/>
                    <a:pt x="5097" y="3668"/>
                    <a:pt x="4978" y="3668"/>
                  </a:cubicBezTo>
                  <a:lnTo>
                    <a:pt x="2573" y="3668"/>
                  </a:lnTo>
                  <a:cubicBezTo>
                    <a:pt x="2525" y="3668"/>
                    <a:pt x="2477" y="3692"/>
                    <a:pt x="2454" y="3740"/>
                  </a:cubicBezTo>
                  <a:lnTo>
                    <a:pt x="2096" y="4144"/>
                  </a:lnTo>
                  <a:lnTo>
                    <a:pt x="1763" y="3740"/>
                  </a:lnTo>
                  <a:cubicBezTo>
                    <a:pt x="1739" y="3692"/>
                    <a:pt x="1692" y="3668"/>
                    <a:pt x="1644" y="3668"/>
                  </a:cubicBezTo>
                  <a:lnTo>
                    <a:pt x="834" y="3668"/>
                  </a:lnTo>
                  <a:cubicBezTo>
                    <a:pt x="572" y="3668"/>
                    <a:pt x="334" y="3454"/>
                    <a:pt x="334" y="3168"/>
                  </a:cubicBezTo>
                  <a:lnTo>
                    <a:pt x="334" y="834"/>
                  </a:lnTo>
                  <a:cubicBezTo>
                    <a:pt x="334" y="572"/>
                    <a:pt x="572" y="334"/>
                    <a:pt x="834" y="334"/>
                  </a:cubicBezTo>
                  <a:lnTo>
                    <a:pt x="6526" y="334"/>
                  </a:lnTo>
                  <a:cubicBezTo>
                    <a:pt x="6788" y="334"/>
                    <a:pt x="7026" y="572"/>
                    <a:pt x="7026" y="834"/>
                  </a:cubicBezTo>
                  <a:lnTo>
                    <a:pt x="7026" y="3168"/>
                  </a:lnTo>
                  <a:cubicBezTo>
                    <a:pt x="7026" y="3454"/>
                    <a:pt x="6788" y="3668"/>
                    <a:pt x="6526" y="3668"/>
                  </a:cubicBezTo>
                  <a:lnTo>
                    <a:pt x="5716" y="3668"/>
                  </a:lnTo>
                  <a:cubicBezTo>
                    <a:pt x="5621" y="3668"/>
                    <a:pt x="5550" y="3740"/>
                    <a:pt x="5550" y="3835"/>
                  </a:cubicBezTo>
                  <a:cubicBezTo>
                    <a:pt x="5550" y="3930"/>
                    <a:pt x="5621" y="4025"/>
                    <a:pt x="5716" y="4025"/>
                  </a:cubicBezTo>
                  <a:lnTo>
                    <a:pt x="6526" y="4025"/>
                  </a:lnTo>
                  <a:cubicBezTo>
                    <a:pt x="6978" y="4025"/>
                    <a:pt x="7383" y="3644"/>
                    <a:pt x="7383" y="3168"/>
                  </a:cubicBezTo>
                  <a:lnTo>
                    <a:pt x="7383" y="834"/>
                  </a:lnTo>
                  <a:cubicBezTo>
                    <a:pt x="7383" y="382"/>
                    <a:pt x="6978" y="1"/>
                    <a:pt x="6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0" name="Google Shape;14350;p115"/>
            <p:cNvSpPr/>
            <p:nvPr/>
          </p:nvSpPr>
          <p:spPr>
            <a:xfrm>
              <a:off x="4946377" y="3556702"/>
              <a:ext cx="65105" cy="61781"/>
            </a:xfrm>
            <a:custGeom>
              <a:avLst/>
              <a:gdLst/>
              <a:ahLst/>
              <a:cxnLst/>
              <a:rect l="l" t="t" r="r" b="b"/>
              <a:pathLst>
                <a:path w="1883" h="1787" extrusionOk="0">
                  <a:moveTo>
                    <a:pt x="953" y="382"/>
                  </a:moveTo>
                  <a:lnTo>
                    <a:pt x="1025" y="572"/>
                  </a:lnTo>
                  <a:cubicBezTo>
                    <a:pt x="1072" y="668"/>
                    <a:pt x="1168" y="739"/>
                    <a:pt x="1287" y="739"/>
                  </a:cubicBezTo>
                  <a:lnTo>
                    <a:pt x="1501" y="787"/>
                  </a:lnTo>
                  <a:lnTo>
                    <a:pt x="1334" y="930"/>
                  </a:lnTo>
                  <a:cubicBezTo>
                    <a:pt x="1263" y="1001"/>
                    <a:pt x="1239" y="1096"/>
                    <a:pt x="1239" y="1215"/>
                  </a:cubicBezTo>
                  <a:lnTo>
                    <a:pt x="1287" y="1430"/>
                  </a:lnTo>
                  <a:lnTo>
                    <a:pt x="1096" y="1334"/>
                  </a:lnTo>
                  <a:cubicBezTo>
                    <a:pt x="1049" y="1311"/>
                    <a:pt x="1001" y="1287"/>
                    <a:pt x="953" y="1287"/>
                  </a:cubicBezTo>
                  <a:cubicBezTo>
                    <a:pt x="882" y="1287"/>
                    <a:pt x="834" y="1311"/>
                    <a:pt x="787" y="1334"/>
                  </a:cubicBezTo>
                  <a:lnTo>
                    <a:pt x="596" y="1430"/>
                  </a:lnTo>
                  <a:lnTo>
                    <a:pt x="644" y="1215"/>
                  </a:lnTo>
                  <a:cubicBezTo>
                    <a:pt x="667" y="1096"/>
                    <a:pt x="620" y="1001"/>
                    <a:pt x="548" y="930"/>
                  </a:cubicBezTo>
                  <a:lnTo>
                    <a:pt x="406" y="787"/>
                  </a:lnTo>
                  <a:lnTo>
                    <a:pt x="596" y="739"/>
                  </a:lnTo>
                  <a:cubicBezTo>
                    <a:pt x="715" y="739"/>
                    <a:pt x="810" y="668"/>
                    <a:pt x="858" y="572"/>
                  </a:cubicBezTo>
                  <a:lnTo>
                    <a:pt x="953" y="382"/>
                  </a:lnTo>
                  <a:close/>
                  <a:moveTo>
                    <a:pt x="953" y="1"/>
                  </a:moveTo>
                  <a:cubicBezTo>
                    <a:pt x="810" y="1"/>
                    <a:pt x="715" y="72"/>
                    <a:pt x="644" y="191"/>
                  </a:cubicBezTo>
                  <a:lnTo>
                    <a:pt x="548" y="406"/>
                  </a:lnTo>
                  <a:lnTo>
                    <a:pt x="310" y="429"/>
                  </a:lnTo>
                  <a:cubicBezTo>
                    <a:pt x="191" y="453"/>
                    <a:pt x="96" y="549"/>
                    <a:pt x="48" y="668"/>
                  </a:cubicBezTo>
                  <a:cubicBezTo>
                    <a:pt x="1" y="787"/>
                    <a:pt x="48" y="906"/>
                    <a:pt x="120" y="1001"/>
                  </a:cubicBezTo>
                  <a:lnTo>
                    <a:pt x="286" y="1168"/>
                  </a:lnTo>
                  <a:lnTo>
                    <a:pt x="263" y="1406"/>
                  </a:lnTo>
                  <a:cubicBezTo>
                    <a:pt x="239" y="1525"/>
                    <a:pt x="286" y="1644"/>
                    <a:pt x="382" y="1715"/>
                  </a:cubicBezTo>
                  <a:cubicBezTo>
                    <a:pt x="451" y="1757"/>
                    <a:pt x="520" y="1782"/>
                    <a:pt x="589" y="1782"/>
                  </a:cubicBezTo>
                  <a:cubicBezTo>
                    <a:pt x="639" y="1782"/>
                    <a:pt x="689" y="1769"/>
                    <a:pt x="739" y="1739"/>
                  </a:cubicBezTo>
                  <a:lnTo>
                    <a:pt x="953" y="1644"/>
                  </a:lnTo>
                  <a:lnTo>
                    <a:pt x="1144" y="1739"/>
                  </a:lnTo>
                  <a:cubicBezTo>
                    <a:pt x="1191" y="1763"/>
                    <a:pt x="1263" y="1787"/>
                    <a:pt x="1310" y="1787"/>
                  </a:cubicBezTo>
                  <a:cubicBezTo>
                    <a:pt x="1382" y="1787"/>
                    <a:pt x="1430" y="1763"/>
                    <a:pt x="1501" y="1715"/>
                  </a:cubicBezTo>
                  <a:cubicBezTo>
                    <a:pt x="1596" y="1644"/>
                    <a:pt x="1644" y="1525"/>
                    <a:pt x="1620" y="1406"/>
                  </a:cubicBezTo>
                  <a:lnTo>
                    <a:pt x="1596" y="1168"/>
                  </a:lnTo>
                  <a:lnTo>
                    <a:pt x="1763" y="1001"/>
                  </a:lnTo>
                  <a:cubicBezTo>
                    <a:pt x="1858" y="906"/>
                    <a:pt x="1882" y="787"/>
                    <a:pt x="1834" y="668"/>
                  </a:cubicBezTo>
                  <a:cubicBezTo>
                    <a:pt x="1811" y="549"/>
                    <a:pt x="1692" y="453"/>
                    <a:pt x="1572" y="429"/>
                  </a:cubicBezTo>
                  <a:lnTo>
                    <a:pt x="1334" y="406"/>
                  </a:lnTo>
                  <a:lnTo>
                    <a:pt x="1239" y="191"/>
                  </a:lnTo>
                  <a:cubicBezTo>
                    <a:pt x="1191" y="72"/>
                    <a:pt x="1072"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1" name="Google Shape;14351;p115"/>
            <p:cNvSpPr/>
            <p:nvPr/>
          </p:nvSpPr>
          <p:spPr>
            <a:xfrm>
              <a:off x="4876400" y="3556702"/>
              <a:ext cx="65070" cy="61781"/>
            </a:xfrm>
            <a:custGeom>
              <a:avLst/>
              <a:gdLst/>
              <a:ahLst/>
              <a:cxnLst/>
              <a:rect l="l" t="t" r="r" b="b"/>
              <a:pathLst>
                <a:path w="1882" h="1787" extrusionOk="0">
                  <a:moveTo>
                    <a:pt x="929" y="382"/>
                  </a:moveTo>
                  <a:lnTo>
                    <a:pt x="1024" y="572"/>
                  </a:lnTo>
                  <a:cubicBezTo>
                    <a:pt x="1072" y="668"/>
                    <a:pt x="1167" y="739"/>
                    <a:pt x="1286" y="739"/>
                  </a:cubicBezTo>
                  <a:lnTo>
                    <a:pt x="1477" y="787"/>
                  </a:lnTo>
                  <a:lnTo>
                    <a:pt x="1334" y="930"/>
                  </a:lnTo>
                  <a:cubicBezTo>
                    <a:pt x="1263" y="1001"/>
                    <a:pt x="1215" y="1096"/>
                    <a:pt x="1239" y="1215"/>
                  </a:cubicBezTo>
                  <a:lnTo>
                    <a:pt x="1286" y="1430"/>
                  </a:lnTo>
                  <a:lnTo>
                    <a:pt x="1096" y="1334"/>
                  </a:lnTo>
                  <a:cubicBezTo>
                    <a:pt x="1048" y="1311"/>
                    <a:pt x="1001" y="1287"/>
                    <a:pt x="929" y="1287"/>
                  </a:cubicBezTo>
                  <a:cubicBezTo>
                    <a:pt x="882" y="1287"/>
                    <a:pt x="834" y="1311"/>
                    <a:pt x="786" y="1334"/>
                  </a:cubicBezTo>
                  <a:lnTo>
                    <a:pt x="596" y="1430"/>
                  </a:lnTo>
                  <a:lnTo>
                    <a:pt x="643" y="1215"/>
                  </a:lnTo>
                  <a:cubicBezTo>
                    <a:pt x="643" y="1096"/>
                    <a:pt x="620" y="1001"/>
                    <a:pt x="548" y="930"/>
                  </a:cubicBezTo>
                  <a:lnTo>
                    <a:pt x="381" y="787"/>
                  </a:lnTo>
                  <a:lnTo>
                    <a:pt x="596" y="739"/>
                  </a:lnTo>
                  <a:cubicBezTo>
                    <a:pt x="715" y="739"/>
                    <a:pt x="786" y="668"/>
                    <a:pt x="834" y="572"/>
                  </a:cubicBezTo>
                  <a:lnTo>
                    <a:pt x="929" y="382"/>
                  </a:lnTo>
                  <a:close/>
                  <a:moveTo>
                    <a:pt x="929" y="1"/>
                  </a:moveTo>
                  <a:cubicBezTo>
                    <a:pt x="810" y="1"/>
                    <a:pt x="691" y="72"/>
                    <a:pt x="643" y="191"/>
                  </a:cubicBezTo>
                  <a:lnTo>
                    <a:pt x="548" y="406"/>
                  </a:lnTo>
                  <a:lnTo>
                    <a:pt x="310" y="429"/>
                  </a:lnTo>
                  <a:cubicBezTo>
                    <a:pt x="191" y="453"/>
                    <a:pt x="72" y="549"/>
                    <a:pt x="48" y="668"/>
                  </a:cubicBezTo>
                  <a:cubicBezTo>
                    <a:pt x="0" y="787"/>
                    <a:pt x="24" y="906"/>
                    <a:pt x="120" y="1001"/>
                  </a:cubicBezTo>
                  <a:lnTo>
                    <a:pt x="286" y="1168"/>
                  </a:lnTo>
                  <a:lnTo>
                    <a:pt x="262" y="1406"/>
                  </a:lnTo>
                  <a:cubicBezTo>
                    <a:pt x="239" y="1525"/>
                    <a:pt x="286" y="1644"/>
                    <a:pt x="381" y="1715"/>
                  </a:cubicBezTo>
                  <a:cubicBezTo>
                    <a:pt x="437" y="1757"/>
                    <a:pt x="508" y="1782"/>
                    <a:pt x="582" y="1782"/>
                  </a:cubicBezTo>
                  <a:cubicBezTo>
                    <a:pt x="635" y="1782"/>
                    <a:pt x="689" y="1769"/>
                    <a:pt x="739" y="1739"/>
                  </a:cubicBezTo>
                  <a:lnTo>
                    <a:pt x="929" y="1644"/>
                  </a:lnTo>
                  <a:lnTo>
                    <a:pt x="1144" y="1739"/>
                  </a:lnTo>
                  <a:cubicBezTo>
                    <a:pt x="1191" y="1763"/>
                    <a:pt x="1239" y="1787"/>
                    <a:pt x="1286" y="1787"/>
                  </a:cubicBezTo>
                  <a:cubicBezTo>
                    <a:pt x="1358" y="1787"/>
                    <a:pt x="1429" y="1763"/>
                    <a:pt x="1501" y="1715"/>
                  </a:cubicBezTo>
                  <a:cubicBezTo>
                    <a:pt x="1596" y="1644"/>
                    <a:pt x="1644" y="1525"/>
                    <a:pt x="1620" y="1406"/>
                  </a:cubicBezTo>
                  <a:lnTo>
                    <a:pt x="1572" y="1168"/>
                  </a:lnTo>
                  <a:lnTo>
                    <a:pt x="1739" y="1001"/>
                  </a:lnTo>
                  <a:cubicBezTo>
                    <a:pt x="1834" y="906"/>
                    <a:pt x="1882" y="787"/>
                    <a:pt x="1834" y="668"/>
                  </a:cubicBezTo>
                  <a:cubicBezTo>
                    <a:pt x="1787" y="549"/>
                    <a:pt x="1691" y="453"/>
                    <a:pt x="1572" y="429"/>
                  </a:cubicBezTo>
                  <a:lnTo>
                    <a:pt x="1334" y="406"/>
                  </a:lnTo>
                  <a:lnTo>
                    <a:pt x="1239" y="191"/>
                  </a:lnTo>
                  <a:cubicBezTo>
                    <a:pt x="1167" y="72"/>
                    <a:pt x="107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2" name="Google Shape;14352;p115"/>
            <p:cNvSpPr/>
            <p:nvPr/>
          </p:nvSpPr>
          <p:spPr>
            <a:xfrm>
              <a:off x="5016354" y="3556702"/>
              <a:ext cx="65105" cy="61781"/>
            </a:xfrm>
            <a:custGeom>
              <a:avLst/>
              <a:gdLst/>
              <a:ahLst/>
              <a:cxnLst/>
              <a:rect l="l" t="t" r="r" b="b"/>
              <a:pathLst>
                <a:path w="1883" h="1787" extrusionOk="0">
                  <a:moveTo>
                    <a:pt x="953" y="382"/>
                  </a:moveTo>
                  <a:lnTo>
                    <a:pt x="1049" y="572"/>
                  </a:lnTo>
                  <a:cubicBezTo>
                    <a:pt x="1096" y="668"/>
                    <a:pt x="1168" y="739"/>
                    <a:pt x="1287" y="739"/>
                  </a:cubicBezTo>
                  <a:lnTo>
                    <a:pt x="1501" y="787"/>
                  </a:lnTo>
                  <a:lnTo>
                    <a:pt x="1335" y="930"/>
                  </a:lnTo>
                  <a:cubicBezTo>
                    <a:pt x="1263" y="1001"/>
                    <a:pt x="1239" y="1096"/>
                    <a:pt x="1239" y="1215"/>
                  </a:cubicBezTo>
                  <a:lnTo>
                    <a:pt x="1287" y="1430"/>
                  </a:lnTo>
                  <a:lnTo>
                    <a:pt x="1096" y="1334"/>
                  </a:lnTo>
                  <a:cubicBezTo>
                    <a:pt x="1049" y="1311"/>
                    <a:pt x="1001" y="1287"/>
                    <a:pt x="953" y="1287"/>
                  </a:cubicBezTo>
                  <a:cubicBezTo>
                    <a:pt x="882" y="1287"/>
                    <a:pt x="834" y="1311"/>
                    <a:pt x="787" y="1334"/>
                  </a:cubicBezTo>
                  <a:lnTo>
                    <a:pt x="596" y="1430"/>
                  </a:lnTo>
                  <a:lnTo>
                    <a:pt x="644" y="1215"/>
                  </a:lnTo>
                  <a:cubicBezTo>
                    <a:pt x="668" y="1096"/>
                    <a:pt x="620" y="1001"/>
                    <a:pt x="549" y="930"/>
                  </a:cubicBezTo>
                  <a:lnTo>
                    <a:pt x="406" y="787"/>
                  </a:lnTo>
                  <a:lnTo>
                    <a:pt x="596" y="739"/>
                  </a:lnTo>
                  <a:cubicBezTo>
                    <a:pt x="715" y="739"/>
                    <a:pt x="811" y="668"/>
                    <a:pt x="858" y="572"/>
                  </a:cubicBezTo>
                  <a:lnTo>
                    <a:pt x="953" y="382"/>
                  </a:lnTo>
                  <a:close/>
                  <a:moveTo>
                    <a:pt x="953" y="1"/>
                  </a:moveTo>
                  <a:cubicBezTo>
                    <a:pt x="811" y="1"/>
                    <a:pt x="715" y="72"/>
                    <a:pt x="644" y="191"/>
                  </a:cubicBezTo>
                  <a:lnTo>
                    <a:pt x="549" y="406"/>
                  </a:lnTo>
                  <a:lnTo>
                    <a:pt x="311" y="429"/>
                  </a:lnTo>
                  <a:cubicBezTo>
                    <a:pt x="191" y="453"/>
                    <a:pt x="96" y="549"/>
                    <a:pt x="49" y="668"/>
                  </a:cubicBezTo>
                  <a:cubicBezTo>
                    <a:pt x="1" y="787"/>
                    <a:pt x="49" y="906"/>
                    <a:pt x="144" y="1001"/>
                  </a:cubicBezTo>
                  <a:lnTo>
                    <a:pt x="311" y="1168"/>
                  </a:lnTo>
                  <a:lnTo>
                    <a:pt x="263" y="1406"/>
                  </a:lnTo>
                  <a:cubicBezTo>
                    <a:pt x="239" y="1525"/>
                    <a:pt x="287" y="1644"/>
                    <a:pt x="382" y="1715"/>
                  </a:cubicBezTo>
                  <a:cubicBezTo>
                    <a:pt x="453" y="1763"/>
                    <a:pt x="525" y="1787"/>
                    <a:pt x="596" y="1787"/>
                  </a:cubicBezTo>
                  <a:cubicBezTo>
                    <a:pt x="644" y="1787"/>
                    <a:pt x="692" y="1763"/>
                    <a:pt x="739" y="1739"/>
                  </a:cubicBezTo>
                  <a:lnTo>
                    <a:pt x="953" y="1644"/>
                  </a:lnTo>
                  <a:lnTo>
                    <a:pt x="1144" y="1739"/>
                  </a:lnTo>
                  <a:cubicBezTo>
                    <a:pt x="1194" y="1769"/>
                    <a:pt x="1248" y="1782"/>
                    <a:pt x="1301" y="1782"/>
                  </a:cubicBezTo>
                  <a:cubicBezTo>
                    <a:pt x="1374" y="1782"/>
                    <a:pt x="1446" y="1757"/>
                    <a:pt x="1501" y="1715"/>
                  </a:cubicBezTo>
                  <a:cubicBezTo>
                    <a:pt x="1596" y="1644"/>
                    <a:pt x="1644" y="1525"/>
                    <a:pt x="1620" y="1406"/>
                  </a:cubicBezTo>
                  <a:lnTo>
                    <a:pt x="1596" y="1168"/>
                  </a:lnTo>
                  <a:lnTo>
                    <a:pt x="1763" y="1001"/>
                  </a:lnTo>
                  <a:cubicBezTo>
                    <a:pt x="1858" y="906"/>
                    <a:pt x="1882" y="787"/>
                    <a:pt x="1835" y="668"/>
                  </a:cubicBezTo>
                  <a:cubicBezTo>
                    <a:pt x="1811" y="549"/>
                    <a:pt x="1692" y="453"/>
                    <a:pt x="1573" y="429"/>
                  </a:cubicBezTo>
                  <a:lnTo>
                    <a:pt x="1335" y="406"/>
                  </a:lnTo>
                  <a:lnTo>
                    <a:pt x="1239" y="191"/>
                  </a:lnTo>
                  <a:cubicBezTo>
                    <a:pt x="1192" y="72"/>
                    <a:pt x="107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3" name="Google Shape;14353;p115"/>
          <p:cNvGrpSpPr/>
          <p:nvPr/>
        </p:nvGrpSpPr>
        <p:grpSpPr>
          <a:xfrm>
            <a:off x="5342000" y="3014592"/>
            <a:ext cx="376692" cy="375914"/>
            <a:chOff x="5404997" y="3415918"/>
            <a:chExt cx="408426" cy="407583"/>
          </a:xfrm>
        </p:grpSpPr>
        <p:sp>
          <p:nvSpPr>
            <p:cNvPr id="14354" name="Google Shape;14354;p115"/>
            <p:cNvSpPr/>
            <p:nvPr/>
          </p:nvSpPr>
          <p:spPr>
            <a:xfrm>
              <a:off x="5610019" y="3415918"/>
              <a:ext cx="154827" cy="110355"/>
            </a:xfrm>
            <a:custGeom>
              <a:avLst/>
              <a:gdLst/>
              <a:ahLst/>
              <a:cxnLst/>
              <a:rect l="l" t="t" r="r" b="b"/>
              <a:pathLst>
                <a:path w="4478" h="3192" extrusionOk="0">
                  <a:moveTo>
                    <a:pt x="167" y="1"/>
                  </a:moveTo>
                  <a:cubicBezTo>
                    <a:pt x="72" y="1"/>
                    <a:pt x="0" y="72"/>
                    <a:pt x="0" y="167"/>
                  </a:cubicBezTo>
                  <a:cubicBezTo>
                    <a:pt x="0" y="263"/>
                    <a:pt x="72" y="334"/>
                    <a:pt x="167" y="334"/>
                  </a:cubicBezTo>
                  <a:lnTo>
                    <a:pt x="4025" y="334"/>
                  </a:lnTo>
                  <a:cubicBezTo>
                    <a:pt x="4072" y="334"/>
                    <a:pt x="4120" y="382"/>
                    <a:pt x="4120" y="429"/>
                  </a:cubicBezTo>
                  <a:lnTo>
                    <a:pt x="4120" y="3025"/>
                  </a:lnTo>
                  <a:cubicBezTo>
                    <a:pt x="4120" y="3120"/>
                    <a:pt x="4192" y="3192"/>
                    <a:pt x="4287" y="3192"/>
                  </a:cubicBezTo>
                  <a:cubicBezTo>
                    <a:pt x="4382" y="3192"/>
                    <a:pt x="4477" y="3120"/>
                    <a:pt x="4477" y="3025"/>
                  </a:cubicBezTo>
                  <a:lnTo>
                    <a:pt x="4477" y="429"/>
                  </a:lnTo>
                  <a:cubicBezTo>
                    <a:pt x="4477" y="191"/>
                    <a:pt x="4263"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5" name="Google Shape;14355;p115"/>
            <p:cNvSpPr/>
            <p:nvPr/>
          </p:nvSpPr>
          <p:spPr>
            <a:xfrm>
              <a:off x="5414055" y="3658797"/>
              <a:ext cx="350798" cy="164703"/>
            </a:xfrm>
            <a:custGeom>
              <a:avLst/>
              <a:gdLst/>
              <a:ahLst/>
              <a:cxnLst/>
              <a:rect l="l" t="t" r="r" b="b"/>
              <a:pathLst>
                <a:path w="10146" h="4764" extrusionOk="0">
                  <a:moveTo>
                    <a:pt x="8288" y="3263"/>
                  </a:moveTo>
                  <a:lnTo>
                    <a:pt x="8288" y="3835"/>
                  </a:lnTo>
                  <a:cubicBezTo>
                    <a:pt x="8288" y="4049"/>
                    <a:pt x="8359" y="4264"/>
                    <a:pt x="8502" y="4430"/>
                  </a:cubicBezTo>
                  <a:lnTo>
                    <a:pt x="929" y="4430"/>
                  </a:lnTo>
                  <a:cubicBezTo>
                    <a:pt x="596" y="4430"/>
                    <a:pt x="334" y="4168"/>
                    <a:pt x="334" y="3859"/>
                  </a:cubicBezTo>
                  <a:lnTo>
                    <a:pt x="334" y="3263"/>
                  </a:lnTo>
                  <a:close/>
                  <a:moveTo>
                    <a:pt x="9955" y="1"/>
                  </a:moveTo>
                  <a:cubicBezTo>
                    <a:pt x="9860" y="1"/>
                    <a:pt x="9788" y="72"/>
                    <a:pt x="9788" y="167"/>
                  </a:cubicBezTo>
                  <a:lnTo>
                    <a:pt x="9788" y="3859"/>
                  </a:lnTo>
                  <a:cubicBezTo>
                    <a:pt x="9788" y="4168"/>
                    <a:pt x="9526" y="4430"/>
                    <a:pt x="9217" y="4430"/>
                  </a:cubicBezTo>
                  <a:cubicBezTo>
                    <a:pt x="9145" y="4430"/>
                    <a:pt x="9074" y="4406"/>
                    <a:pt x="9026" y="4406"/>
                  </a:cubicBezTo>
                  <a:cubicBezTo>
                    <a:pt x="8788" y="4311"/>
                    <a:pt x="8645" y="4097"/>
                    <a:pt x="8645" y="3835"/>
                  </a:cubicBezTo>
                  <a:lnTo>
                    <a:pt x="8645" y="3144"/>
                  </a:lnTo>
                  <a:cubicBezTo>
                    <a:pt x="8645" y="3025"/>
                    <a:pt x="8550" y="2930"/>
                    <a:pt x="8431" y="2930"/>
                  </a:cubicBezTo>
                  <a:lnTo>
                    <a:pt x="905" y="2930"/>
                  </a:lnTo>
                  <a:lnTo>
                    <a:pt x="905" y="2144"/>
                  </a:lnTo>
                  <a:cubicBezTo>
                    <a:pt x="905" y="2049"/>
                    <a:pt x="834" y="1977"/>
                    <a:pt x="739" y="1977"/>
                  </a:cubicBezTo>
                  <a:cubicBezTo>
                    <a:pt x="643" y="1977"/>
                    <a:pt x="572" y="2049"/>
                    <a:pt x="572" y="2144"/>
                  </a:cubicBezTo>
                  <a:lnTo>
                    <a:pt x="572" y="2930"/>
                  </a:lnTo>
                  <a:lnTo>
                    <a:pt x="215" y="2930"/>
                  </a:lnTo>
                  <a:cubicBezTo>
                    <a:pt x="96" y="2930"/>
                    <a:pt x="0" y="3025"/>
                    <a:pt x="0" y="3144"/>
                  </a:cubicBezTo>
                  <a:lnTo>
                    <a:pt x="0" y="3859"/>
                  </a:lnTo>
                  <a:cubicBezTo>
                    <a:pt x="0" y="4359"/>
                    <a:pt x="405" y="4764"/>
                    <a:pt x="929" y="4764"/>
                  </a:cubicBezTo>
                  <a:lnTo>
                    <a:pt x="9240" y="4764"/>
                  </a:lnTo>
                  <a:cubicBezTo>
                    <a:pt x="9740" y="4764"/>
                    <a:pt x="10145" y="4359"/>
                    <a:pt x="10145" y="3859"/>
                  </a:cubicBezTo>
                  <a:lnTo>
                    <a:pt x="10145" y="167"/>
                  </a:lnTo>
                  <a:cubicBezTo>
                    <a:pt x="10145" y="72"/>
                    <a:pt x="10050" y="1"/>
                    <a:pt x="9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6" name="Google Shape;14356;p115"/>
            <p:cNvSpPr/>
            <p:nvPr/>
          </p:nvSpPr>
          <p:spPr>
            <a:xfrm>
              <a:off x="5433797" y="3579762"/>
              <a:ext cx="11583" cy="70009"/>
            </a:xfrm>
            <a:custGeom>
              <a:avLst/>
              <a:gdLst/>
              <a:ahLst/>
              <a:cxnLst/>
              <a:rect l="l" t="t" r="r" b="b"/>
              <a:pathLst>
                <a:path w="335" h="2025" extrusionOk="0">
                  <a:moveTo>
                    <a:pt x="168" y="1"/>
                  </a:moveTo>
                  <a:cubicBezTo>
                    <a:pt x="72" y="1"/>
                    <a:pt x="1" y="72"/>
                    <a:pt x="1" y="167"/>
                  </a:cubicBezTo>
                  <a:lnTo>
                    <a:pt x="1" y="1858"/>
                  </a:lnTo>
                  <a:cubicBezTo>
                    <a:pt x="1" y="1953"/>
                    <a:pt x="72" y="2025"/>
                    <a:pt x="168" y="2025"/>
                  </a:cubicBezTo>
                  <a:cubicBezTo>
                    <a:pt x="263" y="2025"/>
                    <a:pt x="334" y="1953"/>
                    <a:pt x="334" y="1858"/>
                  </a:cubicBezTo>
                  <a:lnTo>
                    <a:pt x="334" y="167"/>
                  </a:lnTo>
                  <a:cubicBezTo>
                    <a:pt x="334" y="72"/>
                    <a:pt x="263"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7" name="Google Shape;14357;p115"/>
            <p:cNvSpPr/>
            <p:nvPr/>
          </p:nvSpPr>
          <p:spPr>
            <a:xfrm>
              <a:off x="5619873" y="3538585"/>
              <a:ext cx="193551" cy="107901"/>
            </a:xfrm>
            <a:custGeom>
              <a:avLst/>
              <a:gdLst/>
              <a:ahLst/>
              <a:cxnLst/>
              <a:rect l="l" t="t" r="r" b="b"/>
              <a:pathLst>
                <a:path w="5598" h="3121" extrusionOk="0">
                  <a:moveTo>
                    <a:pt x="763" y="1"/>
                  </a:moveTo>
                  <a:cubicBezTo>
                    <a:pt x="334" y="1"/>
                    <a:pt x="1" y="334"/>
                    <a:pt x="1" y="739"/>
                  </a:cubicBezTo>
                  <a:lnTo>
                    <a:pt x="1" y="2382"/>
                  </a:lnTo>
                  <a:cubicBezTo>
                    <a:pt x="1" y="2787"/>
                    <a:pt x="334" y="3121"/>
                    <a:pt x="763" y="3121"/>
                  </a:cubicBezTo>
                  <a:lnTo>
                    <a:pt x="4835" y="3121"/>
                  </a:lnTo>
                  <a:cubicBezTo>
                    <a:pt x="5264" y="3121"/>
                    <a:pt x="5597" y="2787"/>
                    <a:pt x="5597" y="2382"/>
                  </a:cubicBezTo>
                  <a:lnTo>
                    <a:pt x="5597" y="739"/>
                  </a:lnTo>
                  <a:cubicBezTo>
                    <a:pt x="5597" y="334"/>
                    <a:pt x="5264" y="1"/>
                    <a:pt x="4835" y="1"/>
                  </a:cubicBezTo>
                  <a:lnTo>
                    <a:pt x="2549" y="1"/>
                  </a:lnTo>
                  <a:cubicBezTo>
                    <a:pt x="2454" y="1"/>
                    <a:pt x="2382" y="72"/>
                    <a:pt x="2382" y="168"/>
                  </a:cubicBezTo>
                  <a:cubicBezTo>
                    <a:pt x="2382" y="263"/>
                    <a:pt x="2454" y="334"/>
                    <a:pt x="2549" y="334"/>
                  </a:cubicBezTo>
                  <a:lnTo>
                    <a:pt x="4835" y="334"/>
                  </a:lnTo>
                  <a:cubicBezTo>
                    <a:pt x="5073" y="334"/>
                    <a:pt x="5240" y="525"/>
                    <a:pt x="5240" y="739"/>
                  </a:cubicBezTo>
                  <a:lnTo>
                    <a:pt x="5240" y="2382"/>
                  </a:lnTo>
                  <a:cubicBezTo>
                    <a:pt x="5240" y="2597"/>
                    <a:pt x="5073" y="2787"/>
                    <a:pt x="4835" y="2787"/>
                  </a:cubicBezTo>
                  <a:lnTo>
                    <a:pt x="763" y="2787"/>
                  </a:lnTo>
                  <a:cubicBezTo>
                    <a:pt x="525" y="2787"/>
                    <a:pt x="358" y="2597"/>
                    <a:pt x="358" y="2382"/>
                  </a:cubicBezTo>
                  <a:lnTo>
                    <a:pt x="358" y="739"/>
                  </a:lnTo>
                  <a:cubicBezTo>
                    <a:pt x="358" y="525"/>
                    <a:pt x="525" y="334"/>
                    <a:pt x="763" y="334"/>
                  </a:cubicBezTo>
                  <a:lnTo>
                    <a:pt x="1811" y="334"/>
                  </a:lnTo>
                  <a:cubicBezTo>
                    <a:pt x="1906" y="334"/>
                    <a:pt x="1978" y="263"/>
                    <a:pt x="1978" y="168"/>
                  </a:cubicBezTo>
                  <a:cubicBezTo>
                    <a:pt x="1978" y="72"/>
                    <a:pt x="1906" y="1"/>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8" name="Google Shape;14358;p115"/>
            <p:cNvSpPr/>
            <p:nvPr/>
          </p:nvSpPr>
          <p:spPr>
            <a:xfrm>
              <a:off x="5404997" y="3415918"/>
              <a:ext cx="194346" cy="151531"/>
            </a:xfrm>
            <a:custGeom>
              <a:avLst/>
              <a:gdLst/>
              <a:ahLst/>
              <a:cxnLst/>
              <a:rect l="l" t="t" r="r" b="b"/>
              <a:pathLst>
                <a:path w="5621" h="4383" extrusionOk="0">
                  <a:moveTo>
                    <a:pt x="500" y="1"/>
                  </a:moveTo>
                  <a:cubicBezTo>
                    <a:pt x="238" y="1"/>
                    <a:pt x="0" y="215"/>
                    <a:pt x="0" y="501"/>
                  </a:cubicBezTo>
                  <a:lnTo>
                    <a:pt x="0" y="3882"/>
                  </a:lnTo>
                  <a:cubicBezTo>
                    <a:pt x="0" y="4168"/>
                    <a:pt x="238" y="4382"/>
                    <a:pt x="500" y="4382"/>
                  </a:cubicBezTo>
                  <a:lnTo>
                    <a:pt x="5120" y="4382"/>
                  </a:lnTo>
                  <a:cubicBezTo>
                    <a:pt x="5406" y="4382"/>
                    <a:pt x="5621" y="4168"/>
                    <a:pt x="5621" y="3882"/>
                  </a:cubicBezTo>
                  <a:lnTo>
                    <a:pt x="5621" y="2120"/>
                  </a:lnTo>
                  <a:cubicBezTo>
                    <a:pt x="5621" y="2025"/>
                    <a:pt x="5549" y="1930"/>
                    <a:pt x="5454" y="1930"/>
                  </a:cubicBezTo>
                  <a:cubicBezTo>
                    <a:pt x="5359" y="1930"/>
                    <a:pt x="5287" y="2025"/>
                    <a:pt x="5287" y="2120"/>
                  </a:cubicBezTo>
                  <a:lnTo>
                    <a:pt x="5287" y="3882"/>
                  </a:lnTo>
                  <a:cubicBezTo>
                    <a:pt x="5287" y="3978"/>
                    <a:pt x="5216" y="4049"/>
                    <a:pt x="5120" y="4049"/>
                  </a:cubicBezTo>
                  <a:lnTo>
                    <a:pt x="500" y="4049"/>
                  </a:lnTo>
                  <a:cubicBezTo>
                    <a:pt x="429" y="4049"/>
                    <a:pt x="358" y="3978"/>
                    <a:pt x="358" y="3882"/>
                  </a:cubicBezTo>
                  <a:lnTo>
                    <a:pt x="358" y="501"/>
                  </a:lnTo>
                  <a:cubicBezTo>
                    <a:pt x="358" y="405"/>
                    <a:pt x="429" y="334"/>
                    <a:pt x="500" y="334"/>
                  </a:cubicBezTo>
                  <a:lnTo>
                    <a:pt x="5120" y="334"/>
                  </a:lnTo>
                  <a:cubicBezTo>
                    <a:pt x="5216" y="334"/>
                    <a:pt x="5287" y="405"/>
                    <a:pt x="5287" y="501"/>
                  </a:cubicBezTo>
                  <a:lnTo>
                    <a:pt x="5287" y="1382"/>
                  </a:lnTo>
                  <a:cubicBezTo>
                    <a:pt x="5287" y="1477"/>
                    <a:pt x="5359" y="1548"/>
                    <a:pt x="5454" y="1548"/>
                  </a:cubicBezTo>
                  <a:cubicBezTo>
                    <a:pt x="5549" y="1548"/>
                    <a:pt x="5621" y="1477"/>
                    <a:pt x="5621" y="1382"/>
                  </a:cubicBezTo>
                  <a:lnTo>
                    <a:pt x="5621" y="501"/>
                  </a:lnTo>
                  <a:cubicBezTo>
                    <a:pt x="5621" y="215"/>
                    <a:pt x="5406" y="1"/>
                    <a:pt x="5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9" name="Google Shape;14359;p115"/>
            <p:cNvSpPr/>
            <p:nvPr/>
          </p:nvSpPr>
          <p:spPr>
            <a:xfrm>
              <a:off x="5436286" y="3457095"/>
              <a:ext cx="132595" cy="12377"/>
            </a:xfrm>
            <a:custGeom>
              <a:avLst/>
              <a:gdLst/>
              <a:ahLst/>
              <a:cxnLst/>
              <a:rect l="l" t="t" r="r" b="b"/>
              <a:pathLst>
                <a:path w="3835" h="358" extrusionOk="0">
                  <a:moveTo>
                    <a:pt x="167" y="0"/>
                  </a:moveTo>
                  <a:cubicBezTo>
                    <a:pt x="72" y="0"/>
                    <a:pt x="0" y="96"/>
                    <a:pt x="0" y="191"/>
                  </a:cubicBezTo>
                  <a:cubicBezTo>
                    <a:pt x="0" y="286"/>
                    <a:pt x="72" y="357"/>
                    <a:pt x="167" y="357"/>
                  </a:cubicBezTo>
                  <a:lnTo>
                    <a:pt x="3644" y="357"/>
                  </a:lnTo>
                  <a:cubicBezTo>
                    <a:pt x="3739" y="357"/>
                    <a:pt x="3834" y="286"/>
                    <a:pt x="3834" y="191"/>
                  </a:cubicBezTo>
                  <a:cubicBezTo>
                    <a:pt x="3834" y="96"/>
                    <a:pt x="3739" y="0"/>
                    <a:pt x="3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0" name="Google Shape;14360;p115"/>
            <p:cNvSpPr/>
            <p:nvPr/>
          </p:nvSpPr>
          <p:spPr>
            <a:xfrm>
              <a:off x="5436286" y="3485065"/>
              <a:ext cx="132595" cy="12412"/>
            </a:xfrm>
            <a:custGeom>
              <a:avLst/>
              <a:gdLst/>
              <a:ahLst/>
              <a:cxnLst/>
              <a:rect l="l" t="t" r="r" b="b"/>
              <a:pathLst>
                <a:path w="3835" h="359" extrusionOk="0">
                  <a:moveTo>
                    <a:pt x="167" y="1"/>
                  </a:moveTo>
                  <a:cubicBezTo>
                    <a:pt x="72" y="1"/>
                    <a:pt x="0" y="96"/>
                    <a:pt x="0" y="191"/>
                  </a:cubicBezTo>
                  <a:cubicBezTo>
                    <a:pt x="0" y="287"/>
                    <a:pt x="72" y="358"/>
                    <a:pt x="167" y="358"/>
                  </a:cubicBezTo>
                  <a:lnTo>
                    <a:pt x="3644" y="358"/>
                  </a:lnTo>
                  <a:cubicBezTo>
                    <a:pt x="3739" y="358"/>
                    <a:pt x="3834" y="287"/>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1" name="Google Shape;14361;p115"/>
            <p:cNvSpPr/>
            <p:nvPr/>
          </p:nvSpPr>
          <p:spPr>
            <a:xfrm>
              <a:off x="5436286" y="3513070"/>
              <a:ext cx="132595" cy="12377"/>
            </a:xfrm>
            <a:custGeom>
              <a:avLst/>
              <a:gdLst/>
              <a:ahLst/>
              <a:cxnLst/>
              <a:rect l="l" t="t" r="r" b="b"/>
              <a:pathLst>
                <a:path w="3835" h="358" extrusionOk="0">
                  <a:moveTo>
                    <a:pt x="167" y="1"/>
                  </a:moveTo>
                  <a:cubicBezTo>
                    <a:pt x="72" y="1"/>
                    <a:pt x="0" y="96"/>
                    <a:pt x="0" y="191"/>
                  </a:cubicBezTo>
                  <a:cubicBezTo>
                    <a:pt x="0" y="286"/>
                    <a:pt x="72" y="358"/>
                    <a:pt x="167" y="358"/>
                  </a:cubicBezTo>
                  <a:lnTo>
                    <a:pt x="3644" y="358"/>
                  </a:lnTo>
                  <a:cubicBezTo>
                    <a:pt x="3739" y="358"/>
                    <a:pt x="3834" y="286"/>
                    <a:pt x="3834" y="191"/>
                  </a:cubicBezTo>
                  <a:cubicBezTo>
                    <a:pt x="3834" y="96"/>
                    <a:pt x="3739"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2" name="Google Shape;14362;p115"/>
            <p:cNvSpPr/>
            <p:nvPr/>
          </p:nvSpPr>
          <p:spPr>
            <a:xfrm>
              <a:off x="5404997" y="3661287"/>
              <a:ext cx="271760" cy="53553"/>
            </a:xfrm>
            <a:custGeom>
              <a:avLst/>
              <a:gdLst/>
              <a:ahLst/>
              <a:cxnLst/>
              <a:rect l="l" t="t" r="r" b="b"/>
              <a:pathLst>
                <a:path w="7860" h="1549" extrusionOk="0">
                  <a:moveTo>
                    <a:pt x="1382" y="357"/>
                  </a:moveTo>
                  <a:lnTo>
                    <a:pt x="1382" y="1215"/>
                  </a:lnTo>
                  <a:lnTo>
                    <a:pt x="691" y="1215"/>
                  </a:lnTo>
                  <a:cubicBezTo>
                    <a:pt x="500" y="1215"/>
                    <a:pt x="358" y="1048"/>
                    <a:pt x="358" y="881"/>
                  </a:cubicBezTo>
                  <a:lnTo>
                    <a:pt x="358" y="691"/>
                  </a:lnTo>
                  <a:cubicBezTo>
                    <a:pt x="358" y="500"/>
                    <a:pt x="500" y="357"/>
                    <a:pt x="691" y="357"/>
                  </a:cubicBezTo>
                  <a:close/>
                  <a:moveTo>
                    <a:pt x="2120" y="357"/>
                  </a:moveTo>
                  <a:lnTo>
                    <a:pt x="2120" y="1215"/>
                  </a:lnTo>
                  <a:lnTo>
                    <a:pt x="1739" y="1215"/>
                  </a:lnTo>
                  <a:lnTo>
                    <a:pt x="1739" y="357"/>
                  </a:lnTo>
                  <a:close/>
                  <a:moveTo>
                    <a:pt x="6907" y="357"/>
                  </a:moveTo>
                  <a:lnTo>
                    <a:pt x="7454" y="786"/>
                  </a:lnTo>
                  <a:lnTo>
                    <a:pt x="6907" y="1215"/>
                  </a:lnTo>
                  <a:lnTo>
                    <a:pt x="6573" y="1215"/>
                  </a:lnTo>
                  <a:lnTo>
                    <a:pt x="6573" y="357"/>
                  </a:lnTo>
                  <a:close/>
                  <a:moveTo>
                    <a:pt x="691" y="0"/>
                  </a:moveTo>
                  <a:cubicBezTo>
                    <a:pt x="310" y="0"/>
                    <a:pt x="0" y="310"/>
                    <a:pt x="0" y="691"/>
                  </a:cubicBezTo>
                  <a:lnTo>
                    <a:pt x="0" y="881"/>
                  </a:lnTo>
                  <a:cubicBezTo>
                    <a:pt x="0" y="1239"/>
                    <a:pt x="310" y="1548"/>
                    <a:pt x="691" y="1548"/>
                  </a:cubicBezTo>
                  <a:lnTo>
                    <a:pt x="4335" y="1548"/>
                  </a:lnTo>
                  <a:cubicBezTo>
                    <a:pt x="4430" y="1548"/>
                    <a:pt x="4501" y="1477"/>
                    <a:pt x="4501" y="1381"/>
                  </a:cubicBezTo>
                  <a:cubicBezTo>
                    <a:pt x="4501" y="1286"/>
                    <a:pt x="4430" y="1215"/>
                    <a:pt x="4335" y="1215"/>
                  </a:cubicBezTo>
                  <a:lnTo>
                    <a:pt x="2453" y="1215"/>
                  </a:lnTo>
                  <a:lnTo>
                    <a:pt x="2453" y="357"/>
                  </a:lnTo>
                  <a:lnTo>
                    <a:pt x="6216" y="357"/>
                  </a:lnTo>
                  <a:lnTo>
                    <a:pt x="6216" y="1215"/>
                  </a:lnTo>
                  <a:lnTo>
                    <a:pt x="5073" y="1215"/>
                  </a:lnTo>
                  <a:cubicBezTo>
                    <a:pt x="4978" y="1215"/>
                    <a:pt x="4882" y="1286"/>
                    <a:pt x="4882" y="1381"/>
                  </a:cubicBezTo>
                  <a:cubicBezTo>
                    <a:pt x="4882" y="1477"/>
                    <a:pt x="4978" y="1548"/>
                    <a:pt x="5073" y="1548"/>
                  </a:cubicBezTo>
                  <a:lnTo>
                    <a:pt x="6954" y="1548"/>
                  </a:lnTo>
                  <a:cubicBezTo>
                    <a:pt x="7002" y="1548"/>
                    <a:pt x="7026" y="1548"/>
                    <a:pt x="7073" y="1524"/>
                  </a:cubicBezTo>
                  <a:lnTo>
                    <a:pt x="7764" y="977"/>
                  </a:lnTo>
                  <a:cubicBezTo>
                    <a:pt x="7835" y="929"/>
                    <a:pt x="7859" y="858"/>
                    <a:pt x="7859" y="786"/>
                  </a:cubicBezTo>
                  <a:cubicBezTo>
                    <a:pt x="7859" y="715"/>
                    <a:pt x="7835" y="643"/>
                    <a:pt x="7764" y="596"/>
                  </a:cubicBezTo>
                  <a:lnTo>
                    <a:pt x="7073" y="48"/>
                  </a:lnTo>
                  <a:cubicBezTo>
                    <a:pt x="7026" y="24"/>
                    <a:pt x="7002" y="0"/>
                    <a:pt x="6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3" name="Google Shape;14363;p115"/>
            <p:cNvSpPr/>
            <p:nvPr/>
          </p:nvSpPr>
          <p:spPr>
            <a:xfrm>
              <a:off x="5653651" y="3569079"/>
              <a:ext cx="39554" cy="44460"/>
            </a:xfrm>
            <a:custGeom>
              <a:avLst/>
              <a:gdLst/>
              <a:ahLst/>
              <a:cxnLst/>
              <a:rect l="l" t="t" r="r" b="b"/>
              <a:pathLst>
                <a:path w="1144" h="1286" extrusionOk="0">
                  <a:moveTo>
                    <a:pt x="572" y="619"/>
                  </a:moveTo>
                  <a:lnTo>
                    <a:pt x="667" y="834"/>
                  </a:lnTo>
                  <a:lnTo>
                    <a:pt x="477" y="834"/>
                  </a:lnTo>
                  <a:lnTo>
                    <a:pt x="572" y="619"/>
                  </a:lnTo>
                  <a:close/>
                  <a:moveTo>
                    <a:pt x="572" y="0"/>
                  </a:moveTo>
                  <a:cubicBezTo>
                    <a:pt x="500" y="0"/>
                    <a:pt x="429" y="48"/>
                    <a:pt x="381" y="119"/>
                  </a:cubicBezTo>
                  <a:lnTo>
                    <a:pt x="24" y="1048"/>
                  </a:lnTo>
                  <a:cubicBezTo>
                    <a:pt x="0" y="1143"/>
                    <a:pt x="48" y="1238"/>
                    <a:pt x="143" y="1262"/>
                  </a:cubicBezTo>
                  <a:cubicBezTo>
                    <a:pt x="163" y="1275"/>
                    <a:pt x="185" y="1281"/>
                    <a:pt x="207" y="1281"/>
                  </a:cubicBezTo>
                  <a:cubicBezTo>
                    <a:pt x="264" y="1281"/>
                    <a:pt x="323" y="1242"/>
                    <a:pt x="358" y="1191"/>
                  </a:cubicBezTo>
                  <a:lnTo>
                    <a:pt x="786" y="1191"/>
                  </a:lnTo>
                  <a:cubicBezTo>
                    <a:pt x="810" y="1238"/>
                    <a:pt x="881" y="1286"/>
                    <a:pt x="929" y="1286"/>
                  </a:cubicBezTo>
                  <a:cubicBezTo>
                    <a:pt x="953" y="1286"/>
                    <a:pt x="977" y="1286"/>
                    <a:pt x="1001" y="1262"/>
                  </a:cubicBezTo>
                  <a:cubicBezTo>
                    <a:pt x="1096" y="1238"/>
                    <a:pt x="1143" y="1143"/>
                    <a:pt x="1096" y="1048"/>
                  </a:cubicBezTo>
                  <a:lnTo>
                    <a:pt x="762" y="119"/>
                  </a:lnTo>
                  <a:lnTo>
                    <a:pt x="739" y="119"/>
                  </a:lnTo>
                  <a:cubicBezTo>
                    <a:pt x="715" y="48"/>
                    <a:pt x="643" y="0"/>
                    <a:pt x="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4" name="Google Shape;14364;p115"/>
            <p:cNvSpPr/>
            <p:nvPr/>
          </p:nvSpPr>
          <p:spPr>
            <a:xfrm>
              <a:off x="5745030" y="3570773"/>
              <a:ext cx="35439" cy="45255"/>
            </a:xfrm>
            <a:custGeom>
              <a:avLst/>
              <a:gdLst/>
              <a:ahLst/>
              <a:cxnLst/>
              <a:rect l="l" t="t" r="r" b="b"/>
              <a:pathLst>
                <a:path w="1025" h="1309" extrusionOk="0">
                  <a:moveTo>
                    <a:pt x="509" y="0"/>
                  </a:moveTo>
                  <a:cubicBezTo>
                    <a:pt x="460" y="0"/>
                    <a:pt x="410" y="7"/>
                    <a:pt x="358" y="22"/>
                  </a:cubicBezTo>
                  <a:cubicBezTo>
                    <a:pt x="215" y="70"/>
                    <a:pt x="96" y="189"/>
                    <a:pt x="72" y="332"/>
                  </a:cubicBezTo>
                  <a:cubicBezTo>
                    <a:pt x="48" y="475"/>
                    <a:pt x="120" y="618"/>
                    <a:pt x="239" y="689"/>
                  </a:cubicBezTo>
                  <a:cubicBezTo>
                    <a:pt x="239" y="713"/>
                    <a:pt x="263" y="713"/>
                    <a:pt x="263" y="713"/>
                  </a:cubicBezTo>
                  <a:cubicBezTo>
                    <a:pt x="263" y="713"/>
                    <a:pt x="406" y="785"/>
                    <a:pt x="548" y="832"/>
                  </a:cubicBezTo>
                  <a:cubicBezTo>
                    <a:pt x="620" y="856"/>
                    <a:pt x="644" y="880"/>
                    <a:pt x="644" y="904"/>
                  </a:cubicBezTo>
                  <a:cubicBezTo>
                    <a:pt x="644" y="927"/>
                    <a:pt x="596" y="975"/>
                    <a:pt x="525" y="975"/>
                  </a:cubicBezTo>
                  <a:cubicBezTo>
                    <a:pt x="453" y="975"/>
                    <a:pt x="382" y="927"/>
                    <a:pt x="334" y="880"/>
                  </a:cubicBezTo>
                  <a:cubicBezTo>
                    <a:pt x="298" y="844"/>
                    <a:pt x="251" y="826"/>
                    <a:pt x="203" y="826"/>
                  </a:cubicBezTo>
                  <a:cubicBezTo>
                    <a:pt x="156" y="826"/>
                    <a:pt x="108" y="844"/>
                    <a:pt x="72" y="880"/>
                  </a:cubicBezTo>
                  <a:cubicBezTo>
                    <a:pt x="1" y="927"/>
                    <a:pt x="1" y="1046"/>
                    <a:pt x="72" y="1118"/>
                  </a:cubicBezTo>
                  <a:cubicBezTo>
                    <a:pt x="191" y="1237"/>
                    <a:pt x="358" y="1308"/>
                    <a:pt x="525" y="1308"/>
                  </a:cubicBezTo>
                  <a:cubicBezTo>
                    <a:pt x="763" y="1308"/>
                    <a:pt x="953" y="1166"/>
                    <a:pt x="977" y="951"/>
                  </a:cubicBezTo>
                  <a:cubicBezTo>
                    <a:pt x="1025" y="713"/>
                    <a:pt x="834" y="570"/>
                    <a:pt x="668" y="499"/>
                  </a:cubicBezTo>
                  <a:cubicBezTo>
                    <a:pt x="572" y="475"/>
                    <a:pt x="453" y="427"/>
                    <a:pt x="429" y="404"/>
                  </a:cubicBezTo>
                  <a:cubicBezTo>
                    <a:pt x="429" y="380"/>
                    <a:pt x="429" y="356"/>
                    <a:pt x="453" y="356"/>
                  </a:cubicBezTo>
                  <a:cubicBezTo>
                    <a:pt x="470" y="352"/>
                    <a:pt x="487" y="351"/>
                    <a:pt x="503" y="351"/>
                  </a:cubicBezTo>
                  <a:cubicBezTo>
                    <a:pt x="598" y="351"/>
                    <a:pt x="668" y="404"/>
                    <a:pt x="668" y="404"/>
                  </a:cubicBezTo>
                  <a:cubicBezTo>
                    <a:pt x="707" y="433"/>
                    <a:pt x="747" y="447"/>
                    <a:pt x="785" y="447"/>
                  </a:cubicBezTo>
                  <a:cubicBezTo>
                    <a:pt x="838" y="447"/>
                    <a:pt x="888" y="421"/>
                    <a:pt x="930" y="380"/>
                  </a:cubicBezTo>
                  <a:cubicBezTo>
                    <a:pt x="977" y="308"/>
                    <a:pt x="977" y="213"/>
                    <a:pt x="906" y="142"/>
                  </a:cubicBezTo>
                  <a:cubicBezTo>
                    <a:pt x="831" y="86"/>
                    <a:pt x="68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5" name="Google Shape;14365;p115"/>
            <p:cNvSpPr/>
            <p:nvPr/>
          </p:nvSpPr>
          <p:spPr>
            <a:xfrm>
              <a:off x="5698943" y="3569079"/>
              <a:ext cx="36235" cy="46120"/>
            </a:xfrm>
            <a:custGeom>
              <a:avLst/>
              <a:gdLst/>
              <a:ahLst/>
              <a:cxnLst/>
              <a:rect l="l" t="t" r="r" b="b"/>
              <a:pathLst>
                <a:path w="1048" h="1334" extrusionOk="0">
                  <a:moveTo>
                    <a:pt x="524" y="619"/>
                  </a:moveTo>
                  <a:cubicBezTo>
                    <a:pt x="619" y="619"/>
                    <a:pt x="715" y="691"/>
                    <a:pt x="715" y="810"/>
                  </a:cubicBezTo>
                  <a:cubicBezTo>
                    <a:pt x="715" y="905"/>
                    <a:pt x="619" y="976"/>
                    <a:pt x="524" y="976"/>
                  </a:cubicBezTo>
                  <a:cubicBezTo>
                    <a:pt x="429" y="976"/>
                    <a:pt x="357" y="905"/>
                    <a:pt x="357" y="810"/>
                  </a:cubicBezTo>
                  <a:cubicBezTo>
                    <a:pt x="357" y="691"/>
                    <a:pt x="429" y="619"/>
                    <a:pt x="524" y="619"/>
                  </a:cubicBezTo>
                  <a:close/>
                  <a:moveTo>
                    <a:pt x="881" y="0"/>
                  </a:moveTo>
                  <a:cubicBezTo>
                    <a:pt x="786" y="0"/>
                    <a:pt x="715" y="71"/>
                    <a:pt x="715" y="167"/>
                  </a:cubicBezTo>
                  <a:lnTo>
                    <a:pt x="715" y="310"/>
                  </a:lnTo>
                  <a:cubicBezTo>
                    <a:pt x="643" y="286"/>
                    <a:pt x="595" y="286"/>
                    <a:pt x="524" y="286"/>
                  </a:cubicBezTo>
                  <a:cubicBezTo>
                    <a:pt x="238" y="286"/>
                    <a:pt x="0" y="500"/>
                    <a:pt x="0" y="810"/>
                  </a:cubicBezTo>
                  <a:cubicBezTo>
                    <a:pt x="0" y="1095"/>
                    <a:pt x="238" y="1334"/>
                    <a:pt x="524" y="1334"/>
                  </a:cubicBezTo>
                  <a:cubicBezTo>
                    <a:pt x="619" y="1334"/>
                    <a:pt x="715" y="1310"/>
                    <a:pt x="786" y="1262"/>
                  </a:cubicBezTo>
                  <a:cubicBezTo>
                    <a:pt x="810" y="1286"/>
                    <a:pt x="857" y="1286"/>
                    <a:pt x="881" y="1286"/>
                  </a:cubicBezTo>
                  <a:cubicBezTo>
                    <a:pt x="977" y="1286"/>
                    <a:pt x="1048" y="1215"/>
                    <a:pt x="1048" y="1119"/>
                  </a:cubicBezTo>
                  <a:lnTo>
                    <a:pt x="1048" y="167"/>
                  </a:lnTo>
                  <a:cubicBezTo>
                    <a:pt x="1048" y="71"/>
                    <a:pt x="97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6" name="Google Shape;14366;p115"/>
          <p:cNvGrpSpPr/>
          <p:nvPr/>
        </p:nvGrpSpPr>
        <p:grpSpPr>
          <a:xfrm>
            <a:off x="7238914" y="1486748"/>
            <a:ext cx="341773" cy="376679"/>
            <a:chOff x="7461718" y="1511500"/>
            <a:chExt cx="370566" cy="408412"/>
          </a:xfrm>
        </p:grpSpPr>
        <p:sp>
          <p:nvSpPr>
            <p:cNvPr id="14367" name="Google Shape;14367;p115"/>
            <p:cNvSpPr/>
            <p:nvPr/>
          </p:nvSpPr>
          <p:spPr>
            <a:xfrm>
              <a:off x="7495497" y="1740412"/>
              <a:ext cx="278329" cy="179500"/>
            </a:xfrm>
            <a:custGeom>
              <a:avLst/>
              <a:gdLst/>
              <a:ahLst/>
              <a:cxnLst/>
              <a:rect l="l" t="t" r="r" b="b"/>
              <a:pathLst>
                <a:path w="8050" h="5192" extrusionOk="0">
                  <a:moveTo>
                    <a:pt x="167" y="0"/>
                  </a:moveTo>
                  <a:cubicBezTo>
                    <a:pt x="72" y="0"/>
                    <a:pt x="0" y="72"/>
                    <a:pt x="0" y="167"/>
                  </a:cubicBezTo>
                  <a:lnTo>
                    <a:pt x="0" y="3191"/>
                  </a:lnTo>
                  <a:cubicBezTo>
                    <a:pt x="0" y="4287"/>
                    <a:pt x="881" y="5192"/>
                    <a:pt x="2001" y="5192"/>
                  </a:cubicBezTo>
                  <a:lnTo>
                    <a:pt x="6049" y="5192"/>
                  </a:lnTo>
                  <a:cubicBezTo>
                    <a:pt x="7145" y="5192"/>
                    <a:pt x="8050" y="4287"/>
                    <a:pt x="8050" y="3191"/>
                  </a:cubicBezTo>
                  <a:lnTo>
                    <a:pt x="8050" y="2572"/>
                  </a:lnTo>
                  <a:cubicBezTo>
                    <a:pt x="8050" y="2477"/>
                    <a:pt x="7978" y="2406"/>
                    <a:pt x="7883" y="2406"/>
                  </a:cubicBezTo>
                  <a:cubicBezTo>
                    <a:pt x="7788" y="2406"/>
                    <a:pt x="7692" y="2477"/>
                    <a:pt x="7692" y="2572"/>
                  </a:cubicBezTo>
                  <a:lnTo>
                    <a:pt x="7692" y="3191"/>
                  </a:lnTo>
                  <a:cubicBezTo>
                    <a:pt x="7692" y="4096"/>
                    <a:pt x="6954" y="4835"/>
                    <a:pt x="6049" y="4835"/>
                  </a:cubicBezTo>
                  <a:lnTo>
                    <a:pt x="2001" y="4835"/>
                  </a:lnTo>
                  <a:cubicBezTo>
                    <a:pt x="1072" y="4835"/>
                    <a:pt x="334" y="4096"/>
                    <a:pt x="334" y="3191"/>
                  </a:cubicBezTo>
                  <a:lnTo>
                    <a:pt x="334" y="167"/>
                  </a:lnTo>
                  <a:cubicBezTo>
                    <a:pt x="334" y="72"/>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8" name="Google Shape;14368;p115"/>
            <p:cNvSpPr/>
            <p:nvPr/>
          </p:nvSpPr>
          <p:spPr>
            <a:xfrm>
              <a:off x="7495497" y="1511500"/>
              <a:ext cx="278329" cy="145792"/>
            </a:xfrm>
            <a:custGeom>
              <a:avLst/>
              <a:gdLst/>
              <a:ahLst/>
              <a:cxnLst/>
              <a:rect l="l" t="t" r="r" b="b"/>
              <a:pathLst>
                <a:path w="8050" h="4217" extrusionOk="0">
                  <a:moveTo>
                    <a:pt x="2001" y="1"/>
                  </a:moveTo>
                  <a:cubicBezTo>
                    <a:pt x="881" y="1"/>
                    <a:pt x="0" y="906"/>
                    <a:pt x="0" y="2001"/>
                  </a:cubicBezTo>
                  <a:lnTo>
                    <a:pt x="0" y="2406"/>
                  </a:lnTo>
                  <a:cubicBezTo>
                    <a:pt x="0" y="2501"/>
                    <a:pt x="72" y="2573"/>
                    <a:pt x="167" y="2573"/>
                  </a:cubicBezTo>
                  <a:cubicBezTo>
                    <a:pt x="262" y="2573"/>
                    <a:pt x="334" y="2501"/>
                    <a:pt x="334" y="2406"/>
                  </a:cubicBezTo>
                  <a:lnTo>
                    <a:pt x="334" y="2001"/>
                  </a:lnTo>
                  <a:cubicBezTo>
                    <a:pt x="334" y="1096"/>
                    <a:pt x="1072" y="358"/>
                    <a:pt x="2001" y="358"/>
                  </a:cubicBezTo>
                  <a:lnTo>
                    <a:pt x="6049" y="358"/>
                  </a:lnTo>
                  <a:cubicBezTo>
                    <a:pt x="6954" y="358"/>
                    <a:pt x="7692" y="1096"/>
                    <a:pt x="7692" y="2001"/>
                  </a:cubicBezTo>
                  <a:lnTo>
                    <a:pt x="7692" y="4049"/>
                  </a:lnTo>
                  <a:cubicBezTo>
                    <a:pt x="7692" y="4145"/>
                    <a:pt x="7788" y="4216"/>
                    <a:pt x="7883" y="4216"/>
                  </a:cubicBezTo>
                  <a:cubicBezTo>
                    <a:pt x="7978" y="4216"/>
                    <a:pt x="8050" y="4145"/>
                    <a:pt x="8050" y="4049"/>
                  </a:cubicBezTo>
                  <a:lnTo>
                    <a:pt x="8050" y="2001"/>
                  </a:lnTo>
                  <a:cubicBezTo>
                    <a:pt x="8050" y="906"/>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9" name="Google Shape;14369;p115"/>
            <p:cNvSpPr/>
            <p:nvPr/>
          </p:nvSpPr>
          <p:spPr>
            <a:xfrm>
              <a:off x="7519352" y="1535390"/>
              <a:ext cx="230581" cy="142473"/>
            </a:xfrm>
            <a:custGeom>
              <a:avLst/>
              <a:gdLst/>
              <a:ahLst/>
              <a:cxnLst/>
              <a:rect l="l" t="t" r="r" b="b"/>
              <a:pathLst>
                <a:path w="6669" h="4121" extrusionOk="0">
                  <a:moveTo>
                    <a:pt x="1311" y="1"/>
                  </a:moveTo>
                  <a:cubicBezTo>
                    <a:pt x="572" y="1"/>
                    <a:pt x="1" y="596"/>
                    <a:pt x="1" y="1310"/>
                  </a:cubicBezTo>
                  <a:lnTo>
                    <a:pt x="1" y="1858"/>
                  </a:lnTo>
                  <a:cubicBezTo>
                    <a:pt x="1" y="1953"/>
                    <a:pt x="72" y="2049"/>
                    <a:pt x="168" y="2049"/>
                  </a:cubicBezTo>
                  <a:cubicBezTo>
                    <a:pt x="263" y="2049"/>
                    <a:pt x="334" y="1953"/>
                    <a:pt x="334" y="1858"/>
                  </a:cubicBezTo>
                  <a:lnTo>
                    <a:pt x="334" y="1310"/>
                  </a:lnTo>
                  <a:cubicBezTo>
                    <a:pt x="334" y="786"/>
                    <a:pt x="763" y="358"/>
                    <a:pt x="1311" y="358"/>
                  </a:cubicBezTo>
                  <a:lnTo>
                    <a:pt x="1597" y="358"/>
                  </a:lnTo>
                  <a:lnTo>
                    <a:pt x="1882" y="667"/>
                  </a:lnTo>
                  <a:cubicBezTo>
                    <a:pt x="2025" y="834"/>
                    <a:pt x="2263" y="953"/>
                    <a:pt x="2478" y="953"/>
                  </a:cubicBezTo>
                  <a:lnTo>
                    <a:pt x="4168" y="953"/>
                  </a:lnTo>
                  <a:cubicBezTo>
                    <a:pt x="4407" y="953"/>
                    <a:pt x="4645" y="834"/>
                    <a:pt x="4788" y="667"/>
                  </a:cubicBezTo>
                  <a:lnTo>
                    <a:pt x="5050" y="358"/>
                  </a:lnTo>
                  <a:lnTo>
                    <a:pt x="5359" y="358"/>
                  </a:lnTo>
                  <a:cubicBezTo>
                    <a:pt x="5883" y="358"/>
                    <a:pt x="6312" y="786"/>
                    <a:pt x="6312" y="1310"/>
                  </a:cubicBezTo>
                  <a:lnTo>
                    <a:pt x="6312" y="3954"/>
                  </a:lnTo>
                  <a:cubicBezTo>
                    <a:pt x="6312" y="4049"/>
                    <a:pt x="6407" y="4120"/>
                    <a:pt x="6502" y="4120"/>
                  </a:cubicBezTo>
                  <a:cubicBezTo>
                    <a:pt x="6598" y="4120"/>
                    <a:pt x="6669" y="4049"/>
                    <a:pt x="6669" y="3954"/>
                  </a:cubicBezTo>
                  <a:lnTo>
                    <a:pt x="6669" y="1310"/>
                  </a:lnTo>
                  <a:cubicBezTo>
                    <a:pt x="6669" y="596"/>
                    <a:pt x="6074" y="1"/>
                    <a:pt x="5359" y="1"/>
                  </a:cubicBezTo>
                  <a:lnTo>
                    <a:pt x="5097" y="1"/>
                  </a:lnTo>
                  <a:cubicBezTo>
                    <a:pt x="4978" y="1"/>
                    <a:pt x="4883" y="48"/>
                    <a:pt x="4788" y="143"/>
                  </a:cubicBezTo>
                  <a:lnTo>
                    <a:pt x="4526" y="429"/>
                  </a:lnTo>
                  <a:cubicBezTo>
                    <a:pt x="4454" y="548"/>
                    <a:pt x="4311" y="596"/>
                    <a:pt x="4168" y="596"/>
                  </a:cubicBezTo>
                  <a:lnTo>
                    <a:pt x="2478" y="596"/>
                  </a:lnTo>
                  <a:cubicBezTo>
                    <a:pt x="2359" y="596"/>
                    <a:pt x="2216" y="548"/>
                    <a:pt x="2120" y="429"/>
                  </a:cubicBezTo>
                  <a:lnTo>
                    <a:pt x="1858" y="143"/>
                  </a:lnTo>
                  <a:cubicBezTo>
                    <a:pt x="1787" y="48"/>
                    <a:pt x="1692" y="1"/>
                    <a:pt x="1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0" name="Google Shape;14370;p115"/>
            <p:cNvSpPr/>
            <p:nvPr/>
          </p:nvSpPr>
          <p:spPr>
            <a:xfrm>
              <a:off x="7663456" y="1826051"/>
              <a:ext cx="86472" cy="70009"/>
            </a:xfrm>
            <a:custGeom>
              <a:avLst/>
              <a:gdLst/>
              <a:ahLst/>
              <a:cxnLst/>
              <a:rect l="l" t="t" r="r" b="b"/>
              <a:pathLst>
                <a:path w="2501" h="2025" extrusionOk="0">
                  <a:moveTo>
                    <a:pt x="2334" y="0"/>
                  </a:moveTo>
                  <a:cubicBezTo>
                    <a:pt x="2239" y="0"/>
                    <a:pt x="2144" y="71"/>
                    <a:pt x="2144" y="167"/>
                  </a:cubicBezTo>
                  <a:lnTo>
                    <a:pt x="2144" y="714"/>
                  </a:lnTo>
                  <a:cubicBezTo>
                    <a:pt x="2144" y="1238"/>
                    <a:pt x="1715" y="1667"/>
                    <a:pt x="1191" y="1667"/>
                  </a:cubicBezTo>
                  <a:lnTo>
                    <a:pt x="191" y="1667"/>
                  </a:lnTo>
                  <a:cubicBezTo>
                    <a:pt x="72" y="1667"/>
                    <a:pt x="0" y="1762"/>
                    <a:pt x="0" y="1858"/>
                  </a:cubicBezTo>
                  <a:cubicBezTo>
                    <a:pt x="0" y="1953"/>
                    <a:pt x="96" y="2024"/>
                    <a:pt x="191" y="2024"/>
                  </a:cubicBezTo>
                  <a:lnTo>
                    <a:pt x="1191" y="2024"/>
                  </a:lnTo>
                  <a:cubicBezTo>
                    <a:pt x="1906" y="2024"/>
                    <a:pt x="2501" y="1429"/>
                    <a:pt x="2501" y="714"/>
                  </a:cubicBezTo>
                  <a:lnTo>
                    <a:pt x="2501" y="167"/>
                  </a:lnTo>
                  <a:cubicBezTo>
                    <a:pt x="2501" y="71"/>
                    <a:pt x="2430" y="0"/>
                    <a:pt x="2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1" name="Google Shape;14371;p115"/>
            <p:cNvSpPr/>
            <p:nvPr/>
          </p:nvSpPr>
          <p:spPr>
            <a:xfrm>
              <a:off x="7519352" y="1740412"/>
              <a:ext cx="130970" cy="155645"/>
            </a:xfrm>
            <a:custGeom>
              <a:avLst/>
              <a:gdLst/>
              <a:ahLst/>
              <a:cxnLst/>
              <a:rect l="l" t="t" r="r" b="b"/>
              <a:pathLst>
                <a:path w="3788" h="4502" extrusionOk="0">
                  <a:moveTo>
                    <a:pt x="168" y="0"/>
                  </a:moveTo>
                  <a:cubicBezTo>
                    <a:pt x="72" y="0"/>
                    <a:pt x="1" y="72"/>
                    <a:pt x="1" y="167"/>
                  </a:cubicBezTo>
                  <a:lnTo>
                    <a:pt x="1" y="3191"/>
                  </a:lnTo>
                  <a:cubicBezTo>
                    <a:pt x="1" y="3906"/>
                    <a:pt x="572" y="4501"/>
                    <a:pt x="1311" y="4501"/>
                  </a:cubicBezTo>
                  <a:lnTo>
                    <a:pt x="3621" y="4501"/>
                  </a:lnTo>
                  <a:cubicBezTo>
                    <a:pt x="3716" y="4501"/>
                    <a:pt x="3787" y="4430"/>
                    <a:pt x="3787" y="4335"/>
                  </a:cubicBezTo>
                  <a:cubicBezTo>
                    <a:pt x="3787" y="4239"/>
                    <a:pt x="3716" y="4144"/>
                    <a:pt x="3621" y="4144"/>
                  </a:cubicBezTo>
                  <a:lnTo>
                    <a:pt x="1311" y="4144"/>
                  </a:lnTo>
                  <a:cubicBezTo>
                    <a:pt x="763" y="4144"/>
                    <a:pt x="334" y="3715"/>
                    <a:pt x="334" y="3191"/>
                  </a:cubicBez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2" name="Google Shape;14372;p115"/>
            <p:cNvSpPr/>
            <p:nvPr/>
          </p:nvSpPr>
          <p:spPr>
            <a:xfrm>
              <a:off x="7602537" y="1533731"/>
              <a:ext cx="65900" cy="12412"/>
            </a:xfrm>
            <a:custGeom>
              <a:avLst/>
              <a:gdLst/>
              <a:ahLst/>
              <a:cxnLst/>
              <a:rect l="l" t="t" r="r" b="b"/>
              <a:pathLst>
                <a:path w="1906" h="359" extrusionOk="0">
                  <a:moveTo>
                    <a:pt x="167" y="1"/>
                  </a:moveTo>
                  <a:cubicBezTo>
                    <a:pt x="72" y="1"/>
                    <a:pt x="0" y="96"/>
                    <a:pt x="0" y="191"/>
                  </a:cubicBezTo>
                  <a:cubicBezTo>
                    <a:pt x="0" y="287"/>
                    <a:pt x="72" y="358"/>
                    <a:pt x="167" y="358"/>
                  </a:cubicBezTo>
                  <a:lnTo>
                    <a:pt x="1739" y="358"/>
                  </a:lnTo>
                  <a:cubicBezTo>
                    <a:pt x="1834" y="358"/>
                    <a:pt x="1905" y="287"/>
                    <a:pt x="1905" y="191"/>
                  </a:cubicBezTo>
                  <a:cubicBezTo>
                    <a:pt x="1905"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3" name="Google Shape;14373;p115"/>
            <p:cNvSpPr/>
            <p:nvPr/>
          </p:nvSpPr>
          <p:spPr>
            <a:xfrm>
              <a:off x="7461718" y="1611971"/>
              <a:ext cx="106249" cy="116129"/>
            </a:xfrm>
            <a:custGeom>
              <a:avLst/>
              <a:gdLst/>
              <a:ahLst/>
              <a:cxnLst/>
              <a:rect l="l" t="t" r="r" b="b"/>
              <a:pathLst>
                <a:path w="3073" h="3359" extrusionOk="0">
                  <a:moveTo>
                    <a:pt x="1263" y="0"/>
                  </a:moveTo>
                  <a:cubicBezTo>
                    <a:pt x="930" y="0"/>
                    <a:pt x="668" y="262"/>
                    <a:pt x="644" y="596"/>
                  </a:cubicBezTo>
                  <a:lnTo>
                    <a:pt x="620" y="1143"/>
                  </a:lnTo>
                  <a:lnTo>
                    <a:pt x="168" y="1143"/>
                  </a:lnTo>
                  <a:cubicBezTo>
                    <a:pt x="72" y="1143"/>
                    <a:pt x="1" y="1215"/>
                    <a:pt x="1" y="1310"/>
                  </a:cubicBezTo>
                  <a:cubicBezTo>
                    <a:pt x="1" y="1405"/>
                    <a:pt x="72" y="1477"/>
                    <a:pt x="168" y="1477"/>
                  </a:cubicBezTo>
                  <a:lnTo>
                    <a:pt x="739" y="1477"/>
                  </a:lnTo>
                  <a:cubicBezTo>
                    <a:pt x="858" y="1477"/>
                    <a:pt x="954" y="1382"/>
                    <a:pt x="977" y="1262"/>
                  </a:cubicBezTo>
                  <a:lnTo>
                    <a:pt x="1001" y="619"/>
                  </a:lnTo>
                  <a:cubicBezTo>
                    <a:pt x="1001" y="477"/>
                    <a:pt x="1120" y="358"/>
                    <a:pt x="1263" y="358"/>
                  </a:cubicBezTo>
                  <a:cubicBezTo>
                    <a:pt x="1382" y="358"/>
                    <a:pt x="1501" y="453"/>
                    <a:pt x="1525" y="596"/>
                  </a:cubicBezTo>
                  <a:lnTo>
                    <a:pt x="1573" y="1120"/>
                  </a:lnTo>
                  <a:cubicBezTo>
                    <a:pt x="1573" y="1262"/>
                    <a:pt x="1692" y="1358"/>
                    <a:pt x="1835" y="1358"/>
                  </a:cubicBezTo>
                  <a:lnTo>
                    <a:pt x="2311" y="1358"/>
                  </a:lnTo>
                  <a:cubicBezTo>
                    <a:pt x="2430" y="1358"/>
                    <a:pt x="2525" y="1405"/>
                    <a:pt x="2597" y="1501"/>
                  </a:cubicBezTo>
                  <a:cubicBezTo>
                    <a:pt x="2668" y="1572"/>
                    <a:pt x="2716" y="1691"/>
                    <a:pt x="2692" y="1786"/>
                  </a:cubicBezTo>
                  <a:lnTo>
                    <a:pt x="2549" y="2691"/>
                  </a:lnTo>
                  <a:cubicBezTo>
                    <a:pt x="2525" y="2882"/>
                    <a:pt x="2359" y="3025"/>
                    <a:pt x="2168" y="3025"/>
                  </a:cubicBezTo>
                  <a:lnTo>
                    <a:pt x="1073" y="3025"/>
                  </a:lnTo>
                  <a:cubicBezTo>
                    <a:pt x="954" y="3025"/>
                    <a:pt x="858" y="2977"/>
                    <a:pt x="763" y="2906"/>
                  </a:cubicBezTo>
                  <a:lnTo>
                    <a:pt x="620" y="2763"/>
                  </a:lnTo>
                  <a:cubicBezTo>
                    <a:pt x="572" y="2739"/>
                    <a:pt x="549" y="2715"/>
                    <a:pt x="501" y="2715"/>
                  </a:cubicBezTo>
                  <a:lnTo>
                    <a:pt x="168" y="2715"/>
                  </a:lnTo>
                  <a:cubicBezTo>
                    <a:pt x="72" y="2715"/>
                    <a:pt x="1" y="2810"/>
                    <a:pt x="1" y="2906"/>
                  </a:cubicBezTo>
                  <a:cubicBezTo>
                    <a:pt x="1" y="3001"/>
                    <a:pt x="72" y="3072"/>
                    <a:pt x="168" y="3072"/>
                  </a:cubicBezTo>
                  <a:lnTo>
                    <a:pt x="430" y="3072"/>
                  </a:lnTo>
                  <a:lnTo>
                    <a:pt x="549" y="3168"/>
                  </a:lnTo>
                  <a:cubicBezTo>
                    <a:pt x="692" y="3287"/>
                    <a:pt x="882" y="3358"/>
                    <a:pt x="1073" y="3358"/>
                  </a:cubicBezTo>
                  <a:lnTo>
                    <a:pt x="2168" y="3358"/>
                  </a:lnTo>
                  <a:cubicBezTo>
                    <a:pt x="2525" y="3358"/>
                    <a:pt x="2835" y="3096"/>
                    <a:pt x="2882" y="2763"/>
                  </a:cubicBezTo>
                  <a:lnTo>
                    <a:pt x="3025" y="1858"/>
                  </a:lnTo>
                  <a:cubicBezTo>
                    <a:pt x="3073" y="1643"/>
                    <a:pt x="3002" y="1429"/>
                    <a:pt x="2859" y="1262"/>
                  </a:cubicBezTo>
                  <a:cubicBezTo>
                    <a:pt x="2716" y="1096"/>
                    <a:pt x="2525" y="1024"/>
                    <a:pt x="2311" y="1024"/>
                  </a:cubicBezTo>
                  <a:lnTo>
                    <a:pt x="1906" y="1024"/>
                  </a:lnTo>
                  <a:lnTo>
                    <a:pt x="1858" y="572"/>
                  </a:lnTo>
                  <a:cubicBezTo>
                    <a:pt x="1835" y="238"/>
                    <a:pt x="157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4" name="Google Shape;14374;p115"/>
            <p:cNvSpPr/>
            <p:nvPr/>
          </p:nvSpPr>
          <p:spPr>
            <a:xfrm>
              <a:off x="7707088" y="1667116"/>
              <a:ext cx="125196" cy="147417"/>
            </a:xfrm>
            <a:custGeom>
              <a:avLst/>
              <a:gdLst/>
              <a:ahLst/>
              <a:cxnLst/>
              <a:rect l="l" t="t" r="r" b="b"/>
              <a:pathLst>
                <a:path w="3621" h="4264" extrusionOk="0">
                  <a:moveTo>
                    <a:pt x="2882" y="1263"/>
                  </a:moveTo>
                  <a:cubicBezTo>
                    <a:pt x="3120" y="1311"/>
                    <a:pt x="3263" y="1525"/>
                    <a:pt x="3263" y="1763"/>
                  </a:cubicBezTo>
                  <a:cubicBezTo>
                    <a:pt x="3263" y="2001"/>
                    <a:pt x="3120" y="2192"/>
                    <a:pt x="2882" y="2263"/>
                  </a:cubicBezTo>
                  <a:lnTo>
                    <a:pt x="2882" y="1263"/>
                  </a:lnTo>
                  <a:close/>
                  <a:moveTo>
                    <a:pt x="2477" y="334"/>
                  </a:moveTo>
                  <a:cubicBezTo>
                    <a:pt x="2525" y="334"/>
                    <a:pt x="2549" y="358"/>
                    <a:pt x="2549" y="406"/>
                  </a:cubicBezTo>
                  <a:lnTo>
                    <a:pt x="2549" y="1049"/>
                  </a:lnTo>
                  <a:lnTo>
                    <a:pt x="2549" y="2454"/>
                  </a:lnTo>
                  <a:lnTo>
                    <a:pt x="2549" y="3097"/>
                  </a:lnTo>
                  <a:cubicBezTo>
                    <a:pt x="2549" y="3144"/>
                    <a:pt x="2525" y="3168"/>
                    <a:pt x="2477" y="3168"/>
                  </a:cubicBezTo>
                  <a:lnTo>
                    <a:pt x="2120" y="3168"/>
                  </a:lnTo>
                  <a:cubicBezTo>
                    <a:pt x="2096" y="3168"/>
                    <a:pt x="2096" y="3168"/>
                    <a:pt x="2073" y="3144"/>
                  </a:cubicBezTo>
                  <a:lnTo>
                    <a:pt x="1430" y="2501"/>
                  </a:lnTo>
                  <a:cubicBezTo>
                    <a:pt x="1406" y="2478"/>
                    <a:pt x="1382" y="2454"/>
                    <a:pt x="1334" y="2454"/>
                  </a:cubicBezTo>
                  <a:lnTo>
                    <a:pt x="620" y="2311"/>
                  </a:lnTo>
                  <a:cubicBezTo>
                    <a:pt x="453" y="2287"/>
                    <a:pt x="334" y="2144"/>
                    <a:pt x="334" y="1977"/>
                  </a:cubicBezTo>
                  <a:lnTo>
                    <a:pt x="334" y="1525"/>
                  </a:lnTo>
                  <a:cubicBezTo>
                    <a:pt x="334" y="1358"/>
                    <a:pt x="453" y="1215"/>
                    <a:pt x="620" y="1192"/>
                  </a:cubicBezTo>
                  <a:lnTo>
                    <a:pt x="1334" y="1049"/>
                  </a:lnTo>
                  <a:cubicBezTo>
                    <a:pt x="1382" y="1049"/>
                    <a:pt x="1406" y="1025"/>
                    <a:pt x="1430" y="1001"/>
                  </a:cubicBezTo>
                  <a:lnTo>
                    <a:pt x="2073" y="358"/>
                  </a:lnTo>
                  <a:cubicBezTo>
                    <a:pt x="2096" y="334"/>
                    <a:pt x="2096" y="334"/>
                    <a:pt x="2120" y="334"/>
                  </a:cubicBezTo>
                  <a:close/>
                  <a:moveTo>
                    <a:pt x="1025" y="2740"/>
                  </a:moveTo>
                  <a:lnTo>
                    <a:pt x="1215" y="2787"/>
                  </a:lnTo>
                  <a:lnTo>
                    <a:pt x="1525" y="3073"/>
                  </a:lnTo>
                  <a:lnTo>
                    <a:pt x="1477" y="3764"/>
                  </a:lnTo>
                  <a:cubicBezTo>
                    <a:pt x="1477" y="3859"/>
                    <a:pt x="1430" y="3906"/>
                    <a:pt x="1358" y="3906"/>
                  </a:cubicBezTo>
                  <a:lnTo>
                    <a:pt x="1168" y="3906"/>
                  </a:lnTo>
                  <a:cubicBezTo>
                    <a:pt x="1096" y="3906"/>
                    <a:pt x="1025" y="3835"/>
                    <a:pt x="1025" y="3764"/>
                  </a:cubicBezTo>
                  <a:lnTo>
                    <a:pt x="1025" y="2740"/>
                  </a:lnTo>
                  <a:close/>
                  <a:moveTo>
                    <a:pt x="2120" y="1"/>
                  </a:moveTo>
                  <a:cubicBezTo>
                    <a:pt x="2025" y="1"/>
                    <a:pt x="1906" y="25"/>
                    <a:pt x="1834" y="120"/>
                  </a:cubicBezTo>
                  <a:lnTo>
                    <a:pt x="1215" y="715"/>
                  </a:lnTo>
                  <a:lnTo>
                    <a:pt x="548" y="834"/>
                  </a:lnTo>
                  <a:cubicBezTo>
                    <a:pt x="239" y="906"/>
                    <a:pt x="1" y="1192"/>
                    <a:pt x="1" y="1525"/>
                  </a:cubicBezTo>
                  <a:lnTo>
                    <a:pt x="1" y="1977"/>
                  </a:lnTo>
                  <a:cubicBezTo>
                    <a:pt x="1" y="2311"/>
                    <a:pt x="239" y="2597"/>
                    <a:pt x="548" y="2668"/>
                  </a:cubicBezTo>
                  <a:lnTo>
                    <a:pt x="667" y="2692"/>
                  </a:lnTo>
                  <a:lnTo>
                    <a:pt x="667" y="3764"/>
                  </a:lnTo>
                  <a:cubicBezTo>
                    <a:pt x="667" y="4025"/>
                    <a:pt x="906" y="4264"/>
                    <a:pt x="1168" y="4264"/>
                  </a:cubicBezTo>
                  <a:lnTo>
                    <a:pt x="1358" y="4264"/>
                  </a:lnTo>
                  <a:cubicBezTo>
                    <a:pt x="1596" y="4264"/>
                    <a:pt x="1811" y="4049"/>
                    <a:pt x="1834" y="3787"/>
                  </a:cubicBezTo>
                  <a:lnTo>
                    <a:pt x="1858" y="3406"/>
                  </a:lnTo>
                  <a:cubicBezTo>
                    <a:pt x="1930" y="3478"/>
                    <a:pt x="2025" y="3502"/>
                    <a:pt x="2120" y="3502"/>
                  </a:cubicBezTo>
                  <a:lnTo>
                    <a:pt x="2477" y="3502"/>
                  </a:lnTo>
                  <a:cubicBezTo>
                    <a:pt x="2716" y="3502"/>
                    <a:pt x="2882" y="3335"/>
                    <a:pt x="2882" y="3097"/>
                  </a:cubicBezTo>
                  <a:lnTo>
                    <a:pt x="2882" y="2597"/>
                  </a:lnTo>
                  <a:cubicBezTo>
                    <a:pt x="3311" y="2549"/>
                    <a:pt x="3620" y="2192"/>
                    <a:pt x="3620" y="1763"/>
                  </a:cubicBezTo>
                  <a:cubicBezTo>
                    <a:pt x="3620" y="1334"/>
                    <a:pt x="3311" y="977"/>
                    <a:pt x="2882" y="906"/>
                  </a:cubicBezTo>
                  <a:lnTo>
                    <a:pt x="2882" y="406"/>
                  </a:lnTo>
                  <a:cubicBezTo>
                    <a:pt x="2882" y="168"/>
                    <a:pt x="2716"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5" name="Google Shape;14375;p115"/>
            <p:cNvSpPr/>
            <p:nvPr/>
          </p:nvSpPr>
          <p:spPr>
            <a:xfrm>
              <a:off x="7571248" y="1833449"/>
              <a:ext cx="126821" cy="12377"/>
            </a:xfrm>
            <a:custGeom>
              <a:avLst/>
              <a:gdLst/>
              <a:ahLst/>
              <a:cxnLst/>
              <a:rect l="l" t="t" r="r" b="b"/>
              <a:pathLst>
                <a:path w="3668" h="358" extrusionOk="0">
                  <a:moveTo>
                    <a:pt x="167" y="0"/>
                  </a:moveTo>
                  <a:cubicBezTo>
                    <a:pt x="72" y="0"/>
                    <a:pt x="0" y="72"/>
                    <a:pt x="0" y="167"/>
                  </a:cubicBezTo>
                  <a:cubicBezTo>
                    <a:pt x="0" y="286"/>
                    <a:pt x="72" y="358"/>
                    <a:pt x="167" y="358"/>
                  </a:cubicBezTo>
                  <a:lnTo>
                    <a:pt x="3477" y="358"/>
                  </a:lnTo>
                  <a:cubicBezTo>
                    <a:pt x="3572" y="358"/>
                    <a:pt x="3668" y="286"/>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6" name="Google Shape;14376;p115"/>
            <p:cNvSpPr/>
            <p:nvPr/>
          </p:nvSpPr>
          <p:spPr>
            <a:xfrm>
              <a:off x="7571248" y="1807104"/>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7" name="Google Shape;14377;p115"/>
            <p:cNvSpPr/>
            <p:nvPr/>
          </p:nvSpPr>
          <p:spPr>
            <a:xfrm>
              <a:off x="7571248" y="1780759"/>
              <a:ext cx="126821" cy="11547"/>
            </a:xfrm>
            <a:custGeom>
              <a:avLst/>
              <a:gdLst/>
              <a:ahLst/>
              <a:cxnLst/>
              <a:rect l="l" t="t" r="r" b="b"/>
              <a:pathLst>
                <a:path w="3668" h="334" extrusionOk="0">
                  <a:moveTo>
                    <a:pt x="167" y="0"/>
                  </a:moveTo>
                  <a:cubicBezTo>
                    <a:pt x="72" y="0"/>
                    <a:pt x="0" y="72"/>
                    <a:pt x="0" y="167"/>
                  </a:cubicBezTo>
                  <a:cubicBezTo>
                    <a:pt x="0" y="262"/>
                    <a:pt x="72" y="334"/>
                    <a:pt x="167" y="334"/>
                  </a:cubicBezTo>
                  <a:lnTo>
                    <a:pt x="3477" y="334"/>
                  </a:lnTo>
                  <a:cubicBezTo>
                    <a:pt x="3572" y="334"/>
                    <a:pt x="3668" y="262"/>
                    <a:pt x="3668" y="167"/>
                  </a:cubicBezTo>
                  <a:cubicBezTo>
                    <a:pt x="3668" y="72"/>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8" name="Google Shape;14378;p115"/>
            <p:cNvSpPr/>
            <p:nvPr/>
          </p:nvSpPr>
          <p:spPr>
            <a:xfrm>
              <a:off x="7571248" y="1753584"/>
              <a:ext cx="126821" cy="12377"/>
            </a:xfrm>
            <a:custGeom>
              <a:avLst/>
              <a:gdLst/>
              <a:ahLst/>
              <a:cxnLst/>
              <a:rect l="l" t="t" r="r" b="b"/>
              <a:pathLst>
                <a:path w="3668" h="358" extrusionOk="0">
                  <a:moveTo>
                    <a:pt x="167" y="0"/>
                  </a:moveTo>
                  <a:cubicBezTo>
                    <a:pt x="72" y="0"/>
                    <a:pt x="0" y="96"/>
                    <a:pt x="0" y="191"/>
                  </a:cubicBezTo>
                  <a:cubicBezTo>
                    <a:pt x="0" y="286"/>
                    <a:pt x="72" y="358"/>
                    <a:pt x="167" y="358"/>
                  </a:cubicBezTo>
                  <a:lnTo>
                    <a:pt x="3477" y="358"/>
                  </a:lnTo>
                  <a:cubicBezTo>
                    <a:pt x="3572" y="358"/>
                    <a:pt x="3668" y="286"/>
                    <a:pt x="3668" y="191"/>
                  </a:cubicBezTo>
                  <a:cubicBezTo>
                    <a:pt x="3668" y="96"/>
                    <a:pt x="3572" y="0"/>
                    <a:pt x="3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9" name="Google Shape;14379;p115"/>
            <p:cNvSpPr/>
            <p:nvPr/>
          </p:nvSpPr>
          <p:spPr>
            <a:xfrm>
              <a:off x="7563814" y="1585626"/>
              <a:ext cx="139199" cy="60951"/>
            </a:xfrm>
            <a:custGeom>
              <a:avLst/>
              <a:gdLst/>
              <a:ahLst/>
              <a:cxnLst/>
              <a:rect l="l" t="t" r="r" b="b"/>
              <a:pathLst>
                <a:path w="4026" h="1763" extrusionOk="0">
                  <a:moveTo>
                    <a:pt x="477" y="0"/>
                  </a:moveTo>
                  <a:cubicBezTo>
                    <a:pt x="215" y="0"/>
                    <a:pt x="1" y="215"/>
                    <a:pt x="1" y="477"/>
                  </a:cubicBezTo>
                  <a:lnTo>
                    <a:pt x="1" y="1286"/>
                  </a:lnTo>
                  <a:cubicBezTo>
                    <a:pt x="1" y="1548"/>
                    <a:pt x="215" y="1762"/>
                    <a:pt x="477" y="1762"/>
                  </a:cubicBezTo>
                  <a:lnTo>
                    <a:pt x="3549" y="1762"/>
                  </a:lnTo>
                  <a:cubicBezTo>
                    <a:pt x="3811" y="1762"/>
                    <a:pt x="4026" y="1548"/>
                    <a:pt x="4026" y="1286"/>
                  </a:cubicBezTo>
                  <a:lnTo>
                    <a:pt x="4026" y="477"/>
                  </a:lnTo>
                  <a:cubicBezTo>
                    <a:pt x="4026" y="215"/>
                    <a:pt x="3811" y="0"/>
                    <a:pt x="3549" y="0"/>
                  </a:cubicBezTo>
                  <a:lnTo>
                    <a:pt x="1811" y="0"/>
                  </a:lnTo>
                  <a:cubicBezTo>
                    <a:pt x="1716" y="0"/>
                    <a:pt x="1644" y="72"/>
                    <a:pt x="1644" y="167"/>
                  </a:cubicBezTo>
                  <a:cubicBezTo>
                    <a:pt x="1644" y="262"/>
                    <a:pt x="1716" y="357"/>
                    <a:pt x="1811" y="357"/>
                  </a:cubicBezTo>
                  <a:lnTo>
                    <a:pt x="3549" y="357"/>
                  </a:lnTo>
                  <a:cubicBezTo>
                    <a:pt x="3621" y="357"/>
                    <a:pt x="3668" y="405"/>
                    <a:pt x="3668" y="477"/>
                  </a:cubicBezTo>
                  <a:lnTo>
                    <a:pt x="3668" y="1286"/>
                  </a:lnTo>
                  <a:cubicBezTo>
                    <a:pt x="3668" y="1358"/>
                    <a:pt x="3621" y="1405"/>
                    <a:pt x="3549" y="1405"/>
                  </a:cubicBezTo>
                  <a:lnTo>
                    <a:pt x="477" y="1405"/>
                  </a:lnTo>
                  <a:cubicBezTo>
                    <a:pt x="406" y="1405"/>
                    <a:pt x="358" y="1358"/>
                    <a:pt x="358" y="1286"/>
                  </a:cubicBezTo>
                  <a:lnTo>
                    <a:pt x="358" y="477"/>
                  </a:lnTo>
                  <a:cubicBezTo>
                    <a:pt x="358" y="405"/>
                    <a:pt x="406" y="357"/>
                    <a:pt x="477" y="357"/>
                  </a:cubicBezTo>
                  <a:lnTo>
                    <a:pt x="1073" y="357"/>
                  </a:lnTo>
                  <a:cubicBezTo>
                    <a:pt x="1168" y="357"/>
                    <a:pt x="1239" y="262"/>
                    <a:pt x="1239" y="167"/>
                  </a:cubicBezTo>
                  <a:cubicBezTo>
                    <a:pt x="1239" y="72"/>
                    <a:pt x="1168"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0" name="Google Shape;14380;p115"/>
          <p:cNvGrpSpPr/>
          <p:nvPr/>
        </p:nvGrpSpPr>
        <p:grpSpPr>
          <a:xfrm>
            <a:off x="6604834" y="1486748"/>
            <a:ext cx="375934" cy="376673"/>
            <a:chOff x="6774220" y="1511500"/>
            <a:chExt cx="407605" cy="408406"/>
          </a:xfrm>
        </p:grpSpPr>
        <p:sp>
          <p:nvSpPr>
            <p:cNvPr id="14381" name="Google Shape;14381;p115"/>
            <p:cNvSpPr/>
            <p:nvPr/>
          </p:nvSpPr>
          <p:spPr>
            <a:xfrm>
              <a:off x="6774220" y="1560076"/>
              <a:ext cx="407605" cy="359831"/>
            </a:xfrm>
            <a:custGeom>
              <a:avLst/>
              <a:gdLst/>
              <a:ahLst/>
              <a:cxnLst/>
              <a:rect l="l" t="t" r="r" b="b"/>
              <a:pathLst>
                <a:path w="11789" h="10408" extrusionOk="0">
                  <a:moveTo>
                    <a:pt x="6955" y="8407"/>
                  </a:moveTo>
                  <a:lnTo>
                    <a:pt x="6955" y="9074"/>
                  </a:lnTo>
                  <a:cubicBezTo>
                    <a:pt x="6955" y="9122"/>
                    <a:pt x="6978" y="9170"/>
                    <a:pt x="7002" y="9193"/>
                  </a:cubicBezTo>
                  <a:lnTo>
                    <a:pt x="7788" y="10051"/>
                  </a:lnTo>
                  <a:lnTo>
                    <a:pt x="4025" y="10051"/>
                  </a:lnTo>
                  <a:lnTo>
                    <a:pt x="4811" y="9193"/>
                  </a:lnTo>
                  <a:cubicBezTo>
                    <a:pt x="4835" y="9170"/>
                    <a:pt x="4859" y="9122"/>
                    <a:pt x="4859" y="9074"/>
                  </a:cubicBezTo>
                  <a:lnTo>
                    <a:pt x="4859" y="8407"/>
                  </a:lnTo>
                  <a:close/>
                  <a:moveTo>
                    <a:pt x="2597" y="1"/>
                  </a:moveTo>
                  <a:cubicBezTo>
                    <a:pt x="2263" y="1"/>
                    <a:pt x="2001" y="263"/>
                    <a:pt x="2001" y="596"/>
                  </a:cubicBezTo>
                  <a:lnTo>
                    <a:pt x="2001" y="3454"/>
                  </a:lnTo>
                  <a:cubicBezTo>
                    <a:pt x="2001" y="3668"/>
                    <a:pt x="2073" y="3883"/>
                    <a:pt x="2192" y="4073"/>
                  </a:cubicBezTo>
                  <a:lnTo>
                    <a:pt x="3097" y="5264"/>
                  </a:lnTo>
                  <a:lnTo>
                    <a:pt x="3097" y="6931"/>
                  </a:lnTo>
                  <a:lnTo>
                    <a:pt x="2335" y="6931"/>
                  </a:lnTo>
                  <a:cubicBezTo>
                    <a:pt x="2239" y="6931"/>
                    <a:pt x="2144" y="7002"/>
                    <a:pt x="2144" y="7098"/>
                  </a:cubicBezTo>
                  <a:cubicBezTo>
                    <a:pt x="2144" y="7193"/>
                    <a:pt x="2239" y="7288"/>
                    <a:pt x="2335" y="7288"/>
                  </a:cubicBezTo>
                  <a:lnTo>
                    <a:pt x="11432" y="7288"/>
                  </a:lnTo>
                  <a:cubicBezTo>
                    <a:pt x="11337" y="7717"/>
                    <a:pt x="10956" y="8050"/>
                    <a:pt x="10503" y="8050"/>
                  </a:cubicBezTo>
                  <a:lnTo>
                    <a:pt x="1287" y="8050"/>
                  </a:lnTo>
                  <a:cubicBezTo>
                    <a:pt x="834" y="8050"/>
                    <a:pt x="453" y="7717"/>
                    <a:pt x="358" y="7288"/>
                  </a:cubicBezTo>
                  <a:lnTo>
                    <a:pt x="1596" y="7288"/>
                  </a:lnTo>
                  <a:cubicBezTo>
                    <a:pt x="1692" y="7288"/>
                    <a:pt x="1763" y="7193"/>
                    <a:pt x="1763" y="7098"/>
                  </a:cubicBezTo>
                  <a:cubicBezTo>
                    <a:pt x="1763" y="7002"/>
                    <a:pt x="1692" y="6931"/>
                    <a:pt x="1596" y="6931"/>
                  </a:cubicBezTo>
                  <a:lnTo>
                    <a:pt x="358" y="6931"/>
                  </a:lnTo>
                  <a:lnTo>
                    <a:pt x="358" y="1525"/>
                  </a:lnTo>
                  <a:cubicBezTo>
                    <a:pt x="358" y="1001"/>
                    <a:pt x="787" y="596"/>
                    <a:pt x="1287" y="596"/>
                  </a:cubicBezTo>
                  <a:lnTo>
                    <a:pt x="1501" y="596"/>
                  </a:lnTo>
                  <a:cubicBezTo>
                    <a:pt x="1596" y="596"/>
                    <a:pt x="1668" y="501"/>
                    <a:pt x="1668" y="406"/>
                  </a:cubicBezTo>
                  <a:cubicBezTo>
                    <a:pt x="1668" y="311"/>
                    <a:pt x="1596" y="239"/>
                    <a:pt x="1501" y="239"/>
                  </a:cubicBezTo>
                  <a:lnTo>
                    <a:pt x="1287" y="239"/>
                  </a:lnTo>
                  <a:cubicBezTo>
                    <a:pt x="596" y="239"/>
                    <a:pt x="1" y="811"/>
                    <a:pt x="1" y="1525"/>
                  </a:cubicBezTo>
                  <a:lnTo>
                    <a:pt x="1" y="7098"/>
                  </a:lnTo>
                  <a:cubicBezTo>
                    <a:pt x="1" y="7812"/>
                    <a:pt x="596" y="8407"/>
                    <a:pt x="1287" y="8407"/>
                  </a:cubicBezTo>
                  <a:lnTo>
                    <a:pt x="4502" y="8407"/>
                  </a:lnTo>
                  <a:lnTo>
                    <a:pt x="4502" y="9027"/>
                  </a:lnTo>
                  <a:lnTo>
                    <a:pt x="3549" y="10051"/>
                  </a:lnTo>
                  <a:lnTo>
                    <a:pt x="3263" y="10051"/>
                  </a:lnTo>
                  <a:cubicBezTo>
                    <a:pt x="3168" y="10051"/>
                    <a:pt x="3097" y="10146"/>
                    <a:pt x="3097" y="10241"/>
                  </a:cubicBezTo>
                  <a:cubicBezTo>
                    <a:pt x="3097" y="10336"/>
                    <a:pt x="3168" y="10408"/>
                    <a:pt x="3263" y="10408"/>
                  </a:cubicBezTo>
                  <a:lnTo>
                    <a:pt x="8526" y="10408"/>
                  </a:lnTo>
                  <a:cubicBezTo>
                    <a:pt x="8622" y="10408"/>
                    <a:pt x="8693" y="10336"/>
                    <a:pt x="8693" y="10241"/>
                  </a:cubicBezTo>
                  <a:cubicBezTo>
                    <a:pt x="8693" y="10146"/>
                    <a:pt x="8622" y="10051"/>
                    <a:pt x="8526" y="10051"/>
                  </a:cubicBezTo>
                  <a:lnTo>
                    <a:pt x="8264" y="10051"/>
                  </a:lnTo>
                  <a:lnTo>
                    <a:pt x="7312" y="9027"/>
                  </a:lnTo>
                  <a:lnTo>
                    <a:pt x="7312" y="8407"/>
                  </a:lnTo>
                  <a:lnTo>
                    <a:pt x="10503" y="8407"/>
                  </a:lnTo>
                  <a:cubicBezTo>
                    <a:pt x="11194" y="8407"/>
                    <a:pt x="11789" y="7812"/>
                    <a:pt x="11789" y="7098"/>
                  </a:cubicBezTo>
                  <a:lnTo>
                    <a:pt x="11789" y="1525"/>
                  </a:lnTo>
                  <a:cubicBezTo>
                    <a:pt x="11789" y="811"/>
                    <a:pt x="11194" y="239"/>
                    <a:pt x="10503" y="239"/>
                  </a:cubicBezTo>
                  <a:lnTo>
                    <a:pt x="10313" y="239"/>
                  </a:lnTo>
                  <a:cubicBezTo>
                    <a:pt x="10217" y="239"/>
                    <a:pt x="10146" y="311"/>
                    <a:pt x="10146" y="406"/>
                  </a:cubicBezTo>
                  <a:cubicBezTo>
                    <a:pt x="10146" y="501"/>
                    <a:pt x="10217" y="596"/>
                    <a:pt x="10313" y="596"/>
                  </a:cubicBezTo>
                  <a:lnTo>
                    <a:pt x="10503" y="596"/>
                  </a:lnTo>
                  <a:cubicBezTo>
                    <a:pt x="11003" y="596"/>
                    <a:pt x="11432" y="1001"/>
                    <a:pt x="11432" y="1525"/>
                  </a:cubicBezTo>
                  <a:lnTo>
                    <a:pt x="11432" y="6931"/>
                  </a:lnTo>
                  <a:lnTo>
                    <a:pt x="8717" y="6931"/>
                  </a:lnTo>
                  <a:lnTo>
                    <a:pt x="8717" y="5264"/>
                  </a:lnTo>
                  <a:lnTo>
                    <a:pt x="9098" y="4740"/>
                  </a:lnTo>
                  <a:cubicBezTo>
                    <a:pt x="9169" y="4669"/>
                    <a:pt x="9146" y="4550"/>
                    <a:pt x="9074" y="4502"/>
                  </a:cubicBezTo>
                  <a:cubicBezTo>
                    <a:pt x="9042" y="4480"/>
                    <a:pt x="9000" y="4469"/>
                    <a:pt x="8960" y="4469"/>
                  </a:cubicBezTo>
                  <a:cubicBezTo>
                    <a:pt x="8910" y="4469"/>
                    <a:pt x="8862" y="4486"/>
                    <a:pt x="8836" y="4526"/>
                  </a:cubicBezTo>
                  <a:lnTo>
                    <a:pt x="8407" y="5097"/>
                  </a:lnTo>
                  <a:cubicBezTo>
                    <a:pt x="8384" y="5121"/>
                    <a:pt x="8384" y="5169"/>
                    <a:pt x="8384" y="5193"/>
                  </a:cubicBezTo>
                  <a:lnTo>
                    <a:pt x="8384" y="6931"/>
                  </a:lnTo>
                  <a:lnTo>
                    <a:pt x="6764" y="6931"/>
                  </a:lnTo>
                  <a:lnTo>
                    <a:pt x="6764" y="5645"/>
                  </a:lnTo>
                  <a:cubicBezTo>
                    <a:pt x="6764" y="5621"/>
                    <a:pt x="6764" y="5597"/>
                    <a:pt x="6740" y="5574"/>
                  </a:cubicBezTo>
                  <a:lnTo>
                    <a:pt x="6717" y="5478"/>
                  </a:lnTo>
                  <a:cubicBezTo>
                    <a:pt x="6526" y="4859"/>
                    <a:pt x="6669" y="4192"/>
                    <a:pt x="7145" y="3740"/>
                  </a:cubicBezTo>
                  <a:lnTo>
                    <a:pt x="8098" y="2787"/>
                  </a:lnTo>
                  <a:cubicBezTo>
                    <a:pt x="8145" y="2716"/>
                    <a:pt x="8193" y="2692"/>
                    <a:pt x="8264" y="2692"/>
                  </a:cubicBezTo>
                  <a:cubicBezTo>
                    <a:pt x="8336" y="2692"/>
                    <a:pt x="8407" y="2716"/>
                    <a:pt x="8455" y="2787"/>
                  </a:cubicBezTo>
                  <a:cubicBezTo>
                    <a:pt x="8550" y="2883"/>
                    <a:pt x="8550" y="3049"/>
                    <a:pt x="8455" y="3144"/>
                  </a:cubicBezTo>
                  <a:lnTo>
                    <a:pt x="7907" y="3692"/>
                  </a:lnTo>
                  <a:cubicBezTo>
                    <a:pt x="7836" y="3764"/>
                    <a:pt x="7836" y="3859"/>
                    <a:pt x="7907" y="3930"/>
                  </a:cubicBezTo>
                  <a:cubicBezTo>
                    <a:pt x="7943" y="3966"/>
                    <a:pt x="7985" y="3984"/>
                    <a:pt x="8026" y="3984"/>
                  </a:cubicBezTo>
                  <a:cubicBezTo>
                    <a:pt x="8068" y="3984"/>
                    <a:pt x="8110" y="3966"/>
                    <a:pt x="8145" y="3930"/>
                  </a:cubicBezTo>
                  <a:lnTo>
                    <a:pt x="8693" y="3383"/>
                  </a:lnTo>
                  <a:cubicBezTo>
                    <a:pt x="8931" y="3144"/>
                    <a:pt x="8931" y="2763"/>
                    <a:pt x="8693" y="2525"/>
                  </a:cubicBezTo>
                  <a:cubicBezTo>
                    <a:pt x="8574" y="2406"/>
                    <a:pt x="8431" y="2359"/>
                    <a:pt x="8264" y="2359"/>
                  </a:cubicBezTo>
                  <a:cubicBezTo>
                    <a:pt x="8122" y="2359"/>
                    <a:pt x="7955" y="2406"/>
                    <a:pt x="7836" y="2525"/>
                  </a:cubicBezTo>
                  <a:lnTo>
                    <a:pt x="6883" y="3478"/>
                  </a:lnTo>
                  <a:cubicBezTo>
                    <a:pt x="6335" y="4026"/>
                    <a:pt x="6145" y="4835"/>
                    <a:pt x="6383" y="5574"/>
                  </a:cubicBezTo>
                  <a:lnTo>
                    <a:pt x="6407" y="5669"/>
                  </a:lnTo>
                  <a:lnTo>
                    <a:pt x="6407" y="6931"/>
                  </a:lnTo>
                  <a:lnTo>
                    <a:pt x="5407" y="6931"/>
                  </a:lnTo>
                  <a:lnTo>
                    <a:pt x="5407" y="5669"/>
                  </a:lnTo>
                  <a:lnTo>
                    <a:pt x="5431" y="5574"/>
                  </a:lnTo>
                  <a:cubicBezTo>
                    <a:pt x="5669" y="4835"/>
                    <a:pt x="5478" y="4026"/>
                    <a:pt x="4930" y="3478"/>
                  </a:cubicBezTo>
                  <a:lnTo>
                    <a:pt x="3954" y="2525"/>
                  </a:lnTo>
                  <a:cubicBezTo>
                    <a:pt x="3859" y="2406"/>
                    <a:pt x="3692" y="2359"/>
                    <a:pt x="3549" y="2359"/>
                  </a:cubicBezTo>
                  <a:cubicBezTo>
                    <a:pt x="3382" y="2359"/>
                    <a:pt x="3240" y="2406"/>
                    <a:pt x="3121" y="2525"/>
                  </a:cubicBezTo>
                  <a:cubicBezTo>
                    <a:pt x="3001" y="2644"/>
                    <a:pt x="2930" y="2787"/>
                    <a:pt x="2930" y="2954"/>
                  </a:cubicBezTo>
                  <a:cubicBezTo>
                    <a:pt x="2930" y="3121"/>
                    <a:pt x="3001" y="3264"/>
                    <a:pt x="3121" y="3383"/>
                  </a:cubicBezTo>
                  <a:lnTo>
                    <a:pt x="3668" y="3930"/>
                  </a:lnTo>
                  <a:cubicBezTo>
                    <a:pt x="3704" y="3966"/>
                    <a:pt x="3746" y="3984"/>
                    <a:pt x="3787" y="3984"/>
                  </a:cubicBezTo>
                  <a:cubicBezTo>
                    <a:pt x="3829" y="3984"/>
                    <a:pt x="3871" y="3966"/>
                    <a:pt x="3906" y="3930"/>
                  </a:cubicBezTo>
                  <a:cubicBezTo>
                    <a:pt x="3978" y="3859"/>
                    <a:pt x="3978" y="3764"/>
                    <a:pt x="3906" y="3692"/>
                  </a:cubicBezTo>
                  <a:lnTo>
                    <a:pt x="3359" y="3144"/>
                  </a:lnTo>
                  <a:cubicBezTo>
                    <a:pt x="3311" y="3097"/>
                    <a:pt x="3287" y="3025"/>
                    <a:pt x="3287" y="2954"/>
                  </a:cubicBezTo>
                  <a:cubicBezTo>
                    <a:pt x="3287" y="2883"/>
                    <a:pt x="3311" y="2835"/>
                    <a:pt x="3359" y="2787"/>
                  </a:cubicBezTo>
                  <a:cubicBezTo>
                    <a:pt x="3406" y="2716"/>
                    <a:pt x="3478" y="2692"/>
                    <a:pt x="3549" y="2692"/>
                  </a:cubicBezTo>
                  <a:cubicBezTo>
                    <a:pt x="3597" y="2692"/>
                    <a:pt x="3668" y="2716"/>
                    <a:pt x="3716" y="2787"/>
                  </a:cubicBezTo>
                  <a:lnTo>
                    <a:pt x="4668" y="3740"/>
                  </a:lnTo>
                  <a:cubicBezTo>
                    <a:pt x="5121" y="4192"/>
                    <a:pt x="5288" y="4859"/>
                    <a:pt x="5097" y="5478"/>
                  </a:cubicBezTo>
                  <a:lnTo>
                    <a:pt x="5050" y="5574"/>
                  </a:lnTo>
                  <a:cubicBezTo>
                    <a:pt x="5050" y="5597"/>
                    <a:pt x="5050" y="5621"/>
                    <a:pt x="5050" y="5645"/>
                  </a:cubicBezTo>
                  <a:lnTo>
                    <a:pt x="5050" y="6931"/>
                  </a:lnTo>
                  <a:lnTo>
                    <a:pt x="3430" y="6931"/>
                  </a:lnTo>
                  <a:lnTo>
                    <a:pt x="3430" y="5193"/>
                  </a:lnTo>
                  <a:cubicBezTo>
                    <a:pt x="3430" y="5169"/>
                    <a:pt x="3430" y="5121"/>
                    <a:pt x="3406" y="5097"/>
                  </a:cubicBezTo>
                  <a:lnTo>
                    <a:pt x="2478" y="3859"/>
                  </a:lnTo>
                  <a:cubicBezTo>
                    <a:pt x="2382" y="3740"/>
                    <a:pt x="2335" y="3597"/>
                    <a:pt x="2335" y="3454"/>
                  </a:cubicBezTo>
                  <a:lnTo>
                    <a:pt x="2335" y="596"/>
                  </a:lnTo>
                  <a:cubicBezTo>
                    <a:pt x="2335" y="453"/>
                    <a:pt x="2454" y="334"/>
                    <a:pt x="2597" y="334"/>
                  </a:cubicBezTo>
                  <a:cubicBezTo>
                    <a:pt x="2763" y="334"/>
                    <a:pt x="2882" y="453"/>
                    <a:pt x="2882" y="596"/>
                  </a:cubicBezTo>
                  <a:lnTo>
                    <a:pt x="2882" y="1978"/>
                  </a:lnTo>
                  <a:cubicBezTo>
                    <a:pt x="2882" y="2073"/>
                    <a:pt x="2954" y="2168"/>
                    <a:pt x="3049" y="2168"/>
                  </a:cubicBezTo>
                  <a:cubicBezTo>
                    <a:pt x="3144" y="2168"/>
                    <a:pt x="3216" y="2073"/>
                    <a:pt x="3216" y="1978"/>
                  </a:cubicBezTo>
                  <a:lnTo>
                    <a:pt x="3216" y="596"/>
                  </a:lnTo>
                  <a:cubicBezTo>
                    <a:pt x="3216" y="263"/>
                    <a:pt x="2954" y="1"/>
                    <a:pt x="2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2" name="Google Shape;14382;p115"/>
            <p:cNvSpPr/>
            <p:nvPr/>
          </p:nvSpPr>
          <p:spPr>
            <a:xfrm>
              <a:off x="7071450" y="1560076"/>
              <a:ext cx="42043" cy="145792"/>
            </a:xfrm>
            <a:custGeom>
              <a:avLst/>
              <a:gdLst/>
              <a:ahLst/>
              <a:cxnLst/>
              <a:rect l="l" t="t" r="r" b="b"/>
              <a:pathLst>
                <a:path w="1216" h="4217" extrusionOk="0">
                  <a:moveTo>
                    <a:pt x="620" y="1"/>
                  </a:moveTo>
                  <a:cubicBezTo>
                    <a:pt x="263" y="1"/>
                    <a:pt x="1" y="263"/>
                    <a:pt x="1" y="596"/>
                  </a:cubicBezTo>
                  <a:lnTo>
                    <a:pt x="1" y="1978"/>
                  </a:lnTo>
                  <a:cubicBezTo>
                    <a:pt x="1" y="2073"/>
                    <a:pt x="72" y="2168"/>
                    <a:pt x="168" y="2168"/>
                  </a:cubicBezTo>
                  <a:cubicBezTo>
                    <a:pt x="263" y="2168"/>
                    <a:pt x="334" y="2073"/>
                    <a:pt x="334" y="1978"/>
                  </a:cubicBezTo>
                  <a:lnTo>
                    <a:pt x="334" y="596"/>
                  </a:lnTo>
                  <a:cubicBezTo>
                    <a:pt x="334" y="453"/>
                    <a:pt x="453" y="334"/>
                    <a:pt x="620" y="334"/>
                  </a:cubicBezTo>
                  <a:cubicBezTo>
                    <a:pt x="763" y="334"/>
                    <a:pt x="882" y="453"/>
                    <a:pt x="882" y="596"/>
                  </a:cubicBezTo>
                  <a:lnTo>
                    <a:pt x="882" y="3454"/>
                  </a:lnTo>
                  <a:cubicBezTo>
                    <a:pt x="882" y="3597"/>
                    <a:pt x="834" y="3740"/>
                    <a:pt x="739" y="3859"/>
                  </a:cubicBezTo>
                  <a:lnTo>
                    <a:pt x="668" y="3930"/>
                  </a:lnTo>
                  <a:cubicBezTo>
                    <a:pt x="620" y="4026"/>
                    <a:pt x="644" y="4121"/>
                    <a:pt x="715" y="4192"/>
                  </a:cubicBezTo>
                  <a:cubicBezTo>
                    <a:pt x="739" y="4216"/>
                    <a:pt x="787" y="4216"/>
                    <a:pt x="811" y="4216"/>
                  </a:cubicBezTo>
                  <a:cubicBezTo>
                    <a:pt x="858" y="4216"/>
                    <a:pt x="930" y="4192"/>
                    <a:pt x="953" y="4145"/>
                  </a:cubicBezTo>
                  <a:lnTo>
                    <a:pt x="1025" y="4073"/>
                  </a:lnTo>
                  <a:cubicBezTo>
                    <a:pt x="1144" y="3883"/>
                    <a:pt x="1215" y="3668"/>
                    <a:pt x="1215" y="3454"/>
                  </a:cubicBezTo>
                  <a:lnTo>
                    <a:pt x="1215" y="596"/>
                  </a:lnTo>
                  <a:cubicBezTo>
                    <a:pt x="1215" y="263"/>
                    <a:pt x="953"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3" name="Google Shape;14383;p115"/>
            <p:cNvSpPr/>
            <p:nvPr/>
          </p:nvSpPr>
          <p:spPr>
            <a:xfrm>
              <a:off x="6901866" y="1511500"/>
              <a:ext cx="152337" cy="151531"/>
            </a:xfrm>
            <a:custGeom>
              <a:avLst/>
              <a:gdLst/>
              <a:ahLst/>
              <a:cxnLst/>
              <a:rect l="l" t="t" r="r" b="b"/>
              <a:pathLst>
                <a:path w="4406" h="4383" extrusionOk="0">
                  <a:moveTo>
                    <a:pt x="2215" y="1"/>
                  </a:moveTo>
                  <a:cubicBezTo>
                    <a:pt x="1762" y="1"/>
                    <a:pt x="1334" y="144"/>
                    <a:pt x="953" y="382"/>
                  </a:cubicBezTo>
                  <a:cubicBezTo>
                    <a:pt x="881" y="453"/>
                    <a:pt x="857" y="549"/>
                    <a:pt x="905" y="620"/>
                  </a:cubicBezTo>
                  <a:cubicBezTo>
                    <a:pt x="948" y="678"/>
                    <a:pt x="1000" y="709"/>
                    <a:pt x="1056" y="709"/>
                  </a:cubicBezTo>
                  <a:cubicBezTo>
                    <a:pt x="1092" y="709"/>
                    <a:pt x="1129" y="696"/>
                    <a:pt x="1167" y="668"/>
                  </a:cubicBezTo>
                  <a:cubicBezTo>
                    <a:pt x="1477" y="453"/>
                    <a:pt x="1834" y="358"/>
                    <a:pt x="2191" y="358"/>
                  </a:cubicBezTo>
                  <a:cubicBezTo>
                    <a:pt x="3215" y="358"/>
                    <a:pt x="4049" y="1168"/>
                    <a:pt x="4049" y="2192"/>
                  </a:cubicBezTo>
                  <a:cubicBezTo>
                    <a:pt x="4049" y="3216"/>
                    <a:pt x="3215" y="4049"/>
                    <a:pt x="2191" y="4049"/>
                  </a:cubicBezTo>
                  <a:cubicBezTo>
                    <a:pt x="1191" y="4049"/>
                    <a:pt x="357" y="3216"/>
                    <a:pt x="357" y="2192"/>
                  </a:cubicBezTo>
                  <a:cubicBezTo>
                    <a:pt x="357" y="1811"/>
                    <a:pt x="476" y="1454"/>
                    <a:pt x="691" y="1144"/>
                  </a:cubicBezTo>
                  <a:cubicBezTo>
                    <a:pt x="738" y="1073"/>
                    <a:pt x="715" y="954"/>
                    <a:pt x="643" y="906"/>
                  </a:cubicBezTo>
                  <a:cubicBezTo>
                    <a:pt x="609" y="889"/>
                    <a:pt x="576" y="881"/>
                    <a:pt x="544" y="881"/>
                  </a:cubicBezTo>
                  <a:cubicBezTo>
                    <a:pt x="486" y="881"/>
                    <a:pt x="436" y="907"/>
                    <a:pt x="405" y="954"/>
                  </a:cubicBezTo>
                  <a:cubicBezTo>
                    <a:pt x="143" y="1311"/>
                    <a:pt x="0" y="1739"/>
                    <a:pt x="0" y="2192"/>
                  </a:cubicBezTo>
                  <a:cubicBezTo>
                    <a:pt x="0" y="3406"/>
                    <a:pt x="1000" y="4383"/>
                    <a:pt x="2215" y="4383"/>
                  </a:cubicBezTo>
                  <a:cubicBezTo>
                    <a:pt x="3406" y="4383"/>
                    <a:pt x="4406" y="3406"/>
                    <a:pt x="4406" y="2192"/>
                  </a:cubicBezTo>
                  <a:cubicBezTo>
                    <a:pt x="4406" y="977"/>
                    <a:pt x="3406"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4" name="Google Shape;14384;p115"/>
            <p:cNvSpPr/>
            <p:nvPr/>
          </p:nvSpPr>
          <p:spPr>
            <a:xfrm>
              <a:off x="6955386" y="1540334"/>
              <a:ext cx="49408" cy="93899"/>
            </a:xfrm>
            <a:custGeom>
              <a:avLst/>
              <a:gdLst/>
              <a:ahLst/>
              <a:cxnLst/>
              <a:rect l="l" t="t" r="r" b="b"/>
              <a:pathLst>
                <a:path w="1429" h="2716" extrusionOk="0">
                  <a:moveTo>
                    <a:pt x="691" y="0"/>
                  </a:moveTo>
                  <a:cubicBezTo>
                    <a:pt x="595" y="0"/>
                    <a:pt x="524" y="72"/>
                    <a:pt x="524" y="167"/>
                  </a:cubicBezTo>
                  <a:lnTo>
                    <a:pt x="524" y="286"/>
                  </a:lnTo>
                  <a:lnTo>
                    <a:pt x="500" y="286"/>
                  </a:lnTo>
                  <a:cubicBezTo>
                    <a:pt x="286" y="334"/>
                    <a:pt x="143" y="524"/>
                    <a:pt x="95" y="739"/>
                  </a:cubicBezTo>
                  <a:cubicBezTo>
                    <a:pt x="48" y="929"/>
                    <a:pt x="119" y="1120"/>
                    <a:pt x="262" y="1239"/>
                  </a:cubicBezTo>
                  <a:cubicBezTo>
                    <a:pt x="381" y="1334"/>
                    <a:pt x="548" y="1405"/>
                    <a:pt x="834" y="1525"/>
                  </a:cubicBezTo>
                  <a:cubicBezTo>
                    <a:pt x="1048" y="1596"/>
                    <a:pt x="1048" y="1763"/>
                    <a:pt x="1024" y="1810"/>
                  </a:cubicBezTo>
                  <a:cubicBezTo>
                    <a:pt x="1000" y="1953"/>
                    <a:pt x="881" y="2096"/>
                    <a:pt x="691" y="2096"/>
                  </a:cubicBezTo>
                  <a:cubicBezTo>
                    <a:pt x="646" y="2102"/>
                    <a:pt x="609" y="2105"/>
                    <a:pt x="576" y="2105"/>
                  </a:cubicBezTo>
                  <a:cubicBezTo>
                    <a:pt x="471" y="2105"/>
                    <a:pt x="413" y="2074"/>
                    <a:pt x="286" y="2001"/>
                  </a:cubicBezTo>
                  <a:cubicBezTo>
                    <a:pt x="260" y="1984"/>
                    <a:pt x="232" y="1976"/>
                    <a:pt x="203" y="1976"/>
                  </a:cubicBezTo>
                  <a:cubicBezTo>
                    <a:pt x="150" y="1976"/>
                    <a:pt x="94" y="2002"/>
                    <a:pt x="48" y="2048"/>
                  </a:cubicBezTo>
                  <a:cubicBezTo>
                    <a:pt x="0" y="2144"/>
                    <a:pt x="24" y="2239"/>
                    <a:pt x="119" y="2287"/>
                  </a:cubicBezTo>
                  <a:cubicBezTo>
                    <a:pt x="262" y="2406"/>
                    <a:pt x="381" y="2430"/>
                    <a:pt x="524" y="2453"/>
                  </a:cubicBezTo>
                  <a:lnTo>
                    <a:pt x="524" y="2549"/>
                  </a:lnTo>
                  <a:cubicBezTo>
                    <a:pt x="524" y="2644"/>
                    <a:pt x="595" y="2715"/>
                    <a:pt x="691" y="2715"/>
                  </a:cubicBezTo>
                  <a:cubicBezTo>
                    <a:pt x="786" y="2715"/>
                    <a:pt x="857" y="2644"/>
                    <a:pt x="857" y="2549"/>
                  </a:cubicBezTo>
                  <a:lnTo>
                    <a:pt x="857" y="2430"/>
                  </a:lnTo>
                  <a:cubicBezTo>
                    <a:pt x="1143" y="2358"/>
                    <a:pt x="1334" y="2120"/>
                    <a:pt x="1357" y="1882"/>
                  </a:cubicBezTo>
                  <a:cubicBezTo>
                    <a:pt x="1429" y="1572"/>
                    <a:pt x="1262" y="1286"/>
                    <a:pt x="953" y="1191"/>
                  </a:cubicBezTo>
                  <a:cubicBezTo>
                    <a:pt x="786" y="1120"/>
                    <a:pt x="595" y="1048"/>
                    <a:pt x="476" y="977"/>
                  </a:cubicBezTo>
                  <a:cubicBezTo>
                    <a:pt x="429" y="929"/>
                    <a:pt x="429" y="858"/>
                    <a:pt x="429" y="786"/>
                  </a:cubicBezTo>
                  <a:cubicBezTo>
                    <a:pt x="453" y="739"/>
                    <a:pt x="500" y="643"/>
                    <a:pt x="595" y="620"/>
                  </a:cubicBezTo>
                  <a:cubicBezTo>
                    <a:pt x="638" y="605"/>
                    <a:pt x="680" y="600"/>
                    <a:pt x="720" y="600"/>
                  </a:cubicBezTo>
                  <a:cubicBezTo>
                    <a:pt x="879" y="600"/>
                    <a:pt x="1005" y="691"/>
                    <a:pt x="1024" y="691"/>
                  </a:cubicBezTo>
                  <a:cubicBezTo>
                    <a:pt x="1056" y="712"/>
                    <a:pt x="1093" y="724"/>
                    <a:pt x="1131" y="724"/>
                  </a:cubicBezTo>
                  <a:cubicBezTo>
                    <a:pt x="1176" y="724"/>
                    <a:pt x="1223" y="707"/>
                    <a:pt x="1262" y="667"/>
                  </a:cubicBezTo>
                  <a:cubicBezTo>
                    <a:pt x="1310" y="596"/>
                    <a:pt x="1310" y="477"/>
                    <a:pt x="1238" y="429"/>
                  </a:cubicBezTo>
                  <a:cubicBezTo>
                    <a:pt x="1215" y="405"/>
                    <a:pt x="1072" y="310"/>
                    <a:pt x="857" y="262"/>
                  </a:cubicBezTo>
                  <a:lnTo>
                    <a:pt x="857" y="167"/>
                  </a:lnTo>
                  <a:cubicBezTo>
                    <a:pt x="857" y="72"/>
                    <a:pt x="78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85" name="Google Shape;14385;p115"/>
          <p:cNvGrpSpPr/>
          <p:nvPr/>
        </p:nvGrpSpPr>
        <p:grpSpPr>
          <a:xfrm>
            <a:off x="6604834" y="1999091"/>
            <a:ext cx="375923" cy="338698"/>
            <a:chOff x="6774220" y="2149625"/>
            <a:chExt cx="407593" cy="367232"/>
          </a:xfrm>
        </p:grpSpPr>
        <p:sp>
          <p:nvSpPr>
            <p:cNvPr id="14386" name="Google Shape;14386;p115"/>
            <p:cNvSpPr/>
            <p:nvPr/>
          </p:nvSpPr>
          <p:spPr>
            <a:xfrm>
              <a:off x="6868087" y="2239344"/>
              <a:ext cx="219067" cy="277513"/>
            </a:xfrm>
            <a:custGeom>
              <a:avLst/>
              <a:gdLst/>
              <a:ahLst/>
              <a:cxnLst/>
              <a:rect l="l" t="t" r="r" b="b"/>
              <a:pathLst>
                <a:path w="6336" h="8027" extrusionOk="0">
                  <a:moveTo>
                    <a:pt x="6169" y="1"/>
                  </a:moveTo>
                  <a:cubicBezTo>
                    <a:pt x="6073" y="1"/>
                    <a:pt x="5978" y="72"/>
                    <a:pt x="5978" y="168"/>
                  </a:cubicBezTo>
                  <a:lnTo>
                    <a:pt x="5978" y="7574"/>
                  </a:lnTo>
                  <a:cubicBezTo>
                    <a:pt x="5978" y="7645"/>
                    <a:pt x="5931" y="7693"/>
                    <a:pt x="5883" y="7693"/>
                  </a:cubicBezTo>
                  <a:lnTo>
                    <a:pt x="453" y="7693"/>
                  </a:lnTo>
                  <a:cubicBezTo>
                    <a:pt x="406" y="7693"/>
                    <a:pt x="334" y="7645"/>
                    <a:pt x="334" y="7574"/>
                  </a:cubicBezTo>
                  <a:lnTo>
                    <a:pt x="334" y="4359"/>
                  </a:lnTo>
                  <a:cubicBezTo>
                    <a:pt x="334" y="4264"/>
                    <a:pt x="263" y="4192"/>
                    <a:pt x="167" y="4192"/>
                  </a:cubicBezTo>
                  <a:cubicBezTo>
                    <a:pt x="72" y="4192"/>
                    <a:pt x="1" y="4264"/>
                    <a:pt x="1" y="4359"/>
                  </a:cubicBezTo>
                  <a:lnTo>
                    <a:pt x="1" y="7574"/>
                  </a:lnTo>
                  <a:cubicBezTo>
                    <a:pt x="1" y="7836"/>
                    <a:pt x="215" y="8026"/>
                    <a:pt x="453" y="8026"/>
                  </a:cubicBezTo>
                  <a:lnTo>
                    <a:pt x="5883" y="8026"/>
                  </a:lnTo>
                  <a:cubicBezTo>
                    <a:pt x="6121" y="8026"/>
                    <a:pt x="6335" y="7836"/>
                    <a:pt x="6335" y="7574"/>
                  </a:cubicBezTo>
                  <a:lnTo>
                    <a:pt x="6335" y="168"/>
                  </a:lnTo>
                  <a:cubicBezTo>
                    <a:pt x="6335" y="72"/>
                    <a:pt x="6264" y="1"/>
                    <a:pt x="6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7" name="Google Shape;14387;p115"/>
            <p:cNvSpPr/>
            <p:nvPr/>
          </p:nvSpPr>
          <p:spPr>
            <a:xfrm>
              <a:off x="6868087" y="2194882"/>
              <a:ext cx="152372" cy="176251"/>
            </a:xfrm>
            <a:custGeom>
              <a:avLst/>
              <a:gdLst/>
              <a:ahLst/>
              <a:cxnLst/>
              <a:rect l="l" t="t" r="r" b="b"/>
              <a:pathLst>
                <a:path w="4407" h="5098" extrusionOk="0">
                  <a:moveTo>
                    <a:pt x="453" y="1"/>
                  </a:moveTo>
                  <a:cubicBezTo>
                    <a:pt x="215" y="1"/>
                    <a:pt x="1" y="215"/>
                    <a:pt x="1" y="477"/>
                  </a:cubicBezTo>
                  <a:lnTo>
                    <a:pt x="1" y="4907"/>
                  </a:lnTo>
                  <a:cubicBezTo>
                    <a:pt x="1" y="5002"/>
                    <a:pt x="72" y="5097"/>
                    <a:pt x="167" y="5097"/>
                  </a:cubicBezTo>
                  <a:cubicBezTo>
                    <a:pt x="263" y="5097"/>
                    <a:pt x="334" y="5002"/>
                    <a:pt x="334" y="4907"/>
                  </a:cubicBezTo>
                  <a:lnTo>
                    <a:pt x="334" y="477"/>
                  </a:lnTo>
                  <a:cubicBezTo>
                    <a:pt x="334" y="406"/>
                    <a:pt x="406" y="358"/>
                    <a:pt x="453" y="358"/>
                  </a:cubicBezTo>
                  <a:lnTo>
                    <a:pt x="4216" y="358"/>
                  </a:lnTo>
                  <a:cubicBezTo>
                    <a:pt x="4311" y="358"/>
                    <a:pt x="4406" y="287"/>
                    <a:pt x="4406" y="191"/>
                  </a:cubicBezTo>
                  <a:cubicBezTo>
                    <a:pt x="4406" y="96"/>
                    <a:pt x="4311" y="1"/>
                    <a:pt x="4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8" name="Google Shape;14388;p115"/>
            <p:cNvSpPr/>
            <p:nvPr/>
          </p:nvSpPr>
          <p:spPr>
            <a:xfrm>
              <a:off x="6898547" y="2236889"/>
              <a:ext cx="157316" cy="113640"/>
            </a:xfrm>
            <a:custGeom>
              <a:avLst/>
              <a:gdLst/>
              <a:ahLst/>
              <a:cxnLst/>
              <a:rect l="l" t="t" r="r" b="b"/>
              <a:pathLst>
                <a:path w="4550" h="3287" extrusionOk="0">
                  <a:moveTo>
                    <a:pt x="501" y="0"/>
                  </a:moveTo>
                  <a:cubicBezTo>
                    <a:pt x="239" y="0"/>
                    <a:pt x="1" y="215"/>
                    <a:pt x="1" y="477"/>
                  </a:cubicBezTo>
                  <a:lnTo>
                    <a:pt x="1" y="2810"/>
                  </a:lnTo>
                  <a:cubicBezTo>
                    <a:pt x="1" y="3072"/>
                    <a:pt x="239" y="3287"/>
                    <a:pt x="501" y="3287"/>
                  </a:cubicBezTo>
                  <a:lnTo>
                    <a:pt x="1311" y="3287"/>
                  </a:lnTo>
                  <a:cubicBezTo>
                    <a:pt x="1406" y="3287"/>
                    <a:pt x="1501" y="3215"/>
                    <a:pt x="1501" y="3120"/>
                  </a:cubicBezTo>
                  <a:cubicBezTo>
                    <a:pt x="1501" y="3025"/>
                    <a:pt x="1406" y="2953"/>
                    <a:pt x="1311" y="2953"/>
                  </a:cubicBezTo>
                  <a:lnTo>
                    <a:pt x="501" y="2953"/>
                  </a:lnTo>
                  <a:cubicBezTo>
                    <a:pt x="429" y="2953"/>
                    <a:pt x="358" y="2882"/>
                    <a:pt x="358" y="2810"/>
                  </a:cubicBezTo>
                  <a:lnTo>
                    <a:pt x="358" y="477"/>
                  </a:lnTo>
                  <a:cubicBezTo>
                    <a:pt x="358" y="405"/>
                    <a:pt x="429" y="334"/>
                    <a:pt x="501" y="334"/>
                  </a:cubicBezTo>
                  <a:lnTo>
                    <a:pt x="4073" y="334"/>
                  </a:lnTo>
                  <a:cubicBezTo>
                    <a:pt x="4145" y="334"/>
                    <a:pt x="4216" y="405"/>
                    <a:pt x="4216" y="477"/>
                  </a:cubicBezTo>
                  <a:lnTo>
                    <a:pt x="4216" y="2810"/>
                  </a:lnTo>
                  <a:cubicBezTo>
                    <a:pt x="4216" y="2882"/>
                    <a:pt x="4145" y="2953"/>
                    <a:pt x="4073" y="2953"/>
                  </a:cubicBezTo>
                  <a:lnTo>
                    <a:pt x="2049" y="2953"/>
                  </a:lnTo>
                  <a:cubicBezTo>
                    <a:pt x="1954" y="2953"/>
                    <a:pt x="1882" y="3025"/>
                    <a:pt x="1882" y="3120"/>
                  </a:cubicBezTo>
                  <a:cubicBezTo>
                    <a:pt x="1882" y="3215"/>
                    <a:pt x="1954" y="3287"/>
                    <a:pt x="2049" y="3287"/>
                  </a:cubicBezTo>
                  <a:lnTo>
                    <a:pt x="4073" y="3287"/>
                  </a:lnTo>
                  <a:cubicBezTo>
                    <a:pt x="4335" y="3287"/>
                    <a:pt x="4549" y="3072"/>
                    <a:pt x="4549" y="2810"/>
                  </a:cubicBezTo>
                  <a:lnTo>
                    <a:pt x="4549" y="477"/>
                  </a:lnTo>
                  <a:cubicBezTo>
                    <a:pt x="4549" y="215"/>
                    <a:pt x="4335" y="0"/>
                    <a:pt x="4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9" name="Google Shape;14389;p115"/>
            <p:cNvSpPr/>
            <p:nvPr/>
          </p:nvSpPr>
          <p:spPr>
            <a:xfrm>
              <a:off x="6910924" y="2432022"/>
              <a:ext cx="133390" cy="49439"/>
            </a:xfrm>
            <a:custGeom>
              <a:avLst/>
              <a:gdLst/>
              <a:ahLst/>
              <a:cxnLst/>
              <a:rect l="l" t="t" r="r" b="b"/>
              <a:pathLst>
                <a:path w="3858" h="1430" extrusionOk="0">
                  <a:moveTo>
                    <a:pt x="429" y="0"/>
                  </a:moveTo>
                  <a:cubicBezTo>
                    <a:pt x="191" y="0"/>
                    <a:pt x="0" y="191"/>
                    <a:pt x="0" y="405"/>
                  </a:cubicBezTo>
                  <a:lnTo>
                    <a:pt x="0" y="1024"/>
                  </a:lnTo>
                  <a:cubicBezTo>
                    <a:pt x="0" y="1263"/>
                    <a:pt x="191" y="1429"/>
                    <a:pt x="429" y="1429"/>
                  </a:cubicBezTo>
                  <a:lnTo>
                    <a:pt x="2072" y="1429"/>
                  </a:lnTo>
                  <a:cubicBezTo>
                    <a:pt x="2167" y="1429"/>
                    <a:pt x="2239" y="1358"/>
                    <a:pt x="2239" y="1263"/>
                  </a:cubicBezTo>
                  <a:cubicBezTo>
                    <a:pt x="2239" y="1167"/>
                    <a:pt x="2167" y="1096"/>
                    <a:pt x="2072" y="1096"/>
                  </a:cubicBezTo>
                  <a:lnTo>
                    <a:pt x="429" y="1096"/>
                  </a:lnTo>
                  <a:cubicBezTo>
                    <a:pt x="381" y="1096"/>
                    <a:pt x="357" y="1072"/>
                    <a:pt x="357" y="1024"/>
                  </a:cubicBezTo>
                  <a:lnTo>
                    <a:pt x="357" y="405"/>
                  </a:lnTo>
                  <a:cubicBezTo>
                    <a:pt x="357" y="381"/>
                    <a:pt x="381" y="334"/>
                    <a:pt x="429" y="334"/>
                  </a:cubicBezTo>
                  <a:lnTo>
                    <a:pt x="3429" y="334"/>
                  </a:lnTo>
                  <a:cubicBezTo>
                    <a:pt x="3477" y="334"/>
                    <a:pt x="3501" y="381"/>
                    <a:pt x="3501" y="405"/>
                  </a:cubicBezTo>
                  <a:lnTo>
                    <a:pt x="3501" y="1024"/>
                  </a:lnTo>
                  <a:cubicBezTo>
                    <a:pt x="3501" y="1072"/>
                    <a:pt x="3477" y="1096"/>
                    <a:pt x="3429" y="1096"/>
                  </a:cubicBezTo>
                  <a:lnTo>
                    <a:pt x="2810" y="1096"/>
                  </a:lnTo>
                  <a:cubicBezTo>
                    <a:pt x="2715" y="1096"/>
                    <a:pt x="2643" y="1167"/>
                    <a:pt x="2643" y="1263"/>
                  </a:cubicBezTo>
                  <a:cubicBezTo>
                    <a:pt x="2643" y="1358"/>
                    <a:pt x="2715" y="1429"/>
                    <a:pt x="2810" y="1429"/>
                  </a:cubicBezTo>
                  <a:lnTo>
                    <a:pt x="3429" y="1429"/>
                  </a:lnTo>
                  <a:cubicBezTo>
                    <a:pt x="3667" y="1429"/>
                    <a:pt x="3858" y="1263"/>
                    <a:pt x="3858" y="1024"/>
                  </a:cubicBezTo>
                  <a:lnTo>
                    <a:pt x="3858" y="405"/>
                  </a:lnTo>
                  <a:cubicBezTo>
                    <a:pt x="3858" y="191"/>
                    <a:pt x="3667" y="0"/>
                    <a:pt x="3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0" name="Google Shape;14390;p115"/>
            <p:cNvSpPr/>
            <p:nvPr/>
          </p:nvSpPr>
          <p:spPr>
            <a:xfrm>
              <a:off x="6913379" y="2371899"/>
              <a:ext cx="130140" cy="11582"/>
            </a:xfrm>
            <a:custGeom>
              <a:avLst/>
              <a:gdLst/>
              <a:ahLst/>
              <a:cxnLst/>
              <a:rect l="l" t="t" r="r" b="b"/>
              <a:pathLst>
                <a:path w="3764" h="335" extrusionOk="0">
                  <a:moveTo>
                    <a:pt x="191" y="1"/>
                  </a:moveTo>
                  <a:cubicBezTo>
                    <a:pt x="96" y="1"/>
                    <a:pt x="0" y="72"/>
                    <a:pt x="0" y="168"/>
                  </a:cubicBezTo>
                  <a:cubicBezTo>
                    <a:pt x="0" y="263"/>
                    <a:pt x="96" y="334"/>
                    <a:pt x="191" y="334"/>
                  </a:cubicBezTo>
                  <a:lnTo>
                    <a:pt x="3573" y="334"/>
                  </a:lnTo>
                  <a:cubicBezTo>
                    <a:pt x="3668" y="334"/>
                    <a:pt x="3763" y="263"/>
                    <a:pt x="3763" y="168"/>
                  </a:cubicBezTo>
                  <a:cubicBezTo>
                    <a:pt x="3763" y="72"/>
                    <a:pt x="3668" y="1"/>
                    <a:pt x="3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1" name="Google Shape;14391;p115"/>
            <p:cNvSpPr/>
            <p:nvPr/>
          </p:nvSpPr>
          <p:spPr>
            <a:xfrm>
              <a:off x="6913379" y="2401563"/>
              <a:ext cx="130140" cy="12377"/>
            </a:xfrm>
            <a:custGeom>
              <a:avLst/>
              <a:gdLst/>
              <a:ahLst/>
              <a:cxnLst/>
              <a:rect l="l" t="t" r="r" b="b"/>
              <a:pathLst>
                <a:path w="3764" h="358" extrusionOk="0">
                  <a:moveTo>
                    <a:pt x="191" y="0"/>
                  </a:moveTo>
                  <a:cubicBezTo>
                    <a:pt x="96" y="0"/>
                    <a:pt x="0" y="96"/>
                    <a:pt x="0" y="191"/>
                  </a:cubicBezTo>
                  <a:cubicBezTo>
                    <a:pt x="0" y="286"/>
                    <a:pt x="96" y="357"/>
                    <a:pt x="191" y="357"/>
                  </a:cubicBezTo>
                  <a:lnTo>
                    <a:pt x="3573" y="357"/>
                  </a:lnTo>
                  <a:cubicBezTo>
                    <a:pt x="3668" y="357"/>
                    <a:pt x="3763" y="286"/>
                    <a:pt x="3763" y="191"/>
                  </a:cubicBezTo>
                  <a:cubicBezTo>
                    <a:pt x="3763" y="96"/>
                    <a:pt x="3668" y="0"/>
                    <a:pt x="3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2" name="Google Shape;14392;p115"/>
            <p:cNvSpPr/>
            <p:nvPr/>
          </p:nvSpPr>
          <p:spPr>
            <a:xfrm>
              <a:off x="6774220" y="2227831"/>
              <a:ext cx="81562" cy="256908"/>
            </a:xfrm>
            <a:custGeom>
              <a:avLst/>
              <a:gdLst/>
              <a:ahLst/>
              <a:cxnLst/>
              <a:rect l="l" t="t" r="r" b="b"/>
              <a:pathLst>
                <a:path w="2359" h="7431" extrusionOk="0">
                  <a:moveTo>
                    <a:pt x="453" y="0"/>
                  </a:moveTo>
                  <a:cubicBezTo>
                    <a:pt x="191" y="0"/>
                    <a:pt x="1" y="215"/>
                    <a:pt x="1" y="453"/>
                  </a:cubicBezTo>
                  <a:lnTo>
                    <a:pt x="1" y="6978"/>
                  </a:lnTo>
                  <a:cubicBezTo>
                    <a:pt x="1" y="7240"/>
                    <a:pt x="191" y="7431"/>
                    <a:pt x="453" y="7431"/>
                  </a:cubicBezTo>
                  <a:lnTo>
                    <a:pt x="2192" y="7431"/>
                  </a:lnTo>
                  <a:cubicBezTo>
                    <a:pt x="2287" y="7431"/>
                    <a:pt x="2358" y="7359"/>
                    <a:pt x="2358" y="7264"/>
                  </a:cubicBezTo>
                  <a:cubicBezTo>
                    <a:pt x="2358" y="7169"/>
                    <a:pt x="2287" y="7097"/>
                    <a:pt x="2192" y="7097"/>
                  </a:cubicBezTo>
                  <a:lnTo>
                    <a:pt x="453" y="7097"/>
                  </a:lnTo>
                  <a:cubicBezTo>
                    <a:pt x="382" y="7097"/>
                    <a:pt x="334" y="7049"/>
                    <a:pt x="334" y="6978"/>
                  </a:cubicBezTo>
                  <a:lnTo>
                    <a:pt x="334" y="453"/>
                  </a:lnTo>
                  <a:cubicBezTo>
                    <a:pt x="334" y="405"/>
                    <a:pt x="382" y="358"/>
                    <a:pt x="453" y="358"/>
                  </a:cubicBezTo>
                  <a:lnTo>
                    <a:pt x="2192" y="358"/>
                  </a:lnTo>
                  <a:cubicBezTo>
                    <a:pt x="2287" y="358"/>
                    <a:pt x="2358" y="262"/>
                    <a:pt x="2358" y="167"/>
                  </a:cubicBezTo>
                  <a:cubicBezTo>
                    <a:pt x="2358" y="72"/>
                    <a:pt x="2287" y="0"/>
                    <a:pt x="2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3" name="Google Shape;14393;p115"/>
            <p:cNvSpPr/>
            <p:nvPr/>
          </p:nvSpPr>
          <p:spPr>
            <a:xfrm>
              <a:off x="7099455" y="2227831"/>
              <a:ext cx="82358" cy="256908"/>
            </a:xfrm>
            <a:custGeom>
              <a:avLst/>
              <a:gdLst/>
              <a:ahLst/>
              <a:cxnLst/>
              <a:rect l="l" t="t" r="r" b="b"/>
              <a:pathLst>
                <a:path w="2382" h="7431" extrusionOk="0">
                  <a:moveTo>
                    <a:pt x="167" y="0"/>
                  </a:moveTo>
                  <a:cubicBezTo>
                    <a:pt x="72" y="0"/>
                    <a:pt x="1" y="72"/>
                    <a:pt x="1" y="167"/>
                  </a:cubicBezTo>
                  <a:cubicBezTo>
                    <a:pt x="1" y="262"/>
                    <a:pt x="72" y="358"/>
                    <a:pt x="167" y="358"/>
                  </a:cubicBezTo>
                  <a:lnTo>
                    <a:pt x="1930" y="358"/>
                  </a:lnTo>
                  <a:cubicBezTo>
                    <a:pt x="2001" y="358"/>
                    <a:pt x="2049" y="405"/>
                    <a:pt x="2049" y="453"/>
                  </a:cubicBezTo>
                  <a:lnTo>
                    <a:pt x="2049" y="6978"/>
                  </a:lnTo>
                  <a:cubicBezTo>
                    <a:pt x="2049" y="7026"/>
                    <a:pt x="2001" y="7097"/>
                    <a:pt x="1930" y="7097"/>
                  </a:cubicBezTo>
                  <a:lnTo>
                    <a:pt x="167" y="7097"/>
                  </a:lnTo>
                  <a:cubicBezTo>
                    <a:pt x="72" y="7097"/>
                    <a:pt x="1" y="7169"/>
                    <a:pt x="1" y="7264"/>
                  </a:cubicBezTo>
                  <a:cubicBezTo>
                    <a:pt x="1" y="7359"/>
                    <a:pt x="72" y="7431"/>
                    <a:pt x="167" y="7431"/>
                  </a:cubicBezTo>
                  <a:lnTo>
                    <a:pt x="1930" y="7431"/>
                  </a:lnTo>
                  <a:cubicBezTo>
                    <a:pt x="2191" y="7431"/>
                    <a:pt x="2382" y="7240"/>
                    <a:pt x="2382" y="6978"/>
                  </a:cubicBezTo>
                  <a:lnTo>
                    <a:pt x="2382" y="453"/>
                  </a:lnTo>
                  <a:cubicBezTo>
                    <a:pt x="2382" y="215"/>
                    <a:pt x="2191" y="0"/>
                    <a:pt x="1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4" name="Google Shape;14394;p115"/>
            <p:cNvSpPr/>
            <p:nvPr/>
          </p:nvSpPr>
          <p:spPr>
            <a:xfrm>
              <a:off x="6799770" y="2260779"/>
              <a:ext cx="56012" cy="77408"/>
            </a:xfrm>
            <a:custGeom>
              <a:avLst/>
              <a:gdLst/>
              <a:ahLst/>
              <a:cxnLst/>
              <a:rect l="l" t="t" r="r" b="b"/>
              <a:pathLst>
                <a:path w="1620" h="2239" extrusionOk="0">
                  <a:moveTo>
                    <a:pt x="310" y="0"/>
                  </a:moveTo>
                  <a:cubicBezTo>
                    <a:pt x="143" y="0"/>
                    <a:pt x="0" y="143"/>
                    <a:pt x="0" y="310"/>
                  </a:cubicBezTo>
                  <a:lnTo>
                    <a:pt x="0" y="1929"/>
                  </a:lnTo>
                  <a:cubicBezTo>
                    <a:pt x="0" y="2096"/>
                    <a:pt x="143" y="2239"/>
                    <a:pt x="310" y="2239"/>
                  </a:cubicBezTo>
                  <a:lnTo>
                    <a:pt x="1453" y="2239"/>
                  </a:lnTo>
                  <a:cubicBezTo>
                    <a:pt x="1548" y="2239"/>
                    <a:pt x="1619" y="2167"/>
                    <a:pt x="1619" y="2072"/>
                  </a:cubicBezTo>
                  <a:cubicBezTo>
                    <a:pt x="1619" y="1977"/>
                    <a:pt x="1548" y="1905"/>
                    <a:pt x="1453" y="1905"/>
                  </a:cubicBezTo>
                  <a:lnTo>
                    <a:pt x="333" y="1905"/>
                  </a:lnTo>
                  <a:lnTo>
                    <a:pt x="333" y="333"/>
                  </a:lnTo>
                  <a:lnTo>
                    <a:pt x="1453" y="333"/>
                  </a:lnTo>
                  <a:cubicBezTo>
                    <a:pt x="1548" y="333"/>
                    <a:pt x="1619" y="262"/>
                    <a:pt x="1619" y="167"/>
                  </a:cubicBezTo>
                  <a:cubicBezTo>
                    <a:pt x="1619" y="71"/>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5" name="Google Shape;14395;p115"/>
            <p:cNvSpPr/>
            <p:nvPr/>
          </p:nvSpPr>
          <p:spPr>
            <a:xfrm>
              <a:off x="7099455" y="2260779"/>
              <a:ext cx="56012" cy="77408"/>
            </a:xfrm>
            <a:custGeom>
              <a:avLst/>
              <a:gdLst/>
              <a:ahLst/>
              <a:cxnLst/>
              <a:rect l="l" t="t" r="r" b="b"/>
              <a:pathLst>
                <a:path w="1620" h="2239" extrusionOk="0">
                  <a:moveTo>
                    <a:pt x="167" y="0"/>
                  </a:moveTo>
                  <a:cubicBezTo>
                    <a:pt x="72" y="0"/>
                    <a:pt x="1" y="71"/>
                    <a:pt x="1" y="167"/>
                  </a:cubicBezTo>
                  <a:cubicBezTo>
                    <a:pt x="1" y="262"/>
                    <a:pt x="72" y="333"/>
                    <a:pt x="167" y="333"/>
                  </a:cubicBezTo>
                  <a:lnTo>
                    <a:pt x="1263" y="333"/>
                  </a:lnTo>
                  <a:lnTo>
                    <a:pt x="1263" y="1905"/>
                  </a:lnTo>
                  <a:lnTo>
                    <a:pt x="167" y="1905"/>
                  </a:lnTo>
                  <a:cubicBezTo>
                    <a:pt x="72" y="1905"/>
                    <a:pt x="1" y="1977"/>
                    <a:pt x="1" y="2072"/>
                  </a:cubicBezTo>
                  <a:cubicBezTo>
                    <a:pt x="1" y="2167"/>
                    <a:pt x="72" y="2239"/>
                    <a:pt x="167" y="2239"/>
                  </a:cubicBezTo>
                  <a:lnTo>
                    <a:pt x="1310" y="2239"/>
                  </a:lnTo>
                  <a:cubicBezTo>
                    <a:pt x="1477" y="2239"/>
                    <a:pt x="1620" y="2096"/>
                    <a:pt x="1620" y="1929"/>
                  </a:cubicBezTo>
                  <a:lnTo>
                    <a:pt x="1620" y="310"/>
                  </a:lnTo>
                  <a:cubicBezTo>
                    <a:pt x="1620" y="143"/>
                    <a:pt x="1477"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6" name="Google Shape;14396;p115"/>
            <p:cNvSpPr/>
            <p:nvPr/>
          </p:nvSpPr>
          <p:spPr>
            <a:xfrm>
              <a:off x="7099455" y="2391675"/>
              <a:ext cx="56012" cy="49439"/>
            </a:xfrm>
            <a:custGeom>
              <a:avLst/>
              <a:gdLst/>
              <a:ahLst/>
              <a:cxnLst/>
              <a:rect l="l" t="t" r="r" b="b"/>
              <a:pathLst>
                <a:path w="1620" h="1430" extrusionOk="0">
                  <a:moveTo>
                    <a:pt x="167" y="0"/>
                  </a:moveTo>
                  <a:cubicBezTo>
                    <a:pt x="72" y="0"/>
                    <a:pt x="1" y="96"/>
                    <a:pt x="1" y="191"/>
                  </a:cubicBezTo>
                  <a:cubicBezTo>
                    <a:pt x="1" y="286"/>
                    <a:pt x="72" y="358"/>
                    <a:pt x="167" y="358"/>
                  </a:cubicBezTo>
                  <a:lnTo>
                    <a:pt x="1263" y="358"/>
                  </a:lnTo>
                  <a:lnTo>
                    <a:pt x="1263" y="1096"/>
                  </a:lnTo>
                  <a:lnTo>
                    <a:pt x="167" y="1096"/>
                  </a:lnTo>
                  <a:cubicBezTo>
                    <a:pt x="72" y="1096"/>
                    <a:pt x="1" y="1167"/>
                    <a:pt x="1" y="1263"/>
                  </a:cubicBezTo>
                  <a:cubicBezTo>
                    <a:pt x="1" y="1358"/>
                    <a:pt x="72" y="1429"/>
                    <a:pt x="167" y="1429"/>
                  </a:cubicBezTo>
                  <a:lnTo>
                    <a:pt x="1287" y="1429"/>
                  </a:lnTo>
                  <a:cubicBezTo>
                    <a:pt x="1477" y="1429"/>
                    <a:pt x="1620" y="1286"/>
                    <a:pt x="1620" y="1096"/>
                  </a:cubicBezTo>
                  <a:lnTo>
                    <a:pt x="1620" y="358"/>
                  </a:lnTo>
                  <a:cubicBezTo>
                    <a:pt x="1620" y="167"/>
                    <a:pt x="1477"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7" name="Google Shape;14397;p115"/>
            <p:cNvSpPr/>
            <p:nvPr/>
          </p:nvSpPr>
          <p:spPr>
            <a:xfrm>
              <a:off x="6799770" y="2391675"/>
              <a:ext cx="56012" cy="49439"/>
            </a:xfrm>
            <a:custGeom>
              <a:avLst/>
              <a:gdLst/>
              <a:ahLst/>
              <a:cxnLst/>
              <a:rect l="l" t="t" r="r" b="b"/>
              <a:pathLst>
                <a:path w="1620" h="1430" extrusionOk="0">
                  <a:moveTo>
                    <a:pt x="333" y="0"/>
                  </a:moveTo>
                  <a:cubicBezTo>
                    <a:pt x="143" y="0"/>
                    <a:pt x="0" y="167"/>
                    <a:pt x="0" y="358"/>
                  </a:cubicBezTo>
                  <a:lnTo>
                    <a:pt x="0" y="1096"/>
                  </a:lnTo>
                  <a:cubicBezTo>
                    <a:pt x="0" y="1286"/>
                    <a:pt x="143" y="1429"/>
                    <a:pt x="333" y="1429"/>
                  </a:cubicBezTo>
                  <a:lnTo>
                    <a:pt x="1453" y="1429"/>
                  </a:lnTo>
                  <a:cubicBezTo>
                    <a:pt x="1548" y="1429"/>
                    <a:pt x="1619" y="1358"/>
                    <a:pt x="1619" y="1263"/>
                  </a:cubicBezTo>
                  <a:cubicBezTo>
                    <a:pt x="1619" y="1167"/>
                    <a:pt x="1548" y="1096"/>
                    <a:pt x="1453" y="1096"/>
                  </a:cubicBezTo>
                  <a:lnTo>
                    <a:pt x="333" y="1096"/>
                  </a:lnTo>
                  <a:lnTo>
                    <a:pt x="333" y="358"/>
                  </a:lnTo>
                  <a:lnTo>
                    <a:pt x="1453" y="358"/>
                  </a:lnTo>
                  <a:cubicBezTo>
                    <a:pt x="1548" y="358"/>
                    <a:pt x="1619" y="286"/>
                    <a:pt x="1619" y="191"/>
                  </a:cubicBezTo>
                  <a:cubicBezTo>
                    <a:pt x="1619" y="96"/>
                    <a:pt x="1548" y="0"/>
                    <a:pt x="1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8" name="Google Shape;14398;p115"/>
            <p:cNvSpPr/>
            <p:nvPr/>
          </p:nvSpPr>
          <p:spPr>
            <a:xfrm>
              <a:off x="6816227" y="2357101"/>
              <a:ext cx="39554" cy="11547"/>
            </a:xfrm>
            <a:custGeom>
              <a:avLst/>
              <a:gdLst/>
              <a:ahLst/>
              <a:cxnLst/>
              <a:rect l="l" t="t" r="r" b="b"/>
              <a:pathLst>
                <a:path w="1144" h="334" extrusionOk="0">
                  <a:moveTo>
                    <a:pt x="167" y="0"/>
                  </a:moveTo>
                  <a:cubicBezTo>
                    <a:pt x="72" y="0"/>
                    <a:pt x="0" y="72"/>
                    <a:pt x="0" y="167"/>
                  </a:cubicBezTo>
                  <a:cubicBezTo>
                    <a:pt x="0" y="262"/>
                    <a:pt x="72" y="334"/>
                    <a:pt x="167" y="334"/>
                  </a:cubicBezTo>
                  <a:lnTo>
                    <a:pt x="977" y="334"/>
                  </a:lnTo>
                  <a:cubicBezTo>
                    <a:pt x="1072" y="334"/>
                    <a:pt x="1143" y="262"/>
                    <a:pt x="1143" y="167"/>
                  </a:cubicBezTo>
                  <a:cubicBezTo>
                    <a:pt x="1143" y="72"/>
                    <a:pt x="1072"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9" name="Google Shape;14399;p115"/>
            <p:cNvSpPr/>
            <p:nvPr/>
          </p:nvSpPr>
          <p:spPr>
            <a:xfrm>
              <a:off x="7099455" y="2357101"/>
              <a:ext cx="42043" cy="11547"/>
            </a:xfrm>
            <a:custGeom>
              <a:avLst/>
              <a:gdLst/>
              <a:ahLst/>
              <a:cxnLst/>
              <a:rect l="l" t="t" r="r" b="b"/>
              <a:pathLst>
                <a:path w="1216" h="334" extrusionOk="0">
                  <a:moveTo>
                    <a:pt x="167" y="0"/>
                  </a:moveTo>
                  <a:cubicBezTo>
                    <a:pt x="72" y="0"/>
                    <a:pt x="1" y="72"/>
                    <a:pt x="1" y="167"/>
                  </a:cubicBezTo>
                  <a:cubicBezTo>
                    <a:pt x="1" y="262"/>
                    <a:pt x="72" y="334"/>
                    <a:pt x="167" y="334"/>
                  </a:cubicBezTo>
                  <a:lnTo>
                    <a:pt x="1048" y="334"/>
                  </a:lnTo>
                  <a:cubicBezTo>
                    <a:pt x="1144" y="334"/>
                    <a:pt x="1215" y="262"/>
                    <a:pt x="1215" y="167"/>
                  </a:cubicBezTo>
                  <a:cubicBezTo>
                    <a:pt x="1215" y="72"/>
                    <a:pt x="1144"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0" name="Google Shape;14400;p115"/>
            <p:cNvSpPr/>
            <p:nvPr/>
          </p:nvSpPr>
          <p:spPr>
            <a:xfrm>
              <a:off x="7030307" y="2149625"/>
              <a:ext cx="79073" cy="79067"/>
            </a:xfrm>
            <a:custGeom>
              <a:avLst/>
              <a:gdLst/>
              <a:ahLst/>
              <a:cxnLst/>
              <a:rect l="l" t="t" r="r" b="b"/>
              <a:pathLst>
                <a:path w="2287" h="2287" extrusionOk="0">
                  <a:moveTo>
                    <a:pt x="1143" y="333"/>
                  </a:moveTo>
                  <a:cubicBezTo>
                    <a:pt x="1596" y="333"/>
                    <a:pt x="1953" y="691"/>
                    <a:pt x="1953" y="1143"/>
                  </a:cubicBezTo>
                  <a:cubicBezTo>
                    <a:pt x="1953" y="1572"/>
                    <a:pt x="1596" y="1929"/>
                    <a:pt x="1143" y="1929"/>
                  </a:cubicBezTo>
                  <a:cubicBezTo>
                    <a:pt x="715" y="1929"/>
                    <a:pt x="357" y="1572"/>
                    <a:pt x="357" y="1143"/>
                  </a:cubicBezTo>
                  <a:cubicBezTo>
                    <a:pt x="357" y="691"/>
                    <a:pt x="715" y="333"/>
                    <a:pt x="1143" y="333"/>
                  </a:cubicBezTo>
                  <a:close/>
                  <a:moveTo>
                    <a:pt x="1143" y="0"/>
                  </a:moveTo>
                  <a:cubicBezTo>
                    <a:pt x="524" y="0"/>
                    <a:pt x="0" y="500"/>
                    <a:pt x="0" y="1143"/>
                  </a:cubicBezTo>
                  <a:cubicBezTo>
                    <a:pt x="0" y="1762"/>
                    <a:pt x="524" y="2286"/>
                    <a:pt x="1143" y="2286"/>
                  </a:cubicBezTo>
                  <a:cubicBezTo>
                    <a:pt x="1786" y="2286"/>
                    <a:pt x="2286" y="1762"/>
                    <a:pt x="2286" y="1143"/>
                  </a:cubicBezTo>
                  <a:cubicBezTo>
                    <a:pt x="2286" y="500"/>
                    <a:pt x="1786"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1" name="Google Shape;14401;p115"/>
          <p:cNvGrpSpPr/>
          <p:nvPr/>
        </p:nvGrpSpPr>
        <p:grpSpPr>
          <a:xfrm>
            <a:off x="7221472" y="1980086"/>
            <a:ext cx="376699" cy="376681"/>
            <a:chOff x="7442806" y="2129019"/>
            <a:chExt cx="408434" cy="408415"/>
          </a:xfrm>
        </p:grpSpPr>
        <p:sp>
          <p:nvSpPr>
            <p:cNvPr id="14402" name="Google Shape;14402;p115"/>
            <p:cNvSpPr/>
            <p:nvPr/>
          </p:nvSpPr>
          <p:spPr>
            <a:xfrm>
              <a:off x="7442806" y="2129019"/>
              <a:ext cx="408434" cy="278309"/>
            </a:xfrm>
            <a:custGeom>
              <a:avLst/>
              <a:gdLst/>
              <a:ahLst/>
              <a:cxnLst/>
              <a:rect l="l" t="t" r="r" b="b"/>
              <a:pathLst>
                <a:path w="11813" h="8050" extrusionOk="0">
                  <a:moveTo>
                    <a:pt x="2001" y="1"/>
                  </a:moveTo>
                  <a:cubicBezTo>
                    <a:pt x="905" y="1"/>
                    <a:pt x="0" y="906"/>
                    <a:pt x="0" y="2001"/>
                  </a:cubicBezTo>
                  <a:lnTo>
                    <a:pt x="0" y="6073"/>
                  </a:lnTo>
                  <a:cubicBezTo>
                    <a:pt x="0" y="7169"/>
                    <a:pt x="905" y="8050"/>
                    <a:pt x="2001" y="8050"/>
                  </a:cubicBezTo>
                  <a:lnTo>
                    <a:pt x="5501" y="8050"/>
                  </a:lnTo>
                  <a:cubicBezTo>
                    <a:pt x="5597" y="8050"/>
                    <a:pt x="5668" y="7979"/>
                    <a:pt x="5668" y="7883"/>
                  </a:cubicBezTo>
                  <a:cubicBezTo>
                    <a:pt x="5668" y="7788"/>
                    <a:pt x="5597" y="7717"/>
                    <a:pt x="5501" y="7717"/>
                  </a:cubicBezTo>
                  <a:lnTo>
                    <a:pt x="2001" y="7717"/>
                  </a:lnTo>
                  <a:cubicBezTo>
                    <a:pt x="1096" y="7717"/>
                    <a:pt x="357" y="6978"/>
                    <a:pt x="357" y="6073"/>
                  </a:cubicBezTo>
                  <a:lnTo>
                    <a:pt x="357" y="2001"/>
                  </a:lnTo>
                  <a:cubicBezTo>
                    <a:pt x="357" y="1096"/>
                    <a:pt x="1096" y="358"/>
                    <a:pt x="2001" y="358"/>
                  </a:cubicBezTo>
                  <a:lnTo>
                    <a:pt x="9812" y="358"/>
                  </a:lnTo>
                  <a:cubicBezTo>
                    <a:pt x="10717" y="358"/>
                    <a:pt x="11455" y="1096"/>
                    <a:pt x="11455" y="2001"/>
                  </a:cubicBezTo>
                  <a:lnTo>
                    <a:pt x="11455" y="5907"/>
                  </a:lnTo>
                  <a:cubicBezTo>
                    <a:pt x="11455" y="6002"/>
                    <a:pt x="11550" y="6073"/>
                    <a:pt x="11645" y="6073"/>
                  </a:cubicBezTo>
                  <a:cubicBezTo>
                    <a:pt x="11741" y="6073"/>
                    <a:pt x="11812" y="6002"/>
                    <a:pt x="11812" y="5907"/>
                  </a:cubicBezTo>
                  <a:lnTo>
                    <a:pt x="11812" y="2001"/>
                  </a:lnTo>
                  <a:cubicBezTo>
                    <a:pt x="11812" y="906"/>
                    <a:pt x="10907" y="1"/>
                    <a:pt x="9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3" name="Google Shape;14403;p115"/>
            <p:cNvSpPr/>
            <p:nvPr/>
          </p:nvSpPr>
          <p:spPr>
            <a:xfrm>
              <a:off x="7570418" y="2152910"/>
              <a:ext cx="256927" cy="173761"/>
            </a:xfrm>
            <a:custGeom>
              <a:avLst/>
              <a:gdLst/>
              <a:ahLst/>
              <a:cxnLst/>
              <a:rect l="l" t="t" r="r" b="b"/>
              <a:pathLst>
                <a:path w="7431" h="5026" extrusionOk="0">
                  <a:moveTo>
                    <a:pt x="191" y="0"/>
                  </a:moveTo>
                  <a:cubicBezTo>
                    <a:pt x="96" y="0"/>
                    <a:pt x="0" y="96"/>
                    <a:pt x="0" y="191"/>
                  </a:cubicBezTo>
                  <a:cubicBezTo>
                    <a:pt x="0" y="286"/>
                    <a:pt x="96" y="358"/>
                    <a:pt x="191" y="358"/>
                  </a:cubicBezTo>
                  <a:lnTo>
                    <a:pt x="6121" y="358"/>
                  </a:lnTo>
                  <a:cubicBezTo>
                    <a:pt x="6645" y="358"/>
                    <a:pt x="7073" y="786"/>
                    <a:pt x="7073" y="1310"/>
                  </a:cubicBezTo>
                  <a:lnTo>
                    <a:pt x="7073" y="4835"/>
                  </a:lnTo>
                  <a:cubicBezTo>
                    <a:pt x="7073" y="4954"/>
                    <a:pt x="7169" y="5025"/>
                    <a:pt x="7264" y="5025"/>
                  </a:cubicBezTo>
                  <a:cubicBezTo>
                    <a:pt x="7359" y="5025"/>
                    <a:pt x="7431" y="4954"/>
                    <a:pt x="7431" y="4835"/>
                  </a:cubicBezTo>
                  <a:lnTo>
                    <a:pt x="7431" y="1310"/>
                  </a:lnTo>
                  <a:cubicBezTo>
                    <a:pt x="7431" y="596"/>
                    <a:pt x="6835" y="0"/>
                    <a:pt x="6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4" name="Google Shape;14404;p115"/>
            <p:cNvSpPr/>
            <p:nvPr/>
          </p:nvSpPr>
          <p:spPr>
            <a:xfrm>
              <a:off x="7466662" y="2152910"/>
              <a:ext cx="163885" cy="230564"/>
            </a:xfrm>
            <a:custGeom>
              <a:avLst/>
              <a:gdLst/>
              <a:ahLst/>
              <a:cxnLst/>
              <a:rect l="l" t="t" r="r" b="b"/>
              <a:pathLst>
                <a:path w="4740" h="6669" extrusionOk="0">
                  <a:moveTo>
                    <a:pt x="1311" y="0"/>
                  </a:moveTo>
                  <a:cubicBezTo>
                    <a:pt x="596" y="0"/>
                    <a:pt x="1" y="596"/>
                    <a:pt x="1" y="1310"/>
                  </a:cubicBezTo>
                  <a:lnTo>
                    <a:pt x="1" y="1572"/>
                  </a:lnTo>
                  <a:cubicBezTo>
                    <a:pt x="1" y="1691"/>
                    <a:pt x="48" y="1810"/>
                    <a:pt x="144" y="1882"/>
                  </a:cubicBezTo>
                  <a:lnTo>
                    <a:pt x="429" y="2144"/>
                  </a:lnTo>
                  <a:cubicBezTo>
                    <a:pt x="549" y="2239"/>
                    <a:pt x="596" y="2358"/>
                    <a:pt x="596" y="2501"/>
                  </a:cubicBezTo>
                  <a:lnTo>
                    <a:pt x="596" y="4192"/>
                  </a:lnTo>
                  <a:cubicBezTo>
                    <a:pt x="596" y="4335"/>
                    <a:pt x="549" y="4454"/>
                    <a:pt x="429" y="4549"/>
                  </a:cubicBezTo>
                  <a:lnTo>
                    <a:pt x="144" y="4811"/>
                  </a:lnTo>
                  <a:cubicBezTo>
                    <a:pt x="48" y="4882"/>
                    <a:pt x="1" y="5001"/>
                    <a:pt x="1" y="5097"/>
                  </a:cubicBezTo>
                  <a:lnTo>
                    <a:pt x="1" y="5382"/>
                  </a:lnTo>
                  <a:cubicBezTo>
                    <a:pt x="1" y="6097"/>
                    <a:pt x="596" y="6668"/>
                    <a:pt x="1311" y="6668"/>
                  </a:cubicBezTo>
                  <a:lnTo>
                    <a:pt x="4573" y="6668"/>
                  </a:lnTo>
                  <a:cubicBezTo>
                    <a:pt x="4668" y="6668"/>
                    <a:pt x="4740" y="6597"/>
                    <a:pt x="4740" y="6502"/>
                  </a:cubicBezTo>
                  <a:cubicBezTo>
                    <a:pt x="4740" y="6406"/>
                    <a:pt x="4668" y="6335"/>
                    <a:pt x="4573" y="6335"/>
                  </a:cubicBezTo>
                  <a:lnTo>
                    <a:pt x="1311" y="6335"/>
                  </a:lnTo>
                  <a:cubicBezTo>
                    <a:pt x="787" y="6335"/>
                    <a:pt x="358" y="5906"/>
                    <a:pt x="358" y="5382"/>
                  </a:cubicBezTo>
                  <a:lnTo>
                    <a:pt x="358" y="5097"/>
                  </a:lnTo>
                  <a:cubicBezTo>
                    <a:pt x="358" y="5097"/>
                    <a:pt x="358" y="5073"/>
                    <a:pt x="358" y="5073"/>
                  </a:cubicBezTo>
                  <a:lnTo>
                    <a:pt x="668" y="4811"/>
                  </a:lnTo>
                  <a:cubicBezTo>
                    <a:pt x="834" y="4644"/>
                    <a:pt x="953" y="4430"/>
                    <a:pt x="953" y="4192"/>
                  </a:cubicBezTo>
                  <a:lnTo>
                    <a:pt x="953" y="2501"/>
                  </a:lnTo>
                  <a:cubicBezTo>
                    <a:pt x="953" y="2263"/>
                    <a:pt x="834" y="2025"/>
                    <a:pt x="668" y="1882"/>
                  </a:cubicBezTo>
                  <a:lnTo>
                    <a:pt x="358" y="1620"/>
                  </a:lnTo>
                  <a:cubicBezTo>
                    <a:pt x="358" y="1596"/>
                    <a:pt x="358" y="1596"/>
                    <a:pt x="358" y="1572"/>
                  </a:cubicBezTo>
                  <a:lnTo>
                    <a:pt x="358" y="1310"/>
                  </a:lnTo>
                  <a:cubicBezTo>
                    <a:pt x="358" y="786"/>
                    <a:pt x="787" y="358"/>
                    <a:pt x="1311" y="358"/>
                  </a:cubicBezTo>
                  <a:lnTo>
                    <a:pt x="2454" y="358"/>
                  </a:lnTo>
                  <a:cubicBezTo>
                    <a:pt x="2549" y="358"/>
                    <a:pt x="2620" y="286"/>
                    <a:pt x="2620" y="191"/>
                  </a:cubicBezTo>
                  <a:cubicBezTo>
                    <a:pt x="2620" y="96"/>
                    <a:pt x="2549" y="0"/>
                    <a:pt x="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5" name="Google Shape;14405;p115"/>
            <p:cNvSpPr/>
            <p:nvPr/>
          </p:nvSpPr>
          <p:spPr>
            <a:xfrm>
              <a:off x="7465037" y="2234399"/>
              <a:ext cx="12378" cy="65930"/>
            </a:xfrm>
            <a:custGeom>
              <a:avLst/>
              <a:gdLst/>
              <a:ahLst/>
              <a:cxnLst/>
              <a:rect l="l" t="t" r="r" b="b"/>
              <a:pathLst>
                <a:path w="358" h="1907" extrusionOk="0">
                  <a:moveTo>
                    <a:pt x="191" y="1"/>
                  </a:moveTo>
                  <a:cubicBezTo>
                    <a:pt x="95" y="1"/>
                    <a:pt x="0" y="96"/>
                    <a:pt x="0" y="191"/>
                  </a:cubicBezTo>
                  <a:lnTo>
                    <a:pt x="0" y="1739"/>
                  </a:lnTo>
                  <a:cubicBezTo>
                    <a:pt x="0" y="1835"/>
                    <a:pt x="95" y="1906"/>
                    <a:pt x="191" y="1906"/>
                  </a:cubicBezTo>
                  <a:cubicBezTo>
                    <a:pt x="286" y="1906"/>
                    <a:pt x="357" y="1835"/>
                    <a:pt x="357" y="1739"/>
                  </a:cubicBezTo>
                  <a:lnTo>
                    <a:pt x="357" y="191"/>
                  </a:lnTo>
                  <a:cubicBezTo>
                    <a:pt x="357" y="96"/>
                    <a:pt x="286" y="1"/>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6" name="Google Shape;14406;p115"/>
            <p:cNvSpPr/>
            <p:nvPr/>
          </p:nvSpPr>
          <p:spPr>
            <a:xfrm>
              <a:off x="7516898" y="2179255"/>
              <a:ext cx="106249" cy="116129"/>
            </a:xfrm>
            <a:custGeom>
              <a:avLst/>
              <a:gdLst/>
              <a:ahLst/>
              <a:cxnLst/>
              <a:rect l="l" t="t" r="r" b="b"/>
              <a:pathLst>
                <a:path w="3073" h="3359" extrusionOk="0">
                  <a:moveTo>
                    <a:pt x="1263" y="0"/>
                  </a:moveTo>
                  <a:cubicBezTo>
                    <a:pt x="929" y="0"/>
                    <a:pt x="667" y="239"/>
                    <a:pt x="643" y="572"/>
                  </a:cubicBezTo>
                  <a:lnTo>
                    <a:pt x="620" y="1120"/>
                  </a:lnTo>
                  <a:lnTo>
                    <a:pt x="191" y="1120"/>
                  </a:lnTo>
                  <a:cubicBezTo>
                    <a:pt x="72" y="1120"/>
                    <a:pt x="1" y="1191"/>
                    <a:pt x="1" y="1286"/>
                  </a:cubicBezTo>
                  <a:cubicBezTo>
                    <a:pt x="1" y="1382"/>
                    <a:pt x="72" y="1477"/>
                    <a:pt x="191" y="1477"/>
                  </a:cubicBezTo>
                  <a:lnTo>
                    <a:pt x="739" y="1477"/>
                  </a:lnTo>
                  <a:cubicBezTo>
                    <a:pt x="858" y="1477"/>
                    <a:pt x="977" y="1382"/>
                    <a:pt x="977" y="1239"/>
                  </a:cubicBezTo>
                  <a:lnTo>
                    <a:pt x="1001" y="596"/>
                  </a:lnTo>
                  <a:cubicBezTo>
                    <a:pt x="1001" y="453"/>
                    <a:pt x="1120" y="334"/>
                    <a:pt x="1263" y="334"/>
                  </a:cubicBezTo>
                  <a:cubicBezTo>
                    <a:pt x="1406" y="334"/>
                    <a:pt x="1501" y="429"/>
                    <a:pt x="1525" y="572"/>
                  </a:cubicBezTo>
                  <a:lnTo>
                    <a:pt x="1572" y="1096"/>
                  </a:lnTo>
                  <a:cubicBezTo>
                    <a:pt x="1572" y="1239"/>
                    <a:pt x="1691" y="1334"/>
                    <a:pt x="1834" y="1334"/>
                  </a:cubicBezTo>
                  <a:lnTo>
                    <a:pt x="2311" y="1334"/>
                  </a:lnTo>
                  <a:cubicBezTo>
                    <a:pt x="2430" y="1334"/>
                    <a:pt x="2525" y="1382"/>
                    <a:pt x="2596" y="1477"/>
                  </a:cubicBezTo>
                  <a:cubicBezTo>
                    <a:pt x="2668" y="1548"/>
                    <a:pt x="2715" y="1667"/>
                    <a:pt x="2692" y="1786"/>
                  </a:cubicBezTo>
                  <a:lnTo>
                    <a:pt x="2549" y="2691"/>
                  </a:lnTo>
                  <a:cubicBezTo>
                    <a:pt x="2525" y="2858"/>
                    <a:pt x="2358" y="3001"/>
                    <a:pt x="2168" y="3001"/>
                  </a:cubicBezTo>
                  <a:lnTo>
                    <a:pt x="1072" y="3001"/>
                  </a:lnTo>
                  <a:cubicBezTo>
                    <a:pt x="953" y="3001"/>
                    <a:pt x="858" y="2953"/>
                    <a:pt x="763" y="2882"/>
                  </a:cubicBezTo>
                  <a:lnTo>
                    <a:pt x="620" y="2763"/>
                  </a:lnTo>
                  <a:cubicBezTo>
                    <a:pt x="572" y="2715"/>
                    <a:pt x="548" y="2715"/>
                    <a:pt x="501" y="2715"/>
                  </a:cubicBezTo>
                  <a:lnTo>
                    <a:pt x="191" y="2715"/>
                  </a:lnTo>
                  <a:cubicBezTo>
                    <a:pt x="96" y="2715"/>
                    <a:pt x="1" y="2787"/>
                    <a:pt x="1" y="2882"/>
                  </a:cubicBezTo>
                  <a:cubicBezTo>
                    <a:pt x="1" y="2977"/>
                    <a:pt x="96" y="3049"/>
                    <a:pt x="191" y="3049"/>
                  </a:cubicBezTo>
                  <a:lnTo>
                    <a:pt x="429" y="3049"/>
                  </a:lnTo>
                  <a:lnTo>
                    <a:pt x="548" y="3144"/>
                  </a:lnTo>
                  <a:cubicBezTo>
                    <a:pt x="691" y="3287"/>
                    <a:pt x="882" y="3358"/>
                    <a:pt x="1072" y="3358"/>
                  </a:cubicBezTo>
                  <a:lnTo>
                    <a:pt x="2168" y="3358"/>
                  </a:lnTo>
                  <a:cubicBezTo>
                    <a:pt x="2525" y="3358"/>
                    <a:pt x="2834" y="3096"/>
                    <a:pt x="2882" y="2739"/>
                  </a:cubicBezTo>
                  <a:lnTo>
                    <a:pt x="3025" y="1834"/>
                  </a:lnTo>
                  <a:cubicBezTo>
                    <a:pt x="3073" y="1620"/>
                    <a:pt x="3001" y="1405"/>
                    <a:pt x="2858" y="1239"/>
                  </a:cubicBezTo>
                  <a:cubicBezTo>
                    <a:pt x="2739" y="1096"/>
                    <a:pt x="2525" y="1001"/>
                    <a:pt x="2311" y="1001"/>
                  </a:cubicBezTo>
                  <a:lnTo>
                    <a:pt x="1906" y="1001"/>
                  </a:lnTo>
                  <a:lnTo>
                    <a:pt x="1858" y="548"/>
                  </a:lnTo>
                  <a:cubicBezTo>
                    <a:pt x="1834" y="239"/>
                    <a:pt x="1572"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7" name="Google Shape;14407;p115"/>
            <p:cNvSpPr/>
            <p:nvPr/>
          </p:nvSpPr>
          <p:spPr>
            <a:xfrm>
              <a:off x="7814958" y="2435307"/>
              <a:ext cx="23096" cy="102127"/>
            </a:xfrm>
            <a:custGeom>
              <a:avLst/>
              <a:gdLst/>
              <a:ahLst/>
              <a:cxnLst/>
              <a:rect l="l" t="t" r="r" b="b"/>
              <a:pathLst>
                <a:path w="668" h="2954" extrusionOk="0">
                  <a:moveTo>
                    <a:pt x="500" y="1"/>
                  </a:moveTo>
                  <a:cubicBezTo>
                    <a:pt x="405" y="1"/>
                    <a:pt x="334" y="72"/>
                    <a:pt x="334" y="167"/>
                  </a:cubicBezTo>
                  <a:lnTo>
                    <a:pt x="334" y="810"/>
                  </a:lnTo>
                  <a:cubicBezTo>
                    <a:pt x="334" y="1025"/>
                    <a:pt x="238" y="1263"/>
                    <a:pt x="96" y="1453"/>
                  </a:cubicBezTo>
                  <a:lnTo>
                    <a:pt x="48" y="1501"/>
                  </a:lnTo>
                  <a:cubicBezTo>
                    <a:pt x="24" y="1525"/>
                    <a:pt x="0" y="1572"/>
                    <a:pt x="0" y="1596"/>
                  </a:cubicBezTo>
                  <a:lnTo>
                    <a:pt x="0" y="2787"/>
                  </a:lnTo>
                  <a:cubicBezTo>
                    <a:pt x="0" y="2882"/>
                    <a:pt x="96" y="2954"/>
                    <a:pt x="191" y="2954"/>
                  </a:cubicBezTo>
                  <a:cubicBezTo>
                    <a:pt x="286" y="2954"/>
                    <a:pt x="358" y="2882"/>
                    <a:pt x="358" y="2787"/>
                  </a:cubicBezTo>
                  <a:lnTo>
                    <a:pt x="358" y="1668"/>
                  </a:lnTo>
                  <a:cubicBezTo>
                    <a:pt x="572" y="1430"/>
                    <a:pt x="667" y="1120"/>
                    <a:pt x="667" y="810"/>
                  </a:cubicBezTo>
                  <a:lnTo>
                    <a:pt x="667" y="167"/>
                  </a:lnTo>
                  <a:cubicBezTo>
                    <a:pt x="667" y="72"/>
                    <a:pt x="59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8" name="Google Shape;14408;p115"/>
            <p:cNvSpPr/>
            <p:nvPr/>
          </p:nvSpPr>
          <p:spPr>
            <a:xfrm>
              <a:off x="7723545" y="2318413"/>
              <a:ext cx="114512" cy="103752"/>
            </a:xfrm>
            <a:custGeom>
              <a:avLst/>
              <a:gdLst/>
              <a:ahLst/>
              <a:cxnLst/>
              <a:rect l="l" t="t" r="r" b="b"/>
              <a:pathLst>
                <a:path w="3312" h="3001" extrusionOk="0">
                  <a:moveTo>
                    <a:pt x="191" y="0"/>
                  </a:moveTo>
                  <a:cubicBezTo>
                    <a:pt x="96" y="0"/>
                    <a:pt x="1" y="71"/>
                    <a:pt x="1" y="167"/>
                  </a:cubicBezTo>
                  <a:lnTo>
                    <a:pt x="1" y="2096"/>
                  </a:lnTo>
                  <a:cubicBezTo>
                    <a:pt x="1" y="2191"/>
                    <a:pt x="96" y="2262"/>
                    <a:pt x="191" y="2262"/>
                  </a:cubicBezTo>
                  <a:cubicBezTo>
                    <a:pt x="287" y="2262"/>
                    <a:pt x="358" y="2191"/>
                    <a:pt x="358" y="2096"/>
                  </a:cubicBezTo>
                  <a:lnTo>
                    <a:pt x="358" y="1238"/>
                  </a:lnTo>
                  <a:cubicBezTo>
                    <a:pt x="358" y="1048"/>
                    <a:pt x="501" y="905"/>
                    <a:pt x="668" y="905"/>
                  </a:cubicBezTo>
                  <a:cubicBezTo>
                    <a:pt x="858" y="905"/>
                    <a:pt x="1001" y="1048"/>
                    <a:pt x="1001" y="1238"/>
                  </a:cubicBezTo>
                  <a:lnTo>
                    <a:pt x="1001" y="2096"/>
                  </a:lnTo>
                  <a:cubicBezTo>
                    <a:pt x="1001" y="2191"/>
                    <a:pt x="1073" y="2262"/>
                    <a:pt x="1168" y="2262"/>
                  </a:cubicBezTo>
                  <a:cubicBezTo>
                    <a:pt x="1263" y="2262"/>
                    <a:pt x="1335" y="2191"/>
                    <a:pt x="1335" y="2096"/>
                  </a:cubicBezTo>
                  <a:lnTo>
                    <a:pt x="1335" y="1238"/>
                  </a:lnTo>
                  <a:cubicBezTo>
                    <a:pt x="1335" y="1048"/>
                    <a:pt x="1501" y="905"/>
                    <a:pt x="1668" y="905"/>
                  </a:cubicBezTo>
                  <a:cubicBezTo>
                    <a:pt x="1835" y="905"/>
                    <a:pt x="1978" y="1048"/>
                    <a:pt x="1978" y="1238"/>
                  </a:cubicBezTo>
                  <a:lnTo>
                    <a:pt x="1978" y="2096"/>
                  </a:lnTo>
                  <a:cubicBezTo>
                    <a:pt x="1978" y="2191"/>
                    <a:pt x="2073" y="2262"/>
                    <a:pt x="2168" y="2262"/>
                  </a:cubicBezTo>
                  <a:cubicBezTo>
                    <a:pt x="2263" y="2262"/>
                    <a:pt x="2335" y="2191"/>
                    <a:pt x="2335" y="2096"/>
                  </a:cubicBezTo>
                  <a:lnTo>
                    <a:pt x="2335" y="1238"/>
                  </a:lnTo>
                  <a:cubicBezTo>
                    <a:pt x="2335" y="1048"/>
                    <a:pt x="2478" y="905"/>
                    <a:pt x="2644" y="905"/>
                  </a:cubicBezTo>
                  <a:cubicBezTo>
                    <a:pt x="2835" y="905"/>
                    <a:pt x="2978" y="1048"/>
                    <a:pt x="2978" y="1238"/>
                  </a:cubicBezTo>
                  <a:lnTo>
                    <a:pt x="2978" y="2810"/>
                  </a:lnTo>
                  <a:cubicBezTo>
                    <a:pt x="2978" y="2905"/>
                    <a:pt x="3049" y="3001"/>
                    <a:pt x="3144" y="3001"/>
                  </a:cubicBezTo>
                  <a:cubicBezTo>
                    <a:pt x="3240" y="3001"/>
                    <a:pt x="3311" y="2905"/>
                    <a:pt x="3311" y="2810"/>
                  </a:cubicBezTo>
                  <a:lnTo>
                    <a:pt x="3311" y="1238"/>
                  </a:lnTo>
                  <a:cubicBezTo>
                    <a:pt x="3311" y="857"/>
                    <a:pt x="3025" y="572"/>
                    <a:pt x="2644" y="572"/>
                  </a:cubicBezTo>
                  <a:cubicBezTo>
                    <a:pt x="2454" y="572"/>
                    <a:pt x="2287" y="643"/>
                    <a:pt x="2168" y="786"/>
                  </a:cubicBezTo>
                  <a:cubicBezTo>
                    <a:pt x="2049" y="643"/>
                    <a:pt x="1858" y="572"/>
                    <a:pt x="1668" y="572"/>
                  </a:cubicBezTo>
                  <a:cubicBezTo>
                    <a:pt x="1477" y="572"/>
                    <a:pt x="1287" y="643"/>
                    <a:pt x="1168" y="786"/>
                  </a:cubicBezTo>
                  <a:cubicBezTo>
                    <a:pt x="1049" y="643"/>
                    <a:pt x="882" y="572"/>
                    <a:pt x="668" y="572"/>
                  </a:cubicBezTo>
                  <a:cubicBezTo>
                    <a:pt x="572" y="572"/>
                    <a:pt x="453" y="595"/>
                    <a:pt x="358" y="643"/>
                  </a:cubicBezTo>
                  <a:lnTo>
                    <a:pt x="358" y="167"/>
                  </a:lnTo>
                  <a:cubicBezTo>
                    <a:pt x="358" y="71"/>
                    <a:pt x="287"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9" name="Google Shape;14409;p115"/>
            <p:cNvSpPr/>
            <p:nvPr/>
          </p:nvSpPr>
          <p:spPr>
            <a:xfrm>
              <a:off x="7641225" y="2259949"/>
              <a:ext cx="94735" cy="277479"/>
            </a:xfrm>
            <a:custGeom>
              <a:avLst/>
              <a:gdLst/>
              <a:ahLst/>
              <a:cxnLst/>
              <a:rect l="l" t="t" r="r" b="b"/>
              <a:pathLst>
                <a:path w="2740" h="8026" extrusionOk="0">
                  <a:moveTo>
                    <a:pt x="2072" y="0"/>
                  </a:moveTo>
                  <a:cubicBezTo>
                    <a:pt x="1715" y="0"/>
                    <a:pt x="1406" y="310"/>
                    <a:pt x="1406" y="667"/>
                  </a:cubicBezTo>
                  <a:lnTo>
                    <a:pt x="1406" y="3334"/>
                  </a:lnTo>
                  <a:lnTo>
                    <a:pt x="1048" y="2953"/>
                  </a:lnTo>
                  <a:cubicBezTo>
                    <a:pt x="929" y="2834"/>
                    <a:pt x="786" y="2786"/>
                    <a:pt x="643" y="2763"/>
                  </a:cubicBezTo>
                  <a:cubicBezTo>
                    <a:pt x="477" y="2763"/>
                    <a:pt x="334" y="2834"/>
                    <a:pt x="215" y="2953"/>
                  </a:cubicBezTo>
                  <a:cubicBezTo>
                    <a:pt x="48" y="3120"/>
                    <a:pt x="0" y="3358"/>
                    <a:pt x="96" y="3572"/>
                  </a:cubicBezTo>
                  <a:lnTo>
                    <a:pt x="810" y="5287"/>
                  </a:lnTo>
                  <a:cubicBezTo>
                    <a:pt x="1072" y="5882"/>
                    <a:pt x="1477" y="6382"/>
                    <a:pt x="2025" y="6740"/>
                  </a:cubicBezTo>
                  <a:lnTo>
                    <a:pt x="2096" y="6763"/>
                  </a:lnTo>
                  <a:lnTo>
                    <a:pt x="2096" y="7859"/>
                  </a:lnTo>
                  <a:cubicBezTo>
                    <a:pt x="2096" y="7954"/>
                    <a:pt x="2168" y="8026"/>
                    <a:pt x="2263" y="8026"/>
                  </a:cubicBezTo>
                  <a:cubicBezTo>
                    <a:pt x="2358" y="8026"/>
                    <a:pt x="2430" y="7954"/>
                    <a:pt x="2430" y="7859"/>
                  </a:cubicBezTo>
                  <a:lnTo>
                    <a:pt x="2430" y="6668"/>
                  </a:lnTo>
                  <a:cubicBezTo>
                    <a:pt x="2430" y="6621"/>
                    <a:pt x="2406" y="6573"/>
                    <a:pt x="2358" y="6525"/>
                  </a:cubicBezTo>
                  <a:lnTo>
                    <a:pt x="2215" y="6454"/>
                  </a:lnTo>
                  <a:cubicBezTo>
                    <a:pt x="1739" y="6120"/>
                    <a:pt x="1358" y="5692"/>
                    <a:pt x="1120" y="5144"/>
                  </a:cubicBezTo>
                  <a:lnTo>
                    <a:pt x="405" y="3429"/>
                  </a:lnTo>
                  <a:cubicBezTo>
                    <a:pt x="382" y="3358"/>
                    <a:pt x="405" y="3263"/>
                    <a:pt x="453" y="3191"/>
                  </a:cubicBezTo>
                  <a:cubicBezTo>
                    <a:pt x="501" y="3144"/>
                    <a:pt x="572" y="3120"/>
                    <a:pt x="620" y="3120"/>
                  </a:cubicBezTo>
                  <a:cubicBezTo>
                    <a:pt x="691" y="3120"/>
                    <a:pt x="739" y="3144"/>
                    <a:pt x="786" y="3191"/>
                  </a:cubicBezTo>
                  <a:lnTo>
                    <a:pt x="1406" y="3858"/>
                  </a:lnTo>
                  <a:lnTo>
                    <a:pt x="1406" y="4025"/>
                  </a:lnTo>
                  <a:cubicBezTo>
                    <a:pt x="1406" y="4120"/>
                    <a:pt x="1477" y="4215"/>
                    <a:pt x="1572" y="4215"/>
                  </a:cubicBezTo>
                  <a:cubicBezTo>
                    <a:pt x="1668" y="4215"/>
                    <a:pt x="1763" y="4120"/>
                    <a:pt x="1763" y="4025"/>
                  </a:cubicBezTo>
                  <a:lnTo>
                    <a:pt x="1763" y="667"/>
                  </a:lnTo>
                  <a:cubicBezTo>
                    <a:pt x="1763" y="500"/>
                    <a:pt x="1906" y="357"/>
                    <a:pt x="2072" y="357"/>
                  </a:cubicBezTo>
                  <a:cubicBezTo>
                    <a:pt x="2239" y="357"/>
                    <a:pt x="2382" y="500"/>
                    <a:pt x="2382" y="667"/>
                  </a:cubicBezTo>
                  <a:lnTo>
                    <a:pt x="2382" y="1119"/>
                  </a:lnTo>
                  <a:cubicBezTo>
                    <a:pt x="2382" y="1215"/>
                    <a:pt x="2477" y="1310"/>
                    <a:pt x="2572" y="1310"/>
                  </a:cubicBezTo>
                  <a:cubicBezTo>
                    <a:pt x="2668" y="1310"/>
                    <a:pt x="2739" y="1215"/>
                    <a:pt x="2739" y="1119"/>
                  </a:cubicBezTo>
                  <a:lnTo>
                    <a:pt x="2739" y="667"/>
                  </a:lnTo>
                  <a:cubicBezTo>
                    <a:pt x="2739" y="310"/>
                    <a:pt x="2430" y="0"/>
                    <a:pt x="2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0" name="Google Shape;14410;p115"/>
            <p:cNvSpPr/>
            <p:nvPr/>
          </p:nvSpPr>
          <p:spPr>
            <a:xfrm>
              <a:off x="7642884" y="2194882"/>
              <a:ext cx="155657" cy="86500"/>
            </a:xfrm>
            <a:custGeom>
              <a:avLst/>
              <a:gdLst/>
              <a:ahLst/>
              <a:cxnLst/>
              <a:rect l="l" t="t" r="r" b="b"/>
              <a:pathLst>
                <a:path w="4502" h="2502" extrusionOk="0">
                  <a:moveTo>
                    <a:pt x="619" y="1"/>
                  </a:moveTo>
                  <a:cubicBezTo>
                    <a:pt x="286" y="1"/>
                    <a:pt x="0" y="287"/>
                    <a:pt x="0" y="644"/>
                  </a:cubicBezTo>
                  <a:lnTo>
                    <a:pt x="0" y="1882"/>
                  </a:lnTo>
                  <a:cubicBezTo>
                    <a:pt x="0" y="2239"/>
                    <a:pt x="286" y="2501"/>
                    <a:pt x="619" y="2501"/>
                  </a:cubicBezTo>
                  <a:lnTo>
                    <a:pt x="857" y="2501"/>
                  </a:lnTo>
                  <a:cubicBezTo>
                    <a:pt x="953" y="2501"/>
                    <a:pt x="1024" y="2430"/>
                    <a:pt x="1024" y="2335"/>
                  </a:cubicBezTo>
                  <a:cubicBezTo>
                    <a:pt x="1024" y="2239"/>
                    <a:pt x="953" y="2168"/>
                    <a:pt x="857" y="2168"/>
                  </a:cubicBezTo>
                  <a:lnTo>
                    <a:pt x="619" y="2168"/>
                  </a:lnTo>
                  <a:cubicBezTo>
                    <a:pt x="476" y="2168"/>
                    <a:pt x="334" y="2049"/>
                    <a:pt x="334" y="1882"/>
                  </a:cubicBezTo>
                  <a:lnTo>
                    <a:pt x="334" y="644"/>
                  </a:lnTo>
                  <a:cubicBezTo>
                    <a:pt x="334" y="477"/>
                    <a:pt x="476" y="358"/>
                    <a:pt x="619" y="358"/>
                  </a:cubicBezTo>
                  <a:lnTo>
                    <a:pt x="3882" y="358"/>
                  </a:lnTo>
                  <a:cubicBezTo>
                    <a:pt x="4025" y="358"/>
                    <a:pt x="4168" y="477"/>
                    <a:pt x="4168" y="644"/>
                  </a:cubicBezTo>
                  <a:lnTo>
                    <a:pt x="4168" y="1882"/>
                  </a:lnTo>
                  <a:cubicBezTo>
                    <a:pt x="4168" y="2049"/>
                    <a:pt x="4025" y="2168"/>
                    <a:pt x="3882" y="2168"/>
                  </a:cubicBezTo>
                  <a:lnTo>
                    <a:pt x="3191" y="2168"/>
                  </a:lnTo>
                  <a:cubicBezTo>
                    <a:pt x="3096" y="2168"/>
                    <a:pt x="3025" y="2239"/>
                    <a:pt x="3025" y="2335"/>
                  </a:cubicBezTo>
                  <a:cubicBezTo>
                    <a:pt x="3025" y="2430"/>
                    <a:pt x="3096" y="2501"/>
                    <a:pt x="3191" y="2501"/>
                  </a:cubicBezTo>
                  <a:lnTo>
                    <a:pt x="3882" y="2501"/>
                  </a:lnTo>
                  <a:cubicBezTo>
                    <a:pt x="4215" y="2501"/>
                    <a:pt x="4501" y="2239"/>
                    <a:pt x="4501" y="1882"/>
                  </a:cubicBezTo>
                  <a:lnTo>
                    <a:pt x="4501" y="644"/>
                  </a:lnTo>
                  <a:cubicBezTo>
                    <a:pt x="4501" y="287"/>
                    <a:pt x="4215" y="1"/>
                    <a:pt x="3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1" name="Google Shape;14411;p115"/>
          <p:cNvGrpSpPr/>
          <p:nvPr/>
        </p:nvGrpSpPr>
        <p:grpSpPr>
          <a:xfrm>
            <a:off x="7245770" y="2492397"/>
            <a:ext cx="328101" cy="376681"/>
            <a:chOff x="7469151" y="2767110"/>
            <a:chExt cx="355742" cy="408415"/>
          </a:xfrm>
        </p:grpSpPr>
        <p:sp>
          <p:nvSpPr>
            <p:cNvPr id="14412" name="Google Shape;14412;p115"/>
            <p:cNvSpPr/>
            <p:nvPr/>
          </p:nvSpPr>
          <p:spPr>
            <a:xfrm>
              <a:off x="7507839" y="3089889"/>
              <a:ext cx="279159" cy="85636"/>
            </a:xfrm>
            <a:custGeom>
              <a:avLst/>
              <a:gdLst/>
              <a:ahLst/>
              <a:cxnLst/>
              <a:rect l="l" t="t" r="r" b="b"/>
              <a:pathLst>
                <a:path w="8074" h="2477" extrusionOk="0">
                  <a:moveTo>
                    <a:pt x="191" y="0"/>
                  </a:moveTo>
                  <a:cubicBezTo>
                    <a:pt x="96" y="0"/>
                    <a:pt x="1" y="95"/>
                    <a:pt x="1" y="191"/>
                  </a:cubicBezTo>
                  <a:lnTo>
                    <a:pt x="1" y="476"/>
                  </a:lnTo>
                  <a:cubicBezTo>
                    <a:pt x="1" y="1572"/>
                    <a:pt x="905" y="2477"/>
                    <a:pt x="2001" y="2477"/>
                  </a:cubicBezTo>
                  <a:lnTo>
                    <a:pt x="6073" y="2477"/>
                  </a:lnTo>
                  <a:cubicBezTo>
                    <a:pt x="7169" y="2477"/>
                    <a:pt x="8074" y="1572"/>
                    <a:pt x="8074" y="476"/>
                  </a:cubicBezTo>
                  <a:lnTo>
                    <a:pt x="8074" y="191"/>
                  </a:lnTo>
                  <a:cubicBezTo>
                    <a:pt x="8074" y="95"/>
                    <a:pt x="7978" y="0"/>
                    <a:pt x="7883" y="0"/>
                  </a:cubicBezTo>
                  <a:cubicBezTo>
                    <a:pt x="7788" y="0"/>
                    <a:pt x="7716" y="95"/>
                    <a:pt x="7716" y="191"/>
                  </a:cubicBezTo>
                  <a:lnTo>
                    <a:pt x="7716" y="476"/>
                  </a:lnTo>
                  <a:cubicBezTo>
                    <a:pt x="7716" y="1381"/>
                    <a:pt x="6978" y="2120"/>
                    <a:pt x="6073" y="2120"/>
                  </a:cubicBezTo>
                  <a:lnTo>
                    <a:pt x="2001" y="2120"/>
                  </a:lnTo>
                  <a:cubicBezTo>
                    <a:pt x="1096" y="2120"/>
                    <a:pt x="358" y="1381"/>
                    <a:pt x="358" y="476"/>
                  </a:cubicBezTo>
                  <a:lnTo>
                    <a:pt x="358" y="191"/>
                  </a:lnTo>
                  <a:cubicBezTo>
                    <a:pt x="358" y="95"/>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3" name="Google Shape;14413;p115"/>
            <p:cNvSpPr/>
            <p:nvPr/>
          </p:nvSpPr>
          <p:spPr>
            <a:xfrm>
              <a:off x="7507839" y="2767110"/>
              <a:ext cx="279159" cy="92274"/>
            </a:xfrm>
            <a:custGeom>
              <a:avLst/>
              <a:gdLst/>
              <a:ahLst/>
              <a:cxnLst/>
              <a:rect l="l" t="t" r="r" b="b"/>
              <a:pathLst>
                <a:path w="8074" h="2669" extrusionOk="0">
                  <a:moveTo>
                    <a:pt x="2001" y="1"/>
                  </a:moveTo>
                  <a:cubicBezTo>
                    <a:pt x="905" y="1"/>
                    <a:pt x="1" y="906"/>
                    <a:pt x="1" y="2001"/>
                  </a:cubicBezTo>
                  <a:lnTo>
                    <a:pt x="1" y="2478"/>
                  </a:lnTo>
                  <a:cubicBezTo>
                    <a:pt x="1" y="2573"/>
                    <a:pt x="96" y="2668"/>
                    <a:pt x="191" y="2668"/>
                  </a:cubicBezTo>
                  <a:cubicBezTo>
                    <a:pt x="286" y="2668"/>
                    <a:pt x="358" y="2573"/>
                    <a:pt x="358" y="2478"/>
                  </a:cubicBezTo>
                  <a:lnTo>
                    <a:pt x="358" y="2001"/>
                  </a:lnTo>
                  <a:cubicBezTo>
                    <a:pt x="358" y="1096"/>
                    <a:pt x="1096" y="358"/>
                    <a:pt x="2001" y="358"/>
                  </a:cubicBezTo>
                  <a:lnTo>
                    <a:pt x="6073" y="358"/>
                  </a:lnTo>
                  <a:cubicBezTo>
                    <a:pt x="6978" y="358"/>
                    <a:pt x="7716" y="1096"/>
                    <a:pt x="7716" y="2001"/>
                  </a:cubicBezTo>
                  <a:lnTo>
                    <a:pt x="7716" y="2478"/>
                  </a:lnTo>
                  <a:cubicBezTo>
                    <a:pt x="7716" y="2573"/>
                    <a:pt x="7788" y="2668"/>
                    <a:pt x="7883" y="2668"/>
                  </a:cubicBezTo>
                  <a:cubicBezTo>
                    <a:pt x="7978" y="2668"/>
                    <a:pt x="8074" y="2573"/>
                    <a:pt x="8074" y="2478"/>
                  </a:cubicBezTo>
                  <a:lnTo>
                    <a:pt x="8074" y="2001"/>
                  </a:lnTo>
                  <a:cubicBezTo>
                    <a:pt x="8074" y="906"/>
                    <a:pt x="7169" y="1"/>
                    <a:pt x="6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4" name="Google Shape;14414;p115"/>
            <p:cNvSpPr/>
            <p:nvPr/>
          </p:nvSpPr>
          <p:spPr>
            <a:xfrm>
              <a:off x="7531730" y="2791000"/>
              <a:ext cx="231410" cy="68384"/>
            </a:xfrm>
            <a:custGeom>
              <a:avLst/>
              <a:gdLst/>
              <a:ahLst/>
              <a:cxnLst/>
              <a:rect l="l" t="t" r="r" b="b"/>
              <a:pathLst>
                <a:path w="6693" h="1978" extrusionOk="0">
                  <a:moveTo>
                    <a:pt x="1310" y="0"/>
                  </a:moveTo>
                  <a:cubicBezTo>
                    <a:pt x="596" y="0"/>
                    <a:pt x="0" y="596"/>
                    <a:pt x="0" y="1310"/>
                  </a:cubicBezTo>
                  <a:lnTo>
                    <a:pt x="0" y="1787"/>
                  </a:lnTo>
                  <a:cubicBezTo>
                    <a:pt x="0" y="1882"/>
                    <a:pt x="95" y="1977"/>
                    <a:pt x="191" y="1977"/>
                  </a:cubicBezTo>
                  <a:cubicBezTo>
                    <a:pt x="286" y="1977"/>
                    <a:pt x="357" y="1882"/>
                    <a:pt x="357" y="1787"/>
                  </a:cubicBezTo>
                  <a:lnTo>
                    <a:pt x="357" y="1310"/>
                  </a:lnTo>
                  <a:cubicBezTo>
                    <a:pt x="357" y="786"/>
                    <a:pt x="786" y="358"/>
                    <a:pt x="1310" y="358"/>
                  </a:cubicBezTo>
                  <a:lnTo>
                    <a:pt x="1620" y="358"/>
                  </a:lnTo>
                  <a:lnTo>
                    <a:pt x="1882" y="667"/>
                  </a:lnTo>
                  <a:cubicBezTo>
                    <a:pt x="2048" y="834"/>
                    <a:pt x="2263" y="953"/>
                    <a:pt x="2501" y="953"/>
                  </a:cubicBezTo>
                  <a:lnTo>
                    <a:pt x="4192" y="953"/>
                  </a:lnTo>
                  <a:cubicBezTo>
                    <a:pt x="4430" y="953"/>
                    <a:pt x="4644" y="834"/>
                    <a:pt x="4811" y="667"/>
                  </a:cubicBezTo>
                  <a:lnTo>
                    <a:pt x="5073" y="358"/>
                  </a:lnTo>
                  <a:lnTo>
                    <a:pt x="5382" y="358"/>
                  </a:lnTo>
                  <a:cubicBezTo>
                    <a:pt x="5906" y="358"/>
                    <a:pt x="6335" y="786"/>
                    <a:pt x="6335" y="1310"/>
                  </a:cubicBezTo>
                  <a:lnTo>
                    <a:pt x="6335" y="1787"/>
                  </a:lnTo>
                  <a:cubicBezTo>
                    <a:pt x="6335" y="1882"/>
                    <a:pt x="6406" y="1977"/>
                    <a:pt x="6502" y="1977"/>
                  </a:cubicBezTo>
                  <a:cubicBezTo>
                    <a:pt x="6597" y="1977"/>
                    <a:pt x="6692" y="1882"/>
                    <a:pt x="6692" y="1787"/>
                  </a:cubicBezTo>
                  <a:lnTo>
                    <a:pt x="6692" y="1310"/>
                  </a:lnTo>
                  <a:cubicBezTo>
                    <a:pt x="6692" y="596"/>
                    <a:pt x="6097" y="0"/>
                    <a:pt x="5382" y="0"/>
                  </a:cubicBezTo>
                  <a:lnTo>
                    <a:pt x="5120" y="0"/>
                  </a:lnTo>
                  <a:cubicBezTo>
                    <a:pt x="5001" y="0"/>
                    <a:pt x="4882" y="48"/>
                    <a:pt x="4811" y="143"/>
                  </a:cubicBezTo>
                  <a:lnTo>
                    <a:pt x="4549" y="429"/>
                  </a:lnTo>
                  <a:cubicBezTo>
                    <a:pt x="4453" y="548"/>
                    <a:pt x="4334" y="596"/>
                    <a:pt x="4192" y="596"/>
                  </a:cubicBezTo>
                  <a:lnTo>
                    <a:pt x="2501" y="596"/>
                  </a:lnTo>
                  <a:cubicBezTo>
                    <a:pt x="2358" y="596"/>
                    <a:pt x="2239" y="548"/>
                    <a:pt x="2143" y="429"/>
                  </a:cubicBezTo>
                  <a:lnTo>
                    <a:pt x="1882" y="143"/>
                  </a:lnTo>
                  <a:cubicBezTo>
                    <a:pt x="1810"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5" name="Google Shape;14415;p115"/>
            <p:cNvSpPr/>
            <p:nvPr/>
          </p:nvSpPr>
          <p:spPr>
            <a:xfrm>
              <a:off x="7531730" y="3089889"/>
              <a:ext cx="231410" cy="61781"/>
            </a:xfrm>
            <a:custGeom>
              <a:avLst/>
              <a:gdLst/>
              <a:ahLst/>
              <a:cxnLst/>
              <a:rect l="l" t="t" r="r" b="b"/>
              <a:pathLst>
                <a:path w="6693" h="1787" extrusionOk="0">
                  <a:moveTo>
                    <a:pt x="191" y="0"/>
                  </a:moveTo>
                  <a:cubicBezTo>
                    <a:pt x="95" y="0"/>
                    <a:pt x="0" y="95"/>
                    <a:pt x="0" y="191"/>
                  </a:cubicBezTo>
                  <a:lnTo>
                    <a:pt x="0" y="476"/>
                  </a:lnTo>
                  <a:cubicBezTo>
                    <a:pt x="0" y="1191"/>
                    <a:pt x="596" y="1786"/>
                    <a:pt x="1310" y="1786"/>
                  </a:cubicBezTo>
                  <a:lnTo>
                    <a:pt x="5382" y="1786"/>
                  </a:lnTo>
                  <a:cubicBezTo>
                    <a:pt x="6097" y="1786"/>
                    <a:pt x="6692" y="1191"/>
                    <a:pt x="6692" y="476"/>
                  </a:cubicBezTo>
                  <a:lnTo>
                    <a:pt x="6692" y="191"/>
                  </a:lnTo>
                  <a:cubicBezTo>
                    <a:pt x="6692" y="95"/>
                    <a:pt x="6597" y="0"/>
                    <a:pt x="6502" y="0"/>
                  </a:cubicBezTo>
                  <a:cubicBezTo>
                    <a:pt x="6406" y="0"/>
                    <a:pt x="6335" y="95"/>
                    <a:pt x="6335" y="191"/>
                  </a:cubicBezTo>
                  <a:lnTo>
                    <a:pt x="6335" y="476"/>
                  </a:lnTo>
                  <a:cubicBezTo>
                    <a:pt x="6335" y="1000"/>
                    <a:pt x="5906" y="1429"/>
                    <a:pt x="5382" y="1429"/>
                  </a:cubicBezTo>
                  <a:lnTo>
                    <a:pt x="1310" y="1429"/>
                  </a:lnTo>
                  <a:cubicBezTo>
                    <a:pt x="786" y="1429"/>
                    <a:pt x="357" y="1000"/>
                    <a:pt x="357" y="476"/>
                  </a:cubicBezTo>
                  <a:lnTo>
                    <a:pt x="357" y="191"/>
                  </a:lnTo>
                  <a:cubicBezTo>
                    <a:pt x="357" y="95"/>
                    <a:pt x="286"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6" name="Google Shape;14416;p115"/>
            <p:cNvSpPr/>
            <p:nvPr/>
          </p:nvSpPr>
          <p:spPr>
            <a:xfrm>
              <a:off x="7614880" y="2789340"/>
              <a:ext cx="66730" cy="12412"/>
            </a:xfrm>
            <a:custGeom>
              <a:avLst/>
              <a:gdLst/>
              <a:ahLst/>
              <a:cxnLst/>
              <a:rect l="l" t="t" r="r" b="b"/>
              <a:pathLst>
                <a:path w="1930" h="359" extrusionOk="0">
                  <a:moveTo>
                    <a:pt x="191" y="1"/>
                  </a:moveTo>
                  <a:cubicBezTo>
                    <a:pt x="96" y="1"/>
                    <a:pt x="0" y="96"/>
                    <a:pt x="0" y="191"/>
                  </a:cubicBezTo>
                  <a:cubicBezTo>
                    <a:pt x="0" y="287"/>
                    <a:pt x="96" y="358"/>
                    <a:pt x="191" y="358"/>
                  </a:cubicBezTo>
                  <a:lnTo>
                    <a:pt x="1739" y="358"/>
                  </a:lnTo>
                  <a:cubicBezTo>
                    <a:pt x="1834" y="358"/>
                    <a:pt x="1929" y="287"/>
                    <a:pt x="1929" y="191"/>
                  </a:cubicBezTo>
                  <a:cubicBezTo>
                    <a:pt x="1929" y="96"/>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7" name="Google Shape;14417;p115"/>
            <p:cNvSpPr/>
            <p:nvPr/>
          </p:nvSpPr>
          <p:spPr>
            <a:xfrm>
              <a:off x="7469151" y="2870865"/>
              <a:ext cx="355742" cy="207504"/>
            </a:xfrm>
            <a:custGeom>
              <a:avLst/>
              <a:gdLst/>
              <a:ahLst/>
              <a:cxnLst/>
              <a:rect l="l" t="t" r="r" b="b"/>
              <a:pathLst>
                <a:path w="10289" h="6002" extrusionOk="0">
                  <a:moveTo>
                    <a:pt x="691" y="0"/>
                  </a:moveTo>
                  <a:cubicBezTo>
                    <a:pt x="310" y="0"/>
                    <a:pt x="0" y="310"/>
                    <a:pt x="0" y="691"/>
                  </a:cubicBezTo>
                  <a:lnTo>
                    <a:pt x="0" y="5311"/>
                  </a:lnTo>
                  <a:cubicBezTo>
                    <a:pt x="0" y="5692"/>
                    <a:pt x="310" y="6002"/>
                    <a:pt x="691" y="6002"/>
                  </a:cubicBezTo>
                  <a:lnTo>
                    <a:pt x="9598" y="6002"/>
                  </a:lnTo>
                  <a:cubicBezTo>
                    <a:pt x="9979" y="6002"/>
                    <a:pt x="10288" y="5692"/>
                    <a:pt x="10288" y="5311"/>
                  </a:cubicBezTo>
                  <a:lnTo>
                    <a:pt x="10288" y="691"/>
                  </a:lnTo>
                  <a:cubicBezTo>
                    <a:pt x="10288" y="310"/>
                    <a:pt x="9979" y="0"/>
                    <a:pt x="9598" y="0"/>
                  </a:cubicBezTo>
                  <a:lnTo>
                    <a:pt x="3168" y="0"/>
                  </a:lnTo>
                  <a:cubicBezTo>
                    <a:pt x="3072" y="0"/>
                    <a:pt x="3001" y="72"/>
                    <a:pt x="3001" y="167"/>
                  </a:cubicBezTo>
                  <a:cubicBezTo>
                    <a:pt x="3001" y="262"/>
                    <a:pt x="3072" y="358"/>
                    <a:pt x="3168" y="358"/>
                  </a:cubicBezTo>
                  <a:lnTo>
                    <a:pt x="9598" y="358"/>
                  </a:lnTo>
                  <a:cubicBezTo>
                    <a:pt x="9788" y="358"/>
                    <a:pt x="9955" y="501"/>
                    <a:pt x="9955" y="691"/>
                  </a:cubicBezTo>
                  <a:lnTo>
                    <a:pt x="9955" y="5311"/>
                  </a:lnTo>
                  <a:cubicBezTo>
                    <a:pt x="9955" y="5502"/>
                    <a:pt x="9788" y="5644"/>
                    <a:pt x="9598" y="5644"/>
                  </a:cubicBezTo>
                  <a:lnTo>
                    <a:pt x="691" y="5644"/>
                  </a:lnTo>
                  <a:cubicBezTo>
                    <a:pt x="500" y="5644"/>
                    <a:pt x="334" y="5502"/>
                    <a:pt x="334" y="5311"/>
                  </a:cubicBezTo>
                  <a:lnTo>
                    <a:pt x="334" y="691"/>
                  </a:lnTo>
                  <a:cubicBezTo>
                    <a:pt x="334" y="501"/>
                    <a:pt x="500" y="358"/>
                    <a:pt x="691" y="358"/>
                  </a:cubicBezTo>
                  <a:lnTo>
                    <a:pt x="2429" y="358"/>
                  </a:lnTo>
                  <a:cubicBezTo>
                    <a:pt x="2525" y="358"/>
                    <a:pt x="2596" y="262"/>
                    <a:pt x="2596" y="167"/>
                  </a:cubicBezTo>
                  <a:cubicBezTo>
                    <a:pt x="2596" y="72"/>
                    <a:pt x="252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8" name="Google Shape;14418;p115"/>
            <p:cNvSpPr/>
            <p:nvPr/>
          </p:nvSpPr>
          <p:spPr>
            <a:xfrm>
              <a:off x="7493007" y="2894755"/>
              <a:ext cx="307994" cy="159760"/>
            </a:xfrm>
            <a:custGeom>
              <a:avLst/>
              <a:gdLst/>
              <a:ahLst/>
              <a:cxnLst/>
              <a:rect l="l" t="t" r="r" b="b"/>
              <a:pathLst>
                <a:path w="8908" h="4621" extrusionOk="0">
                  <a:moveTo>
                    <a:pt x="1168" y="0"/>
                  </a:moveTo>
                  <a:cubicBezTo>
                    <a:pt x="1073" y="0"/>
                    <a:pt x="1001" y="72"/>
                    <a:pt x="1001" y="167"/>
                  </a:cubicBezTo>
                  <a:cubicBezTo>
                    <a:pt x="1001" y="643"/>
                    <a:pt x="620" y="1000"/>
                    <a:pt x="168" y="1000"/>
                  </a:cubicBezTo>
                  <a:cubicBezTo>
                    <a:pt x="72" y="1000"/>
                    <a:pt x="1" y="1096"/>
                    <a:pt x="1" y="1191"/>
                  </a:cubicBezTo>
                  <a:lnTo>
                    <a:pt x="1" y="3429"/>
                  </a:lnTo>
                  <a:cubicBezTo>
                    <a:pt x="1" y="3525"/>
                    <a:pt x="72" y="3596"/>
                    <a:pt x="168" y="3596"/>
                  </a:cubicBezTo>
                  <a:cubicBezTo>
                    <a:pt x="620" y="3596"/>
                    <a:pt x="1001" y="3977"/>
                    <a:pt x="1001" y="4430"/>
                  </a:cubicBezTo>
                  <a:cubicBezTo>
                    <a:pt x="1001" y="4525"/>
                    <a:pt x="1073" y="4620"/>
                    <a:pt x="1168" y="4620"/>
                  </a:cubicBezTo>
                  <a:lnTo>
                    <a:pt x="5931" y="4620"/>
                  </a:lnTo>
                  <a:cubicBezTo>
                    <a:pt x="6026" y="4620"/>
                    <a:pt x="6097" y="4525"/>
                    <a:pt x="6097" y="4430"/>
                  </a:cubicBezTo>
                  <a:cubicBezTo>
                    <a:pt x="6097" y="4334"/>
                    <a:pt x="6026" y="4263"/>
                    <a:pt x="5931" y="4263"/>
                  </a:cubicBezTo>
                  <a:lnTo>
                    <a:pt x="1334" y="4263"/>
                  </a:lnTo>
                  <a:cubicBezTo>
                    <a:pt x="1263" y="3763"/>
                    <a:pt x="858" y="3358"/>
                    <a:pt x="334" y="3286"/>
                  </a:cubicBezTo>
                  <a:lnTo>
                    <a:pt x="334" y="1334"/>
                  </a:lnTo>
                  <a:cubicBezTo>
                    <a:pt x="858" y="1262"/>
                    <a:pt x="1263" y="857"/>
                    <a:pt x="1334" y="357"/>
                  </a:cubicBezTo>
                  <a:lnTo>
                    <a:pt x="7574" y="357"/>
                  </a:lnTo>
                  <a:cubicBezTo>
                    <a:pt x="7645" y="857"/>
                    <a:pt x="8050" y="1262"/>
                    <a:pt x="8574" y="1334"/>
                  </a:cubicBezTo>
                  <a:lnTo>
                    <a:pt x="8574" y="3286"/>
                  </a:lnTo>
                  <a:cubicBezTo>
                    <a:pt x="8050" y="3358"/>
                    <a:pt x="7645" y="3763"/>
                    <a:pt x="7574" y="4263"/>
                  </a:cubicBezTo>
                  <a:lnTo>
                    <a:pt x="6669" y="4263"/>
                  </a:lnTo>
                  <a:cubicBezTo>
                    <a:pt x="6574" y="4263"/>
                    <a:pt x="6502" y="4334"/>
                    <a:pt x="6502" y="4430"/>
                  </a:cubicBezTo>
                  <a:cubicBezTo>
                    <a:pt x="6502" y="4525"/>
                    <a:pt x="6574" y="4620"/>
                    <a:pt x="6669" y="4620"/>
                  </a:cubicBezTo>
                  <a:lnTo>
                    <a:pt x="7741" y="4620"/>
                  </a:lnTo>
                  <a:cubicBezTo>
                    <a:pt x="7836" y="4620"/>
                    <a:pt x="7907" y="4525"/>
                    <a:pt x="7907" y="4430"/>
                  </a:cubicBezTo>
                  <a:cubicBezTo>
                    <a:pt x="7907" y="3977"/>
                    <a:pt x="8288" y="3596"/>
                    <a:pt x="8741" y="3596"/>
                  </a:cubicBezTo>
                  <a:cubicBezTo>
                    <a:pt x="8836" y="3596"/>
                    <a:pt x="8908" y="3525"/>
                    <a:pt x="8908" y="3429"/>
                  </a:cubicBezTo>
                  <a:lnTo>
                    <a:pt x="8908" y="1191"/>
                  </a:lnTo>
                  <a:cubicBezTo>
                    <a:pt x="8908" y="1096"/>
                    <a:pt x="8836" y="1000"/>
                    <a:pt x="8741" y="1000"/>
                  </a:cubicBezTo>
                  <a:cubicBezTo>
                    <a:pt x="8288" y="1000"/>
                    <a:pt x="7907" y="643"/>
                    <a:pt x="7907" y="167"/>
                  </a:cubicBezTo>
                  <a:cubicBezTo>
                    <a:pt x="7907" y="72"/>
                    <a:pt x="7836" y="0"/>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9" name="Google Shape;14419;p115"/>
            <p:cNvSpPr/>
            <p:nvPr/>
          </p:nvSpPr>
          <p:spPr>
            <a:xfrm>
              <a:off x="7591819" y="2919441"/>
              <a:ext cx="110363" cy="110355"/>
            </a:xfrm>
            <a:custGeom>
              <a:avLst/>
              <a:gdLst/>
              <a:ahLst/>
              <a:cxnLst/>
              <a:rect l="l" t="t" r="r" b="b"/>
              <a:pathLst>
                <a:path w="3192" h="3192" extrusionOk="0">
                  <a:moveTo>
                    <a:pt x="1596" y="0"/>
                  </a:moveTo>
                  <a:cubicBezTo>
                    <a:pt x="715" y="0"/>
                    <a:pt x="1" y="715"/>
                    <a:pt x="1" y="1596"/>
                  </a:cubicBezTo>
                  <a:cubicBezTo>
                    <a:pt x="1" y="1787"/>
                    <a:pt x="24" y="2001"/>
                    <a:pt x="96" y="2168"/>
                  </a:cubicBezTo>
                  <a:cubicBezTo>
                    <a:pt x="135" y="2247"/>
                    <a:pt x="207" y="2293"/>
                    <a:pt x="285" y="2293"/>
                  </a:cubicBezTo>
                  <a:cubicBezTo>
                    <a:pt x="301" y="2293"/>
                    <a:pt x="318" y="2291"/>
                    <a:pt x="334" y="2287"/>
                  </a:cubicBezTo>
                  <a:cubicBezTo>
                    <a:pt x="429" y="2239"/>
                    <a:pt x="453" y="2144"/>
                    <a:pt x="429" y="2049"/>
                  </a:cubicBezTo>
                  <a:cubicBezTo>
                    <a:pt x="358" y="1906"/>
                    <a:pt x="334" y="1763"/>
                    <a:pt x="334" y="1596"/>
                  </a:cubicBezTo>
                  <a:cubicBezTo>
                    <a:pt x="334" y="905"/>
                    <a:pt x="906" y="334"/>
                    <a:pt x="1596" y="334"/>
                  </a:cubicBezTo>
                  <a:cubicBezTo>
                    <a:pt x="2287" y="334"/>
                    <a:pt x="2858" y="905"/>
                    <a:pt x="2858" y="1596"/>
                  </a:cubicBezTo>
                  <a:cubicBezTo>
                    <a:pt x="2858" y="2287"/>
                    <a:pt x="2287" y="2858"/>
                    <a:pt x="1596" y="2858"/>
                  </a:cubicBezTo>
                  <a:cubicBezTo>
                    <a:pt x="1310" y="2858"/>
                    <a:pt x="1048" y="2763"/>
                    <a:pt x="810" y="2572"/>
                  </a:cubicBezTo>
                  <a:cubicBezTo>
                    <a:pt x="778" y="2551"/>
                    <a:pt x="741" y="2539"/>
                    <a:pt x="704" y="2539"/>
                  </a:cubicBezTo>
                  <a:cubicBezTo>
                    <a:pt x="658" y="2539"/>
                    <a:pt x="612" y="2557"/>
                    <a:pt x="572" y="2596"/>
                  </a:cubicBezTo>
                  <a:cubicBezTo>
                    <a:pt x="525" y="2692"/>
                    <a:pt x="525" y="2787"/>
                    <a:pt x="596" y="2858"/>
                  </a:cubicBezTo>
                  <a:cubicBezTo>
                    <a:pt x="882" y="3073"/>
                    <a:pt x="1239" y="3192"/>
                    <a:pt x="1596" y="3192"/>
                  </a:cubicBezTo>
                  <a:cubicBezTo>
                    <a:pt x="2477" y="3192"/>
                    <a:pt x="3192" y="2477"/>
                    <a:pt x="3192" y="1596"/>
                  </a:cubicBezTo>
                  <a:cubicBezTo>
                    <a:pt x="3192" y="715"/>
                    <a:pt x="2477" y="0"/>
                    <a:pt x="1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0" name="Google Shape;14420;p115"/>
          <p:cNvGrpSpPr/>
          <p:nvPr/>
        </p:nvGrpSpPr>
        <p:grpSpPr>
          <a:xfrm>
            <a:off x="6621543" y="2492397"/>
            <a:ext cx="342539" cy="376674"/>
            <a:chOff x="6792336" y="2767110"/>
            <a:chExt cx="371397" cy="408407"/>
          </a:xfrm>
        </p:grpSpPr>
        <p:sp>
          <p:nvSpPr>
            <p:cNvPr id="14421" name="Google Shape;14421;p115"/>
            <p:cNvSpPr/>
            <p:nvPr/>
          </p:nvSpPr>
          <p:spPr>
            <a:xfrm>
              <a:off x="6792336" y="2824744"/>
              <a:ext cx="292332" cy="350773"/>
            </a:xfrm>
            <a:custGeom>
              <a:avLst/>
              <a:gdLst/>
              <a:ahLst/>
              <a:cxnLst/>
              <a:rect l="l" t="t" r="r" b="b"/>
              <a:pathLst>
                <a:path w="8455" h="10146" extrusionOk="0">
                  <a:moveTo>
                    <a:pt x="6550" y="2382"/>
                  </a:moveTo>
                  <a:lnTo>
                    <a:pt x="6550" y="2787"/>
                  </a:lnTo>
                  <a:lnTo>
                    <a:pt x="5597" y="2787"/>
                  </a:lnTo>
                  <a:cubicBezTo>
                    <a:pt x="5502" y="2787"/>
                    <a:pt x="5407" y="2692"/>
                    <a:pt x="5407" y="2573"/>
                  </a:cubicBezTo>
                  <a:cubicBezTo>
                    <a:pt x="5407" y="2478"/>
                    <a:pt x="5502" y="2382"/>
                    <a:pt x="5597" y="2382"/>
                  </a:cubicBezTo>
                  <a:close/>
                  <a:moveTo>
                    <a:pt x="2858" y="3787"/>
                  </a:moveTo>
                  <a:cubicBezTo>
                    <a:pt x="2954" y="3787"/>
                    <a:pt x="3049" y="3883"/>
                    <a:pt x="3049" y="4002"/>
                  </a:cubicBezTo>
                  <a:cubicBezTo>
                    <a:pt x="3049" y="4097"/>
                    <a:pt x="2954" y="4192"/>
                    <a:pt x="2858" y="4192"/>
                  </a:cubicBezTo>
                  <a:lnTo>
                    <a:pt x="1906" y="4192"/>
                  </a:lnTo>
                  <a:lnTo>
                    <a:pt x="1906" y="3787"/>
                  </a:lnTo>
                  <a:close/>
                  <a:moveTo>
                    <a:pt x="6550" y="3787"/>
                  </a:moveTo>
                  <a:lnTo>
                    <a:pt x="6550" y="4192"/>
                  </a:lnTo>
                  <a:lnTo>
                    <a:pt x="5597" y="4192"/>
                  </a:lnTo>
                  <a:cubicBezTo>
                    <a:pt x="5502" y="4192"/>
                    <a:pt x="5407" y="4097"/>
                    <a:pt x="5407" y="4002"/>
                  </a:cubicBezTo>
                  <a:cubicBezTo>
                    <a:pt x="5407" y="3883"/>
                    <a:pt x="5502" y="3787"/>
                    <a:pt x="5597" y="3787"/>
                  </a:cubicBezTo>
                  <a:close/>
                  <a:moveTo>
                    <a:pt x="1549" y="4025"/>
                  </a:moveTo>
                  <a:lnTo>
                    <a:pt x="1549" y="4454"/>
                  </a:lnTo>
                  <a:lnTo>
                    <a:pt x="501" y="4454"/>
                  </a:lnTo>
                  <a:cubicBezTo>
                    <a:pt x="429" y="4454"/>
                    <a:pt x="358" y="4383"/>
                    <a:pt x="358" y="4287"/>
                  </a:cubicBezTo>
                  <a:lnTo>
                    <a:pt x="358" y="4168"/>
                  </a:lnTo>
                  <a:cubicBezTo>
                    <a:pt x="358" y="4097"/>
                    <a:pt x="429" y="4025"/>
                    <a:pt x="501" y="4025"/>
                  </a:cubicBezTo>
                  <a:close/>
                  <a:moveTo>
                    <a:pt x="7955" y="4025"/>
                  </a:moveTo>
                  <a:cubicBezTo>
                    <a:pt x="8026" y="4025"/>
                    <a:pt x="8098" y="4097"/>
                    <a:pt x="8098" y="4168"/>
                  </a:cubicBezTo>
                  <a:lnTo>
                    <a:pt x="8098" y="4287"/>
                  </a:lnTo>
                  <a:cubicBezTo>
                    <a:pt x="8098" y="4383"/>
                    <a:pt x="8026" y="4454"/>
                    <a:pt x="7955" y="4454"/>
                  </a:cubicBezTo>
                  <a:lnTo>
                    <a:pt x="6883" y="4454"/>
                  </a:lnTo>
                  <a:lnTo>
                    <a:pt x="6883" y="4025"/>
                  </a:lnTo>
                  <a:close/>
                  <a:moveTo>
                    <a:pt x="2858" y="5216"/>
                  </a:moveTo>
                  <a:cubicBezTo>
                    <a:pt x="2954" y="5216"/>
                    <a:pt x="3049" y="5311"/>
                    <a:pt x="3049" y="5407"/>
                  </a:cubicBezTo>
                  <a:cubicBezTo>
                    <a:pt x="3049" y="5526"/>
                    <a:pt x="2954" y="5621"/>
                    <a:pt x="2858" y="5621"/>
                  </a:cubicBezTo>
                  <a:lnTo>
                    <a:pt x="1930" y="5621"/>
                  </a:lnTo>
                  <a:cubicBezTo>
                    <a:pt x="1906" y="5526"/>
                    <a:pt x="1906" y="5431"/>
                    <a:pt x="1906" y="5359"/>
                  </a:cubicBezTo>
                  <a:lnTo>
                    <a:pt x="1906" y="5216"/>
                  </a:lnTo>
                  <a:close/>
                  <a:moveTo>
                    <a:pt x="6550" y="5216"/>
                  </a:moveTo>
                  <a:lnTo>
                    <a:pt x="6550" y="5359"/>
                  </a:lnTo>
                  <a:cubicBezTo>
                    <a:pt x="6550" y="5431"/>
                    <a:pt x="6550" y="5526"/>
                    <a:pt x="6526" y="5621"/>
                  </a:cubicBezTo>
                  <a:lnTo>
                    <a:pt x="5597" y="5621"/>
                  </a:lnTo>
                  <a:cubicBezTo>
                    <a:pt x="5502" y="5621"/>
                    <a:pt x="5407" y="5526"/>
                    <a:pt x="5407" y="5407"/>
                  </a:cubicBezTo>
                  <a:cubicBezTo>
                    <a:pt x="5407" y="5311"/>
                    <a:pt x="5502" y="5216"/>
                    <a:pt x="5597" y="5216"/>
                  </a:cubicBezTo>
                  <a:close/>
                  <a:moveTo>
                    <a:pt x="3454" y="1"/>
                  </a:moveTo>
                  <a:cubicBezTo>
                    <a:pt x="2406" y="1"/>
                    <a:pt x="1549" y="858"/>
                    <a:pt x="1549" y="1906"/>
                  </a:cubicBezTo>
                  <a:lnTo>
                    <a:pt x="1549" y="3668"/>
                  </a:lnTo>
                  <a:lnTo>
                    <a:pt x="1096" y="3668"/>
                  </a:lnTo>
                  <a:lnTo>
                    <a:pt x="1096" y="3097"/>
                  </a:lnTo>
                  <a:cubicBezTo>
                    <a:pt x="1096" y="3001"/>
                    <a:pt x="1025" y="2930"/>
                    <a:pt x="930" y="2930"/>
                  </a:cubicBezTo>
                  <a:cubicBezTo>
                    <a:pt x="834" y="2930"/>
                    <a:pt x="763" y="3001"/>
                    <a:pt x="763" y="3097"/>
                  </a:cubicBezTo>
                  <a:lnTo>
                    <a:pt x="763" y="3668"/>
                  </a:lnTo>
                  <a:lnTo>
                    <a:pt x="501" y="3668"/>
                  </a:lnTo>
                  <a:cubicBezTo>
                    <a:pt x="239" y="3668"/>
                    <a:pt x="1" y="3906"/>
                    <a:pt x="1" y="4168"/>
                  </a:cubicBezTo>
                  <a:lnTo>
                    <a:pt x="1" y="4287"/>
                  </a:lnTo>
                  <a:cubicBezTo>
                    <a:pt x="1" y="4573"/>
                    <a:pt x="239" y="4788"/>
                    <a:pt x="501" y="4788"/>
                  </a:cubicBezTo>
                  <a:lnTo>
                    <a:pt x="763" y="4788"/>
                  </a:lnTo>
                  <a:lnTo>
                    <a:pt x="763" y="5359"/>
                  </a:lnTo>
                  <a:cubicBezTo>
                    <a:pt x="763" y="6836"/>
                    <a:pt x="1954" y="8050"/>
                    <a:pt x="3454" y="8050"/>
                  </a:cubicBezTo>
                  <a:lnTo>
                    <a:pt x="3716" y="8050"/>
                  </a:lnTo>
                  <a:lnTo>
                    <a:pt x="3716" y="9979"/>
                  </a:lnTo>
                  <a:cubicBezTo>
                    <a:pt x="3716" y="10074"/>
                    <a:pt x="3787" y="10146"/>
                    <a:pt x="3883" y="10146"/>
                  </a:cubicBezTo>
                  <a:cubicBezTo>
                    <a:pt x="3978" y="10146"/>
                    <a:pt x="4049" y="10074"/>
                    <a:pt x="4049" y="9979"/>
                  </a:cubicBezTo>
                  <a:lnTo>
                    <a:pt x="4049" y="8050"/>
                  </a:lnTo>
                  <a:lnTo>
                    <a:pt x="4573" y="8050"/>
                  </a:lnTo>
                  <a:lnTo>
                    <a:pt x="4573" y="9979"/>
                  </a:lnTo>
                  <a:cubicBezTo>
                    <a:pt x="4573" y="10074"/>
                    <a:pt x="4645" y="10146"/>
                    <a:pt x="4740" y="10146"/>
                  </a:cubicBezTo>
                  <a:cubicBezTo>
                    <a:pt x="4835" y="10146"/>
                    <a:pt x="4907" y="10074"/>
                    <a:pt x="4907" y="9979"/>
                  </a:cubicBezTo>
                  <a:lnTo>
                    <a:pt x="4907" y="8050"/>
                  </a:lnTo>
                  <a:lnTo>
                    <a:pt x="5002" y="8050"/>
                  </a:lnTo>
                  <a:cubicBezTo>
                    <a:pt x="6502" y="8050"/>
                    <a:pt x="7693" y="6836"/>
                    <a:pt x="7693" y="5359"/>
                  </a:cubicBezTo>
                  <a:lnTo>
                    <a:pt x="7693" y="4788"/>
                  </a:lnTo>
                  <a:lnTo>
                    <a:pt x="7955" y="4788"/>
                  </a:lnTo>
                  <a:cubicBezTo>
                    <a:pt x="8217" y="4788"/>
                    <a:pt x="8455" y="4573"/>
                    <a:pt x="8455" y="4287"/>
                  </a:cubicBezTo>
                  <a:lnTo>
                    <a:pt x="8455" y="4168"/>
                  </a:lnTo>
                  <a:cubicBezTo>
                    <a:pt x="8455" y="3906"/>
                    <a:pt x="8217" y="3668"/>
                    <a:pt x="7955" y="3668"/>
                  </a:cubicBezTo>
                  <a:lnTo>
                    <a:pt x="7693" y="3668"/>
                  </a:lnTo>
                  <a:lnTo>
                    <a:pt x="7693" y="3097"/>
                  </a:lnTo>
                  <a:cubicBezTo>
                    <a:pt x="7693" y="3001"/>
                    <a:pt x="7621" y="2930"/>
                    <a:pt x="7526" y="2930"/>
                  </a:cubicBezTo>
                  <a:cubicBezTo>
                    <a:pt x="7431" y="2930"/>
                    <a:pt x="7359" y="3001"/>
                    <a:pt x="7359" y="3097"/>
                  </a:cubicBezTo>
                  <a:lnTo>
                    <a:pt x="7359" y="3668"/>
                  </a:lnTo>
                  <a:lnTo>
                    <a:pt x="6883" y="3668"/>
                  </a:lnTo>
                  <a:lnTo>
                    <a:pt x="6883" y="3621"/>
                  </a:lnTo>
                  <a:lnTo>
                    <a:pt x="6883" y="1906"/>
                  </a:lnTo>
                  <a:cubicBezTo>
                    <a:pt x="6883" y="1858"/>
                    <a:pt x="6883" y="1811"/>
                    <a:pt x="6883" y="1763"/>
                  </a:cubicBezTo>
                  <a:cubicBezTo>
                    <a:pt x="6883" y="1668"/>
                    <a:pt x="6788" y="1596"/>
                    <a:pt x="6693" y="1596"/>
                  </a:cubicBezTo>
                  <a:cubicBezTo>
                    <a:pt x="6597" y="1620"/>
                    <a:pt x="6526" y="1692"/>
                    <a:pt x="6550" y="1787"/>
                  </a:cubicBezTo>
                  <a:cubicBezTo>
                    <a:pt x="6550" y="1835"/>
                    <a:pt x="6550" y="1858"/>
                    <a:pt x="6550" y="1906"/>
                  </a:cubicBezTo>
                  <a:lnTo>
                    <a:pt x="6550" y="2025"/>
                  </a:lnTo>
                  <a:lnTo>
                    <a:pt x="5597" y="2025"/>
                  </a:lnTo>
                  <a:cubicBezTo>
                    <a:pt x="5311" y="2025"/>
                    <a:pt x="5049" y="2287"/>
                    <a:pt x="5049" y="2573"/>
                  </a:cubicBezTo>
                  <a:cubicBezTo>
                    <a:pt x="5049" y="2882"/>
                    <a:pt x="5311" y="3121"/>
                    <a:pt x="5597" y="3121"/>
                  </a:cubicBezTo>
                  <a:lnTo>
                    <a:pt x="6550" y="3121"/>
                  </a:lnTo>
                  <a:lnTo>
                    <a:pt x="6550" y="3454"/>
                  </a:lnTo>
                  <a:lnTo>
                    <a:pt x="5597" y="3454"/>
                  </a:lnTo>
                  <a:cubicBezTo>
                    <a:pt x="5311" y="3454"/>
                    <a:pt x="5049" y="3692"/>
                    <a:pt x="5049" y="4002"/>
                  </a:cubicBezTo>
                  <a:cubicBezTo>
                    <a:pt x="5049" y="4287"/>
                    <a:pt x="5311" y="4549"/>
                    <a:pt x="5597" y="4549"/>
                  </a:cubicBezTo>
                  <a:lnTo>
                    <a:pt x="6550" y="4549"/>
                  </a:lnTo>
                  <a:lnTo>
                    <a:pt x="6550" y="4859"/>
                  </a:lnTo>
                  <a:lnTo>
                    <a:pt x="5597" y="4859"/>
                  </a:lnTo>
                  <a:cubicBezTo>
                    <a:pt x="5311" y="4859"/>
                    <a:pt x="5049" y="5121"/>
                    <a:pt x="5049" y="5407"/>
                  </a:cubicBezTo>
                  <a:cubicBezTo>
                    <a:pt x="5049" y="5716"/>
                    <a:pt x="5311" y="5954"/>
                    <a:pt x="5597" y="5954"/>
                  </a:cubicBezTo>
                  <a:lnTo>
                    <a:pt x="6431" y="5954"/>
                  </a:lnTo>
                  <a:cubicBezTo>
                    <a:pt x="6383" y="6074"/>
                    <a:pt x="6312" y="6169"/>
                    <a:pt x="6240" y="6264"/>
                  </a:cubicBezTo>
                  <a:cubicBezTo>
                    <a:pt x="6193" y="6335"/>
                    <a:pt x="6216" y="6455"/>
                    <a:pt x="6288" y="6502"/>
                  </a:cubicBezTo>
                  <a:cubicBezTo>
                    <a:pt x="6312" y="6526"/>
                    <a:pt x="6359" y="6550"/>
                    <a:pt x="6383" y="6550"/>
                  </a:cubicBezTo>
                  <a:cubicBezTo>
                    <a:pt x="6431" y="6550"/>
                    <a:pt x="6502" y="6526"/>
                    <a:pt x="6526" y="6478"/>
                  </a:cubicBezTo>
                  <a:cubicBezTo>
                    <a:pt x="6764" y="6145"/>
                    <a:pt x="6883" y="5764"/>
                    <a:pt x="6883" y="5359"/>
                  </a:cubicBezTo>
                  <a:lnTo>
                    <a:pt x="6883" y="4788"/>
                  </a:lnTo>
                  <a:lnTo>
                    <a:pt x="7359" y="4788"/>
                  </a:lnTo>
                  <a:lnTo>
                    <a:pt x="7359" y="5359"/>
                  </a:lnTo>
                  <a:cubicBezTo>
                    <a:pt x="7359" y="6645"/>
                    <a:pt x="6288" y="7693"/>
                    <a:pt x="5002" y="7693"/>
                  </a:cubicBezTo>
                  <a:lnTo>
                    <a:pt x="3454" y="7693"/>
                  </a:lnTo>
                  <a:cubicBezTo>
                    <a:pt x="2144" y="7693"/>
                    <a:pt x="1096" y="6645"/>
                    <a:pt x="1096" y="5359"/>
                  </a:cubicBezTo>
                  <a:lnTo>
                    <a:pt x="1096" y="4788"/>
                  </a:lnTo>
                  <a:lnTo>
                    <a:pt x="1549" y="4788"/>
                  </a:lnTo>
                  <a:lnTo>
                    <a:pt x="1549" y="5359"/>
                  </a:lnTo>
                  <a:cubicBezTo>
                    <a:pt x="1549" y="6383"/>
                    <a:pt x="2406" y="7240"/>
                    <a:pt x="3454" y="7240"/>
                  </a:cubicBezTo>
                  <a:lnTo>
                    <a:pt x="5002" y="7240"/>
                  </a:lnTo>
                  <a:cubicBezTo>
                    <a:pt x="5311" y="7240"/>
                    <a:pt x="5645" y="7169"/>
                    <a:pt x="5907" y="7002"/>
                  </a:cubicBezTo>
                  <a:cubicBezTo>
                    <a:pt x="6002" y="6955"/>
                    <a:pt x="6026" y="6859"/>
                    <a:pt x="5978" y="6764"/>
                  </a:cubicBezTo>
                  <a:cubicBezTo>
                    <a:pt x="5944" y="6713"/>
                    <a:pt x="5885" y="6674"/>
                    <a:pt x="5819" y="6674"/>
                  </a:cubicBezTo>
                  <a:cubicBezTo>
                    <a:pt x="5793" y="6674"/>
                    <a:pt x="5767" y="6679"/>
                    <a:pt x="5740" y="6693"/>
                  </a:cubicBezTo>
                  <a:cubicBezTo>
                    <a:pt x="5669" y="6740"/>
                    <a:pt x="5573" y="6788"/>
                    <a:pt x="5478" y="6812"/>
                  </a:cubicBezTo>
                  <a:lnTo>
                    <a:pt x="5478" y="6455"/>
                  </a:lnTo>
                  <a:cubicBezTo>
                    <a:pt x="5478" y="6359"/>
                    <a:pt x="5407" y="6288"/>
                    <a:pt x="5311" y="6288"/>
                  </a:cubicBezTo>
                  <a:cubicBezTo>
                    <a:pt x="5216" y="6288"/>
                    <a:pt x="5121" y="6359"/>
                    <a:pt x="5121" y="6455"/>
                  </a:cubicBezTo>
                  <a:lnTo>
                    <a:pt x="5121" y="6883"/>
                  </a:lnTo>
                  <a:lnTo>
                    <a:pt x="4478" y="6883"/>
                  </a:lnTo>
                  <a:lnTo>
                    <a:pt x="4478" y="6169"/>
                  </a:lnTo>
                  <a:cubicBezTo>
                    <a:pt x="4478" y="6074"/>
                    <a:pt x="4406" y="5978"/>
                    <a:pt x="4311" y="5978"/>
                  </a:cubicBezTo>
                  <a:cubicBezTo>
                    <a:pt x="4216" y="5978"/>
                    <a:pt x="4144" y="6074"/>
                    <a:pt x="4144" y="6169"/>
                  </a:cubicBezTo>
                  <a:lnTo>
                    <a:pt x="4144" y="6883"/>
                  </a:lnTo>
                  <a:lnTo>
                    <a:pt x="3501" y="6883"/>
                  </a:lnTo>
                  <a:lnTo>
                    <a:pt x="3501" y="6455"/>
                  </a:lnTo>
                  <a:cubicBezTo>
                    <a:pt x="3501" y="6359"/>
                    <a:pt x="3406" y="6288"/>
                    <a:pt x="3311" y="6288"/>
                  </a:cubicBezTo>
                  <a:cubicBezTo>
                    <a:pt x="3216" y="6288"/>
                    <a:pt x="3144" y="6359"/>
                    <a:pt x="3144" y="6455"/>
                  </a:cubicBezTo>
                  <a:lnTo>
                    <a:pt x="3144" y="6859"/>
                  </a:lnTo>
                  <a:cubicBezTo>
                    <a:pt x="2644" y="6764"/>
                    <a:pt x="2239" y="6431"/>
                    <a:pt x="2025" y="5954"/>
                  </a:cubicBezTo>
                  <a:lnTo>
                    <a:pt x="2858" y="5954"/>
                  </a:lnTo>
                  <a:cubicBezTo>
                    <a:pt x="3144" y="5954"/>
                    <a:pt x="3406" y="5716"/>
                    <a:pt x="3406" y="5407"/>
                  </a:cubicBezTo>
                  <a:cubicBezTo>
                    <a:pt x="3406" y="5121"/>
                    <a:pt x="3144" y="4859"/>
                    <a:pt x="2858" y="4859"/>
                  </a:cubicBezTo>
                  <a:lnTo>
                    <a:pt x="1906" y="4859"/>
                  </a:lnTo>
                  <a:lnTo>
                    <a:pt x="1906" y="4549"/>
                  </a:lnTo>
                  <a:lnTo>
                    <a:pt x="2858" y="4549"/>
                  </a:lnTo>
                  <a:cubicBezTo>
                    <a:pt x="3144" y="4549"/>
                    <a:pt x="3406" y="4287"/>
                    <a:pt x="3406" y="4002"/>
                  </a:cubicBezTo>
                  <a:cubicBezTo>
                    <a:pt x="3406" y="3692"/>
                    <a:pt x="3144" y="3454"/>
                    <a:pt x="2858" y="3454"/>
                  </a:cubicBezTo>
                  <a:lnTo>
                    <a:pt x="1906" y="3454"/>
                  </a:lnTo>
                  <a:lnTo>
                    <a:pt x="1906" y="3121"/>
                  </a:lnTo>
                  <a:lnTo>
                    <a:pt x="2001" y="3121"/>
                  </a:lnTo>
                  <a:cubicBezTo>
                    <a:pt x="2096" y="3121"/>
                    <a:pt x="2192" y="3049"/>
                    <a:pt x="2192" y="2954"/>
                  </a:cubicBezTo>
                  <a:cubicBezTo>
                    <a:pt x="2192" y="2859"/>
                    <a:pt x="2096" y="2787"/>
                    <a:pt x="2001" y="2787"/>
                  </a:cubicBezTo>
                  <a:lnTo>
                    <a:pt x="1906" y="2787"/>
                  </a:lnTo>
                  <a:lnTo>
                    <a:pt x="1906" y="2382"/>
                  </a:lnTo>
                  <a:lnTo>
                    <a:pt x="2858" y="2382"/>
                  </a:lnTo>
                  <a:cubicBezTo>
                    <a:pt x="2954" y="2382"/>
                    <a:pt x="3049" y="2478"/>
                    <a:pt x="3049" y="2573"/>
                  </a:cubicBezTo>
                  <a:cubicBezTo>
                    <a:pt x="3049" y="2692"/>
                    <a:pt x="2954" y="2787"/>
                    <a:pt x="2858" y="2787"/>
                  </a:cubicBezTo>
                  <a:lnTo>
                    <a:pt x="2739" y="2787"/>
                  </a:lnTo>
                  <a:cubicBezTo>
                    <a:pt x="2644" y="2787"/>
                    <a:pt x="2573" y="2859"/>
                    <a:pt x="2573" y="2954"/>
                  </a:cubicBezTo>
                  <a:cubicBezTo>
                    <a:pt x="2573" y="3049"/>
                    <a:pt x="2644" y="3121"/>
                    <a:pt x="2739" y="3121"/>
                  </a:cubicBezTo>
                  <a:lnTo>
                    <a:pt x="2858" y="3121"/>
                  </a:lnTo>
                  <a:cubicBezTo>
                    <a:pt x="3144" y="3121"/>
                    <a:pt x="3406" y="2882"/>
                    <a:pt x="3406" y="2573"/>
                  </a:cubicBezTo>
                  <a:cubicBezTo>
                    <a:pt x="3406" y="2287"/>
                    <a:pt x="3144" y="2025"/>
                    <a:pt x="2858" y="2025"/>
                  </a:cubicBezTo>
                  <a:lnTo>
                    <a:pt x="1906" y="2025"/>
                  </a:lnTo>
                  <a:lnTo>
                    <a:pt x="1906" y="1906"/>
                  </a:lnTo>
                  <a:cubicBezTo>
                    <a:pt x="1906" y="1144"/>
                    <a:pt x="2430" y="525"/>
                    <a:pt x="3144" y="382"/>
                  </a:cubicBezTo>
                  <a:lnTo>
                    <a:pt x="3144" y="1239"/>
                  </a:lnTo>
                  <a:cubicBezTo>
                    <a:pt x="3144" y="1334"/>
                    <a:pt x="3216" y="1406"/>
                    <a:pt x="3311" y="1406"/>
                  </a:cubicBezTo>
                  <a:cubicBezTo>
                    <a:pt x="3406" y="1406"/>
                    <a:pt x="3501" y="1334"/>
                    <a:pt x="3501" y="1239"/>
                  </a:cubicBezTo>
                  <a:lnTo>
                    <a:pt x="3501" y="358"/>
                  </a:lnTo>
                  <a:lnTo>
                    <a:pt x="4144" y="358"/>
                  </a:lnTo>
                  <a:lnTo>
                    <a:pt x="4144" y="1787"/>
                  </a:lnTo>
                  <a:cubicBezTo>
                    <a:pt x="4144" y="1882"/>
                    <a:pt x="4216" y="1954"/>
                    <a:pt x="4311" y="1954"/>
                  </a:cubicBezTo>
                  <a:cubicBezTo>
                    <a:pt x="4406" y="1954"/>
                    <a:pt x="4478" y="1882"/>
                    <a:pt x="4478" y="1787"/>
                  </a:cubicBezTo>
                  <a:lnTo>
                    <a:pt x="4478" y="358"/>
                  </a:lnTo>
                  <a:lnTo>
                    <a:pt x="5121" y="358"/>
                  </a:lnTo>
                  <a:lnTo>
                    <a:pt x="5121" y="1239"/>
                  </a:lnTo>
                  <a:cubicBezTo>
                    <a:pt x="5121" y="1334"/>
                    <a:pt x="5216" y="1406"/>
                    <a:pt x="5311" y="1406"/>
                  </a:cubicBezTo>
                  <a:cubicBezTo>
                    <a:pt x="5407" y="1406"/>
                    <a:pt x="5478" y="1334"/>
                    <a:pt x="5478" y="1239"/>
                  </a:cubicBezTo>
                  <a:lnTo>
                    <a:pt x="5478" y="382"/>
                  </a:lnTo>
                  <a:cubicBezTo>
                    <a:pt x="5526" y="382"/>
                    <a:pt x="5573" y="334"/>
                    <a:pt x="5573" y="263"/>
                  </a:cubicBezTo>
                  <a:cubicBezTo>
                    <a:pt x="5597" y="168"/>
                    <a:pt x="5550" y="72"/>
                    <a:pt x="5454" y="48"/>
                  </a:cubicBezTo>
                  <a:cubicBezTo>
                    <a:pt x="5311" y="25"/>
                    <a:pt x="5145" y="1"/>
                    <a:pt x="5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2" name="Google Shape;14422;p115"/>
            <p:cNvSpPr/>
            <p:nvPr/>
          </p:nvSpPr>
          <p:spPr>
            <a:xfrm>
              <a:off x="6997358" y="2767110"/>
              <a:ext cx="166375" cy="108731"/>
            </a:xfrm>
            <a:custGeom>
              <a:avLst/>
              <a:gdLst/>
              <a:ahLst/>
              <a:cxnLst/>
              <a:rect l="l" t="t" r="r" b="b"/>
              <a:pathLst>
                <a:path w="4812" h="3145" extrusionOk="0">
                  <a:moveTo>
                    <a:pt x="786" y="1"/>
                  </a:moveTo>
                  <a:cubicBezTo>
                    <a:pt x="358" y="1"/>
                    <a:pt x="1" y="358"/>
                    <a:pt x="1" y="787"/>
                  </a:cubicBezTo>
                  <a:lnTo>
                    <a:pt x="1" y="2906"/>
                  </a:lnTo>
                  <a:cubicBezTo>
                    <a:pt x="1" y="3001"/>
                    <a:pt x="48" y="3073"/>
                    <a:pt x="120" y="3121"/>
                  </a:cubicBezTo>
                  <a:cubicBezTo>
                    <a:pt x="167" y="3144"/>
                    <a:pt x="191" y="3144"/>
                    <a:pt x="239" y="3144"/>
                  </a:cubicBezTo>
                  <a:cubicBezTo>
                    <a:pt x="286" y="3144"/>
                    <a:pt x="334" y="3121"/>
                    <a:pt x="358" y="3097"/>
                  </a:cubicBezTo>
                  <a:lnTo>
                    <a:pt x="596" y="2930"/>
                  </a:lnTo>
                  <a:lnTo>
                    <a:pt x="2787" y="2930"/>
                  </a:lnTo>
                  <a:cubicBezTo>
                    <a:pt x="2882" y="2930"/>
                    <a:pt x="2977" y="2859"/>
                    <a:pt x="2977" y="2763"/>
                  </a:cubicBezTo>
                  <a:cubicBezTo>
                    <a:pt x="2977" y="2668"/>
                    <a:pt x="2882" y="2573"/>
                    <a:pt x="2787" y="2573"/>
                  </a:cubicBezTo>
                  <a:lnTo>
                    <a:pt x="548" y="2573"/>
                  </a:lnTo>
                  <a:cubicBezTo>
                    <a:pt x="524" y="2573"/>
                    <a:pt x="477" y="2597"/>
                    <a:pt x="453" y="2620"/>
                  </a:cubicBezTo>
                  <a:lnTo>
                    <a:pt x="358" y="2692"/>
                  </a:lnTo>
                  <a:lnTo>
                    <a:pt x="358" y="787"/>
                  </a:lnTo>
                  <a:cubicBezTo>
                    <a:pt x="358" y="549"/>
                    <a:pt x="548" y="358"/>
                    <a:pt x="786" y="358"/>
                  </a:cubicBezTo>
                  <a:lnTo>
                    <a:pt x="4025" y="358"/>
                  </a:lnTo>
                  <a:cubicBezTo>
                    <a:pt x="4263" y="358"/>
                    <a:pt x="4454" y="549"/>
                    <a:pt x="4454" y="787"/>
                  </a:cubicBezTo>
                  <a:lnTo>
                    <a:pt x="4454" y="2144"/>
                  </a:lnTo>
                  <a:cubicBezTo>
                    <a:pt x="4454" y="2382"/>
                    <a:pt x="4263" y="2573"/>
                    <a:pt x="4025" y="2573"/>
                  </a:cubicBezTo>
                  <a:lnTo>
                    <a:pt x="3525" y="2573"/>
                  </a:lnTo>
                  <a:cubicBezTo>
                    <a:pt x="3430" y="2573"/>
                    <a:pt x="3358" y="2668"/>
                    <a:pt x="3358" y="2763"/>
                  </a:cubicBezTo>
                  <a:cubicBezTo>
                    <a:pt x="3358" y="2859"/>
                    <a:pt x="3430" y="2930"/>
                    <a:pt x="3525" y="2930"/>
                  </a:cubicBezTo>
                  <a:lnTo>
                    <a:pt x="4025" y="2930"/>
                  </a:lnTo>
                  <a:cubicBezTo>
                    <a:pt x="4454" y="2930"/>
                    <a:pt x="4811" y="2573"/>
                    <a:pt x="4811" y="2144"/>
                  </a:cubicBezTo>
                  <a:lnTo>
                    <a:pt x="4811" y="787"/>
                  </a:lnTo>
                  <a:cubicBezTo>
                    <a:pt x="4811" y="358"/>
                    <a:pt x="4454" y="1"/>
                    <a:pt x="4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3" name="Google Shape;14423;p115"/>
            <p:cNvSpPr/>
            <p:nvPr/>
          </p:nvSpPr>
          <p:spPr>
            <a:xfrm>
              <a:off x="7051708" y="2794284"/>
              <a:ext cx="36269" cy="50268"/>
            </a:xfrm>
            <a:custGeom>
              <a:avLst/>
              <a:gdLst/>
              <a:ahLst/>
              <a:cxnLst/>
              <a:rect l="l" t="t" r="r" b="b"/>
              <a:pathLst>
                <a:path w="1049" h="1454" extrusionOk="0">
                  <a:moveTo>
                    <a:pt x="167" y="1"/>
                  </a:moveTo>
                  <a:cubicBezTo>
                    <a:pt x="72" y="1"/>
                    <a:pt x="0" y="72"/>
                    <a:pt x="0" y="167"/>
                  </a:cubicBezTo>
                  <a:lnTo>
                    <a:pt x="0" y="1287"/>
                  </a:lnTo>
                  <a:cubicBezTo>
                    <a:pt x="0" y="1382"/>
                    <a:pt x="72" y="1453"/>
                    <a:pt x="167" y="1453"/>
                  </a:cubicBezTo>
                  <a:cubicBezTo>
                    <a:pt x="262" y="1453"/>
                    <a:pt x="334" y="1382"/>
                    <a:pt x="334" y="1287"/>
                  </a:cubicBezTo>
                  <a:lnTo>
                    <a:pt x="334" y="906"/>
                  </a:lnTo>
                  <a:lnTo>
                    <a:pt x="715" y="906"/>
                  </a:lnTo>
                  <a:lnTo>
                    <a:pt x="715" y="1287"/>
                  </a:lnTo>
                  <a:cubicBezTo>
                    <a:pt x="715" y="1382"/>
                    <a:pt x="786" y="1453"/>
                    <a:pt x="881" y="1453"/>
                  </a:cubicBezTo>
                  <a:cubicBezTo>
                    <a:pt x="977" y="1453"/>
                    <a:pt x="1048" y="1382"/>
                    <a:pt x="1048" y="1287"/>
                  </a:cubicBezTo>
                  <a:lnTo>
                    <a:pt x="1048" y="167"/>
                  </a:lnTo>
                  <a:cubicBezTo>
                    <a:pt x="1048" y="72"/>
                    <a:pt x="977" y="1"/>
                    <a:pt x="881" y="1"/>
                  </a:cubicBezTo>
                  <a:cubicBezTo>
                    <a:pt x="786" y="1"/>
                    <a:pt x="715" y="72"/>
                    <a:pt x="715" y="167"/>
                  </a:cubicBezTo>
                  <a:lnTo>
                    <a:pt x="715" y="548"/>
                  </a:lnTo>
                  <a:lnTo>
                    <a:pt x="334" y="548"/>
                  </a:ln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4" name="Google Shape;14424;p115"/>
            <p:cNvSpPr/>
            <p:nvPr/>
          </p:nvSpPr>
          <p:spPr>
            <a:xfrm>
              <a:off x="7101114" y="2794284"/>
              <a:ext cx="11548" cy="14866"/>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5" name="Google Shape;14425;p115"/>
            <p:cNvSpPr/>
            <p:nvPr/>
          </p:nvSpPr>
          <p:spPr>
            <a:xfrm>
              <a:off x="7101114" y="2817345"/>
              <a:ext cx="11548" cy="27209"/>
            </a:xfrm>
            <a:custGeom>
              <a:avLst/>
              <a:gdLst/>
              <a:ahLst/>
              <a:cxnLst/>
              <a:rect l="l" t="t" r="r" b="b"/>
              <a:pathLst>
                <a:path w="334" h="787" extrusionOk="0">
                  <a:moveTo>
                    <a:pt x="167" y="1"/>
                  </a:moveTo>
                  <a:cubicBezTo>
                    <a:pt x="72" y="1"/>
                    <a:pt x="0" y="72"/>
                    <a:pt x="0" y="167"/>
                  </a:cubicBezTo>
                  <a:lnTo>
                    <a:pt x="0" y="620"/>
                  </a:lnTo>
                  <a:cubicBezTo>
                    <a:pt x="0" y="715"/>
                    <a:pt x="72" y="786"/>
                    <a:pt x="167" y="786"/>
                  </a:cubicBezTo>
                  <a:cubicBezTo>
                    <a:pt x="262" y="786"/>
                    <a:pt x="334" y="715"/>
                    <a:pt x="334" y="620"/>
                  </a:cubicBezTo>
                  <a:lnTo>
                    <a:pt x="334" y="167"/>
                  </a:lnTo>
                  <a:cubicBezTo>
                    <a:pt x="334" y="72"/>
                    <a:pt x="262"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6" name="Google Shape;14426;p115"/>
          <p:cNvGrpSpPr/>
          <p:nvPr/>
        </p:nvGrpSpPr>
        <p:grpSpPr>
          <a:xfrm>
            <a:off x="7281452" y="3014592"/>
            <a:ext cx="256703" cy="375907"/>
            <a:chOff x="7507839" y="3415918"/>
            <a:chExt cx="278329" cy="407575"/>
          </a:xfrm>
        </p:grpSpPr>
        <p:sp>
          <p:nvSpPr>
            <p:cNvPr id="14427" name="Google Shape;14427;p115"/>
            <p:cNvSpPr/>
            <p:nvPr/>
          </p:nvSpPr>
          <p:spPr>
            <a:xfrm>
              <a:off x="7507839" y="3415918"/>
              <a:ext cx="278329" cy="407575"/>
            </a:xfrm>
            <a:custGeom>
              <a:avLst/>
              <a:gdLst/>
              <a:ahLst/>
              <a:cxnLst/>
              <a:rect l="l" t="t" r="r" b="b"/>
              <a:pathLst>
                <a:path w="8050" h="11789" extrusionOk="0">
                  <a:moveTo>
                    <a:pt x="6049" y="334"/>
                  </a:moveTo>
                  <a:cubicBezTo>
                    <a:pt x="6954" y="334"/>
                    <a:pt x="7716" y="1072"/>
                    <a:pt x="7716" y="1977"/>
                  </a:cubicBezTo>
                  <a:lnTo>
                    <a:pt x="7716" y="9812"/>
                  </a:lnTo>
                  <a:cubicBezTo>
                    <a:pt x="7716" y="10717"/>
                    <a:pt x="6954" y="11455"/>
                    <a:pt x="6049" y="11455"/>
                  </a:cubicBezTo>
                  <a:lnTo>
                    <a:pt x="2001" y="11455"/>
                  </a:lnTo>
                  <a:cubicBezTo>
                    <a:pt x="1096" y="11455"/>
                    <a:pt x="334" y="10717"/>
                    <a:pt x="334" y="9812"/>
                  </a:cubicBezTo>
                  <a:lnTo>
                    <a:pt x="334" y="1977"/>
                  </a:lnTo>
                  <a:cubicBezTo>
                    <a:pt x="334" y="1072"/>
                    <a:pt x="1096" y="334"/>
                    <a:pt x="2001" y="334"/>
                  </a:cubicBezTo>
                  <a:close/>
                  <a:moveTo>
                    <a:pt x="2001" y="1"/>
                  </a:moveTo>
                  <a:cubicBezTo>
                    <a:pt x="905" y="1"/>
                    <a:pt x="1" y="882"/>
                    <a:pt x="1" y="1977"/>
                  </a:cubicBezTo>
                  <a:lnTo>
                    <a:pt x="1" y="9812"/>
                  </a:lnTo>
                  <a:cubicBezTo>
                    <a:pt x="1" y="10908"/>
                    <a:pt x="905" y="11789"/>
                    <a:pt x="2001" y="11789"/>
                  </a:cubicBezTo>
                  <a:lnTo>
                    <a:pt x="6049" y="11789"/>
                  </a:lnTo>
                  <a:cubicBezTo>
                    <a:pt x="7145" y="11789"/>
                    <a:pt x="8050" y="10908"/>
                    <a:pt x="8050" y="9812"/>
                  </a:cubicBezTo>
                  <a:lnTo>
                    <a:pt x="8050" y="1977"/>
                  </a:lnTo>
                  <a:cubicBezTo>
                    <a:pt x="8050" y="882"/>
                    <a:pt x="7145" y="1"/>
                    <a:pt x="6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8" name="Google Shape;14428;p115"/>
            <p:cNvSpPr/>
            <p:nvPr/>
          </p:nvSpPr>
          <p:spPr>
            <a:xfrm>
              <a:off x="7531730" y="3439808"/>
              <a:ext cx="230581" cy="359831"/>
            </a:xfrm>
            <a:custGeom>
              <a:avLst/>
              <a:gdLst/>
              <a:ahLst/>
              <a:cxnLst/>
              <a:rect l="l" t="t" r="r" b="b"/>
              <a:pathLst>
                <a:path w="6669" h="10408" extrusionOk="0">
                  <a:moveTo>
                    <a:pt x="1310" y="0"/>
                  </a:moveTo>
                  <a:cubicBezTo>
                    <a:pt x="596" y="0"/>
                    <a:pt x="0" y="572"/>
                    <a:pt x="0" y="1286"/>
                  </a:cubicBezTo>
                  <a:lnTo>
                    <a:pt x="0" y="2048"/>
                  </a:lnTo>
                  <a:cubicBezTo>
                    <a:pt x="0" y="2143"/>
                    <a:pt x="72" y="2215"/>
                    <a:pt x="167" y="2215"/>
                  </a:cubicBezTo>
                  <a:cubicBezTo>
                    <a:pt x="262" y="2215"/>
                    <a:pt x="334" y="2143"/>
                    <a:pt x="334" y="2048"/>
                  </a:cubicBezTo>
                  <a:lnTo>
                    <a:pt x="334" y="1286"/>
                  </a:lnTo>
                  <a:cubicBezTo>
                    <a:pt x="334" y="762"/>
                    <a:pt x="786" y="334"/>
                    <a:pt x="1310" y="334"/>
                  </a:cubicBezTo>
                  <a:lnTo>
                    <a:pt x="1572" y="334"/>
                  </a:lnTo>
                  <a:cubicBezTo>
                    <a:pt x="1572" y="334"/>
                    <a:pt x="1596" y="334"/>
                    <a:pt x="1620" y="357"/>
                  </a:cubicBezTo>
                  <a:lnTo>
                    <a:pt x="1882" y="643"/>
                  </a:lnTo>
                  <a:cubicBezTo>
                    <a:pt x="2024" y="834"/>
                    <a:pt x="2263" y="929"/>
                    <a:pt x="2501" y="929"/>
                  </a:cubicBezTo>
                  <a:lnTo>
                    <a:pt x="4168" y="929"/>
                  </a:lnTo>
                  <a:cubicBezTo>
                    <a:pt x="4406" y="929"/>
                    <a:pt x="4644" y="834"/>
                    <a:pt x="4787" y="643"/>
                  </a:cubicBezTo>
                  <a:lnTo>
                    <a:pt x="5049" y="357"/>
                  </a:lnTo>
                  <a:cubicBezTo>
                    <a:pt x="5073" y="334"/>
                    <a:pt x="5096" y="334"/>
                    <a:pt x="5096" y="334"/>
                  </a:cubicBezTo>
                  <a:lnTo>
                    <a:pt x="5358" y="334"/>
                  </a:lnTo>
                  <a:cubicBezTo>
                    <a:pt x="5882" y="334"/>
                    <a:pt x="6335" y="762"/>
                    <a:pt x="6335" y="1286"/>
                  </a:cubicBezTo>
                  <a:lnTo>
                    <a:pt x="6335" y="9121"/>
                  </a:lnTo>
                  <a:cubicBezTo>
                    <a:pt x="6335" y="9645"/>
                    <a:pt x="5882" y="10074"/>
                    <a:pt x="5358" y="10074"/>
                  </a:cubicBezTo>
                  <a:lnTo>
                    <a:pt x="1310" y="10074"/>
                  </a:lnTo>
                  <a:cubicBezTo>
                    <a:pt x="786" y="10074"/>
                    <a:pt x="334" y="9645"/>
                    <a:pt x="334" y="9121"/>
                  </a:cubicBezTo>
                  <a:lnTo>
                    <a:pt x="334" y="2786"/>
                  </a:lnTo>
                  <a:cubicBezTo>
                    <a:pt x="334" y="2691"/>
                    <a:pt x="262" y="2596"/>
                    <a:pt x="167" y="2596"/>
                  </a:cubicBezTo>
                  <a:cubicBezTo>
                    <a:pt x="72" y="2596"/>
                    <a:pt x="0" y="2691"/>
                    <a:pt x="0" y="2786"/>
                  </a:cubicBezTo>
                  <a:lnTo>
                    <a:pt x="0" y="9121"/>
                  </a:lnTo>
                  <a:cubicBezTo>
                    <a:pt x="0" y="9836"/>
                    <a:pt x="596" y="10407"/>
                    <a:pt x="1310" y="10407"/>
                  </a:cubicBezTo>
                  <a:lnTo>
                    <a:pt x="5358" y="10407"/>
                  </a:lnTo>
                  <a:cubicBezTo>
                    <a:pt x="6073" y="10407"/>
                    <a:pt x="6668" y="9836"/>
                    <a:pt x="6668" y="9121"/>
                  </a:cubicBezTo>
                  <a:lnTo>
                    <a:pt x="6668" y="1286"/>
                  </a:lnTo>
                  <a:cubicBezTo>
                    <a:pt x="6668" y="572"/>
                    <a:pt x="6073" y="0"/>
                    <a:pt x="5358" y="0"/>
                  </a:cubicBezTo>
                  <a:lnTo>
                    <a:pt x="5096" y="0"/>
                  </a:lnTo>
                  <a:cubicBezTo>
                    <a:pt x="4977" y="0"/>
                    <a:pt x="4882" y="48"/>
                    <a:pt x="4811" y="119"/>
                  </a:cubicBezTo>
                  <a:lnTo>
                    <a:pt x="4525" y="429"/>
                  </a:lnTo>
                  <a:cubicBezTo>
                    <a:pt x="4453" y="524"/>
                    <a:pt x="4311" y="596"/>
                    <a:pt x="4168" y="596"/>
                  </a:cubicBezTo>
                  <a:lnTo>
                    <a:pt x="2501" y="596"/>
                  </a:lnTo>
                  <a:cubicBezTo>
                    <a:pt x="2358" y="596"/>
                    <a:pt x="2215" y="524"/>
                    <a:pt x="2120" y="429"/>
                  </a:cubicBezTo>
                  <a:lnTo>
                    <a:pt x="1858" y="119"/>
                  </a:lnTo>
                  <a:cubicBezTo>
                    <a:pt x="1786" y="48"/>
                    <a:pt x="1691"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9" name="Google Shape;14429;p115"/>
            <p:cNvSpPr/>
            <p:nvPr/>
          </p:nvSpPr>
          <p:spPr>
            <a:xfrm>
              <a:off x="7614880" y="3438149"/>
              <a:ext cx="65900" cy="11547"/>
            </a:xfrm>
            <a:custGeom>
              <a:avLst/>
              <a:gdLst/>
              <a:ahLst/>
              <a:cxnLst/>
              <a:rect l="l" t="t" r="r" b="b"/>
              <a:pathLst>
                <a:path w="1906" h="334" extrusionOk="0">
                  <a:moveTo>
                    <a:pt x="167" y="1"/>
                  </a:moveTo>
                  <a:cubicBezTo>
                    <a:pt x="72" y="1"/>
                    <a:pt x="0" y="72"/>
                    <a:pt x="0" y="167"/>
                  </a:cubicBezTo>
                  <a:cubicBezTo>
                    <a:pt x="0" y="263"/>
                    <a:pt x="72" y="334"/>
                    <a:pt x="167" y="334"/>
                  </a:cubicBezTo>
                  <a:lnTo>
                    <a:pt x="1739" y="334"/>
                  </a:lnTo>
                  <a:cubicBezTo>
                    <a:pt x="1834" y="334"/>
                    <a:pt x="1906" y="263"/>
                    <a:pt x="1906" y="167"/>
                  </a:cubicBezTo>
                  <a:cubicBezTo>
                    <a:pt x="1906"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0" name="Google Shape;14430;p115"/>
            <p:cNvSpPr/>
            <p:nvPr/>
          </p:nvSpPr>
          <p:spPr>
            <a:xfrm>
              <a:off x="7620653" y="3567419"/>
              <a:ext cx="51897" cy="98843"/>
            </a:xfrm>
            <a:custGeom>
              <a:avLst/>
              <a:gdLst/>
              <a:ahLst/>
              <a:cxnLst/>
              <a:rect l="l" t="t" r="r" b="b"/>
              <a:pathLst>
                <a:path w="1501" h="2859" extrusionOk="0">
                  <a:moveTo>
                    <a:pt x="738" y="334"/>
                  </a:moveTo>
                  <a:cubicBezTo>
                    <a:pt x="977" y="334"/>
                    <a:pt x="1143" y="524"/>
                    <a:pt x="1143" y="739"/>
                  </a:cubicBezTo>
                  <a:lnTo>
                    <a:pt x="1143" y="1143"/>
                  </a:lnTo>
                  <a:lnTo>
                    <a:pt x="334" y="1143"/>
                  </a:lnTo>
                  <a:lnTo>
                    <a:pt x="334" y="739"/>
                  </a:lnTo>
                  <a:cubicBezTo>
                    <a:pt x="334" y="524"/>
                    <a:pt x="524" y="334"/>
                    <a:pt x="738" y="334"/>
                  </a:cubicBezTo>
                  <a:close/>
                  <a:moveTo>
                    <a:pt x="1143" y="1501"/>
                  </a:moveTo>
                  <a:cubicBezTo>
                    <a:pt x="1119" y="1691"/>
                    <a:pt x="953" y="1834"/>
                    <a:pt x="738" y="1834"/>
                  </a:cubicBezTo>
                  <a:cubicBezTo>
                    <a:pt x="548" y="1834"/>
                    <a:pt x="381" y="1691"/>
                    <a:pt x="357" y="1501"/>
                  </a:cubicBezTo>
                  <a:close/>
                  <a:moveTo>
                    <a:pt x="738" y="0"/>
                  </a:moveTo>
                  <a:cubicBezTo>
                    <a:pt x="334" y="0"/>
                    <a:pt x="0" y="334"/>
                    <a:pt x="0" y="739"/>
                  </a:cubicBezTo>
                  <a:lnTo>
                    <a:pt x="0" y="1429"/>
                  </a:lnTo>
                  <a:cubicBezTo>
                    <a:pt x="0" y="1786"/>
                    <a:pt x="238" y="2072"/>
                    <a:pt x="572" y="2168"/>
                  </a:cubicBezTo>
                  <a:lnTo>
                    <a:pt x="572" y="2501"/>
                  </a:lnTo>
                  <a:lnTo>
                    <a:pt x="405" y="2501"/>
                  </a:lnTo>
                  <a:cubicBezTo>
                    <a:pt x="310" y="2501"/>
                    <a:pt x="238" y="2596"/>
                    <a:pt x="238" y="2691"/>
                  </a:cubicBezTo>
                  <a:cubicBezTo>
                    <a:pt x="238" y="2787"/>
                    <a:pt x="310" y="2858"/>
                    <a:pt x="405" y="2858"/>
                  </a:cubicBezTo>
                  <a:lnTo>
                    <a:pt x="1096" y="2858"/>
                  </a:lnTo>
                  <a:cubicBezTo>
                    <a:pt x="1191" y="2858"/>
                    <a:pt x="1262" y="2787"/>
                    <a:pt x="1262" y="2691"/>
                  </a:cubicBezTo>
                  <a:cubicBezTo>
                    <a:pt x="1262" y="2596"/>
                    <a:pt x="1191" y="2501"/>
                    <a:pt x="1096" y="2501"/>
                  </a:cubicBezTo>
                  <a:lnTo>
                    <a:pt x="929" y="2501"/>
                  </a:lnTo>
                  <a:lnTo>
                    <a:pt x="929" y="2168"/>
                  </a:lnTo>
                  <a:cubicBezTo>
                    <a:pt x="1238" y="2072"/>
                    <a:pt x="1500" y="1786"/>
                    <a:pt x="1500" y="1429"/>
                  </a:cubicBezTo>
                  <a:lnTo>
                    <a:pt x="1500" y="739"/>
                  </a:lnTo>
                  <a:cubicBezTo>
                    <a:pt x="1500" y="334"/>
                    <a:pt x="1167"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1" name="Google Shape;14431;p115"/>
            <p:cNvSpPr/>
            <p:nvPr/>
          </p:nvSpPr>
          <p:spPr>
            <a:xfrm>
              <a:off x="7682402" y="3563270"/>
              <a:ext cx="24721" cy="74988"/>
            </a:xfrm>
            <a:custGeom>
              <a:avLst/>
              <a:gdLst/>
              <a:ahLst/>
              <a:cxnLst/>
              <a:rect l="l" t="t" r="r" b="b"/>
              <a:pathLst>
                <a:path w="715" h="2169" extrusionOk="0">
                  <a:moveTo>
                    <a:pt x="327" y="0"/>
                  </a:moveTo>
                  <a:cubicBezTo>
                    <a:pt x="295" y="0"/>
                    <a:pt x="264" y="8"/>
                    <a:pt x="238" y="25"/>
                  </a:cubicBezTo>
                  <a:cubicBezTo>
                    <a:pt x="143" y="73"/>
                    <a:pt x="119" y="168"/>
                    <a:pt x="167" y="263"/>
                  </a:cubicBezTo>
                  <a:cubicBezTo>
                    <a:pt x="310" y="478"/>
                    <a:pt x="381" y="740"/>
                    <a:pt x="381" y="978"/>
                  </a:cubicBezTo>
                  <a:cubicBezTo>
                    <a:pt x="381" y="1311"/>
                    <a:pt x="262" y="1645"/>
                    <a:pt x="48" y="1883"/>
                  </a:cubicBezTo>
                  <a:cubicBezTo>
                    <a:pt x="0" y="1954"/>
                    <a:pt x="0" y="2073"/>
                    <a:pt x="72" y="2121"/>
                  </a:cubicBezTo>
                  <a:cubicBezTo>
                    <a:pt x="119" y="2168"/>
                    <a:pt x="143" y="2168"/>
                    <a:pt x="191" y="2168"/>
                  </a:cubicBezTo>
                  <a:cubicBezTo>
                    <a:pt x="238" y="2168"/>
                    <a:pt x="286" y="2145"/>
                    <a:pt x="334" y="2097"/>
                  </a:cubicBezTo>
                  <a:cubicBezTo>
                    <a:pt x="572" y="1787"/>
                    <a:pt x="715" y="1406"/>
                    <a:pt x="715" y="978"/>
                  </a:cubicBezTo>
                  <a:cubicBezTo>
                    <a:pt x="715" y="668"/>
                    <a:pt x="643" y="359"/>
                    <a:pt x="477" y="73"/>
                  </a:cubicBezTo>
                  <a:cubicBezTo>
                    <a:pt x="446" y="27"/>
                    <a:pt x="385" y="0"/>
                    <a:pt x="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2" name="Google Shape;14432;p115"/>
            <p:cNvSpPr/>
            <p:nvPr/>
          </p:nvSpPr>
          <p:spPr>
            <a:xfrm>
              <a:off x="7585250" y="3536130"/>
              <a:ext cx="97190" cy="102127"/>
            </a:xfrm>
            <a:custGeom>
              <a:avLst/>
              <a:gdLst/>
              <a:ahLst/>
              <a:cxnLst/>
              <a:rect l="l" t="t" r="r" b="b"/>
              <a:pathLst>
                <a:path w="2811" h="2954" extrusionOk="0">
                  <a:moveTo>
                    <a:pt x="1762" y="0"/>
                  </a:moveTo>
                  <a:cubicBezTo>
                    <a:pt x="786" y="0"/>
                    <a:pt x="0" y="810"/>
                    <a:pt x="0" y="1763"/>
                  </a:cubicBezTo>
                  <a:cubicBezTo>
                    <a:pt x="0" y="2191"/>
                    <a:pt x="143" y="2572"/>
                    <a:pt x="405" y="2906"/>
                  </a:cubicBezTo>
                  <a:cubicBezTo>
                    <a:pt x="453" y="2930"/>
                    <a:pt x="500" y="2953"/>
                    <a:pt x="548" y="2953"/>
                  </a:cubicBezTo>
                  <a:cubicBezTo>
                    <a:pt x="572" y="2953"/>
                    <a:pt x="619" y="2953"/>
                    <a:pt x="643" y="2930"/>
                  </a:cubicBezTo>
                  <a:cubicBezTo>
                    <a:pt x="738" y="2858"/>
                    <a:pt x="738" y="2739"/>
                    <a:pt x="667" y="2668"/>
                  </a:cubicBezTo>
                  <a:cubicBezTo>
                    <a:pt x="476" y="2430"/>
                    <a:pt x="357" y="2096"/>
                    <a:pt x="357" y="1763"/>
                  </a:cubicBezTo>
                  <a:cubicBezTo>
                    <a:pt x="357" y="1001"/>
                    <a:pt x="977" y="358"/>
                    <a:pt x="1762" y="358"/>
                  </a:cubicBezTo>
                  <a:cubicBezTo>
                    <a:pt x="2024" y="358"/>
                    <a:pt x="2286" y="429"/>
                    <a:pt x="2524" y="572"/>
                  </a:cubicBezTo>
                  <a:cubicBezTo>
                    <a:pt x="2550" y="589"/>
                    <a:pt x="2581" y="597"/>
                    <a:pt x="2613" y="597"/>
                  </a:cubicBezTo>
                  <a:cubicBezTo>
                    <a:pt x="2671" y="597"/>
                    <a:pt x="2732" y="571"/>
                    <a:pt x="2763" y="524"/>
                  </a:cubicBezTo>
                  <a:cubicBezTo>
                    <a:pt x="2810" y="429"/>
                    <a:pt x="2786" y="334"/>
                    <a:pt x="2715" y="286"/>
                  </a:cubicBezTo>
                  <a:cubicBezTo>
                    <a:pt x="2429" y="96"/>
                    <a:pt x="2096" y="0"/>
                    <a:pt x="1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3" name="Google Shape;14433;p115"/>
            <p:cNvSpPr/>
            <p:nvPr/>
          </p:nvSpPr>
          <p:spPr>
            <a:xfrm>
              <a:off x="7555586" y="3506501"/>
              <a:ext cx="181173" cy="148212"/>
            </a:xfrm>
            <a:custGeom>
              <a:avLst/>
              <a:gdLst/>
              <a:ahLst/>
              <a:cxnLst/>
              <a:rect l="l" t="t" r="r" b="b"/>
              <a:pathLst>
                <a:path w="5240" h="4287" extrusionOk="0">
                  <a:moveTo>
                    <a:pt x="2620" y="0"/>
                  </a:moveTo>
                  <a:cubicBezTo>
                    <a:pt x="1192" y="0"/>
                    <a:pt x="1" y="1191"/>
                    <a:pt x="1" y="2620"/>
                  </a:cubicBezTo>
                  <a:cubicBezTo>
                    <a:pt x="1" y="3215"/>
                    <a:pt x="191" y="3763"/>
                    <a:pt x="549" y="4215"/>
                  </a:cubicBezTo>
                  <a:cubicBezTo>
                    <a:pt x="572" y="4263"/>
                    <a:pt x="620" y="4287"/>
                    <a:pt x="668" y="4287"/>
                  </a:cubicBezTo>
                  <a:cubicBezTo>
                    <a:pt x="715" y="4287"/>
                    <a:pt x="763" y="4263"/>
                    <a:pt x="787" y="4239"/>
                  </a:cubicBezTo>
                  <a:cubicBezTo>
                    <a:pt x="858" y="4191"/>
                    <a:pt x="882" y="4072"/>
                    <a:pt x="810" y="4001"/>
                  </a:cubicBezTo>
                  <a:cubicBezTo>
                    <a:pt x="501" y="3620"/>
                    <a:pt x="358" y="3144"/>
                    <a:pt x="358" y="2620"/>
                  </a:cubicBezTo>
                  <a:cubicBezTo>
                    <a:pt x="358" y="1381"/>
                    <a:pt x="1382" y="357"/>
                    <a:pt x="2620" y="357"/>
                  </a:cubicBezTo>
                  <a:cubicBezTo>
                    <a:pt x="3883" y="357"/>
                    <a:pt x="4907" y="1381"/>
                    <a:pt x="4907" y="2620"/>
                  </a:cubicBezTo>
                  <a:cubicBezTo>
                    <a:pt x="4907" y="3120"/>
                    <a:pt x="4740" y="3596"/>
                    <a:pt x="4454" y="4001"/>
                  </a:cubicBezTo>
                  <a:cubicBezTo>
                    <a:pt x="4383" y="4072"/>
                    <a:pt x="4406" y="4191"/>
                    <a:pt x="4478" y="4239"/>
                  </a:cubicBezTo>
                  <a:cubicBezTo>
                    <a:pt x="4510" y="4261"/>
                    <a:pt x="4552" y="4272"/>
                    <a:pt x="4592" y="4272"/>
                  </a:cubicBezTo>
                  <a:cubicBezTo>
                    <a:pt x="4642" y="4272"/>
                    <a:pt x="4690" y="4255"/>
                    <a:pt x="4716" y="4215"/>
                  </a:cubicBezTo>
                  <a:cubicBezTo>
                    <a:pt x="5073" y="3739"/>
                    <a:pt x="5240" y="3215"/>
                    <a:pt x="5240" y="2620"/>
                  </a:cubicBezTo>
                  <a:cubicBezTo>
                    <a:pt x="5240" y="1191"/>
                    <a:pt x="4073" y="0"/>
                    <a:pt x="2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4" name="Google Shape;14434;p115"/>
            <p:cNvSpPr/>
            <p:nvPr/>
          </p:nvSpPr>
          <p:spPr>
            <a:xfrm>
              <a:off x="7586875" y="3693371"/>
              <a:ext cx="120252" cy="63441"/>
            </a:xfrm>
            <a:custGeom>
              <a:avLst/>
              <a:gdLst/>
              <a:ahLst/>
              <a:cxnLst/>
              <a:rect l="l" t="t" r="r" b="b"/>
              <a:pathLst>
                <a:path w="3478" h="1835" extrusionOk="0">
                  <a:moveTo>
                    <a:pt x="477" y="1"/>
                  </a:moveTo>
                  <a:cubicBezTo>
                    <a:pt x="215" y="1"/>
                    <a:pt x="1" y="215"/>
                    <a:pt x="1" y="477"/>
                  </a:cubicBezTo>
                  <a:lnTo>
                    <a:pt x="1" y="1358"/>
                  </a:lnTo>
                  <a:cubicBezTo>
                    <a:pt x="1" y="1620"/>
                    <a:pt x="215" y="1835"/>
                    <a:pt x="477" y="1835"/>
                  </a:cubicBezTo>
                  <a:lnTo>
                    <a:pt x="1001" y="1835"/>
                  </a:lnTo>
                  <a:cubicBezTo>
                    <a:pt x="1096" y="1835"/>
                    <a:pt x="1168" y="1763"/>
                    <a:pt x="1168" y="1668"/>
                  </a:cubicBezTo>
                  <a:cubicBezTo>
                    <a:pt x="1168" y="1573"/>
                    <a:pt x="1096" y="1501"/>
                    <a:pt x="1001" y="1501"/>
                  </a:cubicBezTo>
                  <a:lnTo>
                    <a:pt x="477" y="1501"/>
                  </a:lnTo>
                  <a:cubicBezTo>
                    <a:pt x="406" y="1501"/>
                    <a:pt x="334" y="1430"/>
                    <a:pt x="334" y="1358"/>
                  </a:cubicBezTo>
                  <a:lnTo>
                    <a:pt x="334" y="477"/>
                  </a:lnTo>
                  <a:cubicBezTo>
                    <a:pt x="334" y="406"/>
                    <a:pt x="406" y="334"/>
                    <a:pt x="477" y="334"/>
                  </a:cubicBezTo>
                  <a:lnTo>
                    <a:pt x="3001" y="334"/>
                  </a:lnTo>
                  <a:cubicBezTo>
                    <a:pt x="3073" y="334"/>
                    <a:pt x="3144" y="406"/>
                    <a:pt x="3144" y="477"/>
                  </a:cubicBezTo>
                  <a:lnTo>
                    <a:pt x="3144" y="1358"/>
                  </a:lnTo>
                  <a:cubicBezTo>
                    <a:pt x="3144" y="1430"/>
                    <a:pt x="3073" y="1501"/>
                    <a:pt x="3001" y="1501"/>
                  </a:cubicBezTo>
                  <a:lnTo>
                    <a:pt x="1739" y="1501"/>
                  </a:lnTo>
                  <a:cubicBezTo>
                    <a:pt x="1644" y="1501"/>
                    <a:pt x="1572" y="1573"/>
                    <a:pt x="1572" y="1668"/>
                  </a:cubicBezTo>
                  <a:cubicBezTo>
                    <a:pt x="1572" y="1763"/>
                    <a:pt x="1644" y="1835"/>
                    <a:pt x="1739" y="1835"/>
                  </a:cubicBezTo>
                  <a:lnTo>
                    <a:pt x="3001" y="1835"/>
                  </a:lnTo>
                  <a:cubicBezTo>
                    <a:pt x="3263" y="1835"/>
                    <a:pt x="3478" y="1620"/>
                    <a:pt x="3478" y="1358"/>
                  </a:cubicBezTo>
                  <a:lnTo>
                    <a:pt x="3478" y="477"/>
                  </a:lnTo>
                  <a:cubicBezTo>
                    <a:pt x="3478" y="215"/>
                    <a:pt x="3263" y="1"/>
                    <a:pt x="3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5" name="Google Shape;14435;p115"/>
          <p:cNvGrpSpPr/>
          <p:nvPr/>
        </p:nvGrpSpPr>
        <p:grpSpPr>
          <a:xfrm>
            <a:off x="6605600" y="3014592"/>
            <a:ext cx="374435" cy="375910"/>
            <a:chOff x="6775050" y="3415918"/>
            <a:chExt cx="405980" cy="407579"/>
          </a:xfrm>
        </p:grpSpPr>
        <p:sp>
          <p:nvSpPr>
            <p:cNvPr id="14436" name="Google Shape;14436;p115"/>
            <p:cNvSpPr/>
            <p:nvPr/>
          </p:nvSpPr>
          <p:spPr>
            <a:xfrm>
              <a:off x="6868917" y="3415918"/>
              <a:ext cx="219067" cy="279968"/>
            </a:xfrm>
            <a:custGeom>
              <a:avLst/>
              <a:gdLst/>
              <a:ahLst/>
              <a:cxnLst/>
              <a:rect l="l" t="t" r="r" b="b"/>
              <a:pathLst>
                <a:path w="6336" h="8098" extrusionOk="0">
                  <a:moveTo>
                    <a:pt x="3168" y="334"/>
                  </a:moveTo>
                  <a:cubicBezTo>
                    <a:pt x="3358" y="334"/>
                    <a:pt x="3549" y="405"/>
                    <a:pt x="3692" y="548"/>
                  </a:cubicBezTo>
                  <a:cubicBezTo>
                    <a:pt x="4025" y="906"/>
                    <a:pt x="4263" y="1310"/>
                    <a:pt x="4406" y="1763"/>
                  </a:cubicBezTo>
                  <a:lnTo>
                    <a:pt x="1906" y="1763"/>
                  </a:lnTo>
                  <a:cubicBezTo>
                    <a:pt x="2049" y="1310"/>
                    <a:pt x="2311" y="906"/>
                    <a:pt x="2644" y="548"/>
                  </a:cubicBezTo>
                  <a:cubicBezTo>
                    <a:pt x="2787" y="405"/>
                    <a:pt x="2977" y="334"/>
                    <a:pt x="3168" y="334"/>
                  </a:cubicBezTo>
                  <a:close/>
                  <a:moveTo>
                    <a:pt x="4906" y="4549"/>
                  </a:moveTo>
                  <a:lnTo>
                    <a:pt x="5978" y="5240"/>
                  </a:lnTo>
                  <a:lnTo>
                    <a:pt x="5978" y="7502"/>
                  </a:lnTo>
                  <a:lnTo>
                    <a:pt x="4906" y="6811"/>
                  </a:lnTo>
                  <a:cubicBezTo>
                    <a:pt x="4906" y="6811"/>
                    <a:pt x="4906" y="6788"/>
                    <a:pt x="4906" y="6788"/>
                  </a:cubicBezTo>
                  <a:lnTo>
                    <a:pt x="4906" y="4549"/>
                  </a:lnTo>
                  <a:close/>
                  <a:moveTo>
                    <a:pt x="3835" y="7240"/>
                  </a:moveTo>
                  <a:lnTo>
                    <a:pt x="3620" y="7740"/>
                  </a:lnTo>
                  <a:lnTo>
                    <a:pt x="2715" y="7740"/>
                  </a:lnTo>
                  <a:lnTo>
                    <a:pt x="2477" y="7240"/>
                  </a:lnTo>
                  <a:close/>
                  <a:moveTo>
                    <a:pt x="3168" y="1"/>
                  </a:moveTo>
                  <a:cubicBezTo>
                    <a:pt x="2882" y="1"/>
                    <a:pt x="2596" y="96"/>
                    <a:pt x="2406" y="310"/>
                  </a:cubicBezTo>
                  <a:cubicBezTo>
                    <a:pt x="1763" y="953"/>
                    <a:pt x="1406" y="1810"/>
                    <a:pt x="1406" y="2739"/>
                  </a:cubicBezTo>
                  <a:lnTo>
                    <a:pt x="1406" y="4144"/>
                  </a:lnTo>
                  <a:lnTo>
                    <a:pt x="143" y="4978"/>
                  </a:lnTo>
                  <a:cubicBezTo>
                    <a:pt x="72" y="5025"/>
                    <a:pt x="1" y="5121"/>
                    <a:pt x="1" y="5216"/>
                  </a:cubicBezTo>
                  <a:lnTo>
                    <a:pt x="1" y="7597"/>
                  </a:lnTo>
                  <a:cubicBezTo>
                    <a:pt x="1" y="7716"/>
                    <a:pt x="72" y="7812"/>
                    <a:pt x="167" y="7859"/>
                  </a:cubicBezTo>
                  <a:cubicBezTo>
                    <a:pt x="215" y="7883"/>
                    <a:pt x="262" y="7907"/>
                    <a:pt x="310" y="7907"/>
                  </a:cubicBezTo>
                  <a:cubicBezTo>
                    <a:pt x="358" y="7907"/>
                    <a:pt x="429" y="7883"/>
                    <a:pt x="477" y="7859"/>
                  </a:cubicBezTo>
                  <a:lnTo>
                    <a:pt x="1548" y="7145"/>
                  </a:lnTo>
                  <a:cubicBezTo>
                    <a:pt x="1644" y="7216"/>
                    <a:pt x="1739" y="7240"/>
                    <a:pt x="1858" y="7240"/>
                  </a:cubicBezTo>
                  <a:lnTo>
                    <a:pt x="2096" y="7240"/>
                  </a:lnTo>
                  <a:lnTo>
                    <a:pt x="2382" y="7907"/>
                  </a:lnTo>
                  <a:cubicBezTo>
                    <a:pt x="2453" y="8026"/>
                    <a:pt x="2572" y="8097"/>
                    <a:pt x="2692" y="8097"/>
                  </a:cubicBezTo>
                  <a:lnTo>
                    <a:pt x="3620" y="8097"/>
                  </a:lnTo>
                  <a:cubicBezTo>
                    <a:pt x="3739" y="8097"/>
                    <a:pt x="3858" y="8026"/>
                    <a:pt x="3930" y="7907"/>
                  </a:cubicBezTo>
                  <a:lnTo>
                    <a:pt x="4216" y="7240"/>
                  </a:lnTo>
                  <a:lnTo>
                    <a:pt x="4454" y="7240"/>
                  </a:lnTo>
                  <a:cubicBezTo>
                    <a:pt x="4573" y="7240"/>
                    <a:pt x="4692" y="7192"/>
                    <a:pt x="4763" y="7121"/>
                  </a:cubicBezTo>
                  <a:lnTo>
                    <a:pt x="5859" y="7859"/>
                  </a:lnTo>
                  <a:cubicBezTo>
                    <a:pt x="5907" y="7883"/>
                    <a:pt x="5978" y="7907"/>
                    <a:pt x="6026" y="7907"/>
                  </a:cubicBezTo>
                  <a:cubicBezTo>
                    <a:pt x="6073" y="7907"/>
                    <a:pt x="6121" y="7883"/>
                    <a:pt x="6168" y="7859"/>
                  </a:cubicBezTo>
                  <a:cubicBezTo>
                    <a:pt x="6264" y="7812"/>
                    <a:pt x="6335" y="7716"/>
                    <a:pt x="6335" y="7597"/>
                  </a:cubicBezTo>
                  <a:lnTo>
                    <a:pt x="6335" y="5216"/>
                  </a:lnTo>
                  <a:cubicBezTo>
                    <a:pt x="6335" y="5121"/>
                    <a:pt x="6264" y="5025"/>
                    <a:pt x="6192" y="4978"/>
                  </a:cubicBezTo>
                  <a:lnTo>
                    <a:pt x="4906" y="4120"/>
                  </a:lnTo>
                  <a:lnTo>
                    <a:pt x="4906" y="3620"/>
                  </a:lnTo>
                  <a:cubicBezTo>
                    <a:pt x="4906" y="3525"/>
                    <a:pt x="4835" y="3454"/>
                    <a:pt x="4740" y="3454"/>
                  </a:cubicBezTo>
                  <a:cubicBezTo>
                    <a:pt x="4644" y="3454"/>
                    <a:pt x="4573" y="3525"/>
                    <a:pt x="4573" y="3620"/>
                  </a:cubicBezTo>
                  <a:lnTo>
                    <a:pt x="4573" y="6788"/>
                  </a:lnTo>
                  <a:cubicBezTo>
                    <a:pt x="4573" y="6859"/>
                    <a:pt x="4525" y="6907"/>
                    <a:pt x="4454" y="6907"/>
                  </a:cubicBezTo>
                  <a:lnTo>
                    <a:pt x="1858" y="6907"/>
                  </a:lnTo>
                  <a:cubicBezTo>
                    <a:pt x="1787" y="6907"/>
                    <a:pt x="1739" y="6859"/>
                    <a:pt x="1739" y="6788"/>
                  </a:cubicBezTo>
                  <a:lnTo>
                    <a:pt x="1739" y="6216"/>
                  </a:lnTo>
                  <a:cubicBezTo>
                    <a:pt x="1739" y="6121"/>
                    <a:pt x="1668" y="6049"/>
                    <a:pt x="1572" y="6049"/>
                  </a:cubicBezTo>
                  <a:cubicBezTo>
                    <a:pt x="1477" y="6049"/>
                    <a:pt x="1406" y="6121"/>
                    <a:pt x="1406" y="6216"/>
                  </a:cubicBezTo>
                  <a:lnTo>
                    <a:pt x="1406" y="6788"/>
                  </a:lnTo>
                  <a:cubicBezTo>
                    <a:pt x="1406" y="6811"/>
                    <a:pt x="1406" y="6811"/>
                    <a:pt x="1406" y="6835"/>
                  </a:cubicBezTo>
                  <a:lnTo>
                    <a:pt x="358" y="7502"/>
                  </a:lnTo>
                  <a:lnTo>
                    <a:pt x="358" y="5240"/>
                  </a:lnTo>
                  <a:lnTo>
                    <a:pt x="1406" y="4549"/>
                  </a:lnTo>
                  <a:lnTo>
                    <a:pt x="1406" y="5478"/>
                  </a:lnTo>
                  <a:cubicBezTo>
                    <a:pt x="1406" y="5573"/>
                    <a:pt x="1477" y="5668"/>
                    <a:pt x="1572" y="5668"/>
                  </a:cubicBezTo>
                  <a:cubicBezTo>
                    <a:pt x="1668" y="5668"/>
                    <a:pt x="1739" y="5573"/>
                    <a:pt x="1739" y="5478"/>
                  </a:cubicBezTo>
                  <a:lnTo>
                    <a:pt x="1739" y="2739"/>
                  </a:lnTo>
                  <a:cubicBezTo>
                    <a:pt x="1739" y="2525"/>
                    <a:pt x="1763" y="2311"/>
                    <a:pt x="1810" y="2096"/>
                  </a:cubicBezTo>
                  <a:lnTo>
                    <a:pt x="4501" y="2096"/>
                  </a:lnTo>
                  <a:cubicBezTo>
                    <a:pt x="4549" y="2311"/>
                    <a:pt x="4573" y="2501"/>
                    <a:pt x="4573" y="2715"/>
                  </a:cubicBezTo>
                  <a:lnTo>
                    <a:pt x="4573" y="2906"/>
                  </a:lnTo>
                  <a:cubicBezTo>
                    <a:pt x="4573" y="3001"/>
                    <a:pt x="4644" y="3073"/>
                    <a:pt x="4740" y="3073"/>
                  </a:cubicBezTo>
                  <a:cubicBezTo>
                    <a:pt x="4835" y="3073"/>
                    <a:pt x="4906" y="3001"/>
                    <a:pt x="4906" y="2906"/>
                  </a:cubicBezTo>
                  <a:lnTo>
                    <a:pt x="4906" y="2715"/>
                  </a:lnTo>
                  <a:cubicBezTo>
                    <a:pt x="4906" y="1810"/>
                    <a:pt x="4573" y="953"/>
                    <a:pt x="3930" y="310"/>
                  </a:cubicBezTo>
                  <a:cubicBezTo>
                    <a:pt x="3739" y="96"/>
                    <a:pt x="3454" y="1"/>
                    <a:pt x="3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7" name="Google Shape;14437;p115"/>
            <p:cNvSpPr/>
            <p:nvPr/>
          </p:nvSpPr>
          <p:spPr>
            <a:xfrm>
              <a:off x="6949612" y="3509785"/>
              <a:ext cx="56841" cy="87296"/>
            </a:xfrm>
            <a:custGeom>
              <a:avLst/>
              <a:gdLst/>
              <a:ahLst/>
              <a:cxnLst/>
              <a:rect l="l" t="t" r="r" b="b"/>
              <a:pathLst>
                <a:path w="1644" h="2525" extrusionOk="0">
                  <a:moveTo>
                    <a:pt x="1120" y="358"/>
                  </a:moveTo>
                  <a:cubicBezTo>
                    <a:pt x="1239" y="358"/>
                    <a:pt x="1310" y="429"/>
                    <a:pt x="1310" y="524"/>
                  </a:cubicBezTo>
                  <a:lnTo>
                    <a:pt x="1310" y="762"/>
                  </a:lnTo>
                  <a:lnTo>
                    <a:pt x="334" y="762"/>
                  </a:lnTo>
                  <a:lnTo>
                    <a:pt x="334" y="524"/>
                  </a:lnTo>
                  <a:cubicBezTo>
                    <a:pt x="334" y="429"/>
                    <a:pt x="405" y="358"/>
                    <a:pt x="524" y="358"/>
                  </a:cubicBezTo>
                  <a:close/>
                  <a:moveTo>
                    <a:pt x="1310" y="1096"/>
                  </a:moveTo>
                  <a:lnTo>
                    <a:pt x="1310" y="2001"/>
                  </a:lnTo>
                  <a:cubicBezTo>
                    <a:pt x="1310" y="2096"/>
                    <a:pt x="1239" y="2191"/>
                    <a:pt x="1120" y="2191"/>
                  </a:cubicBezTo>
                  <a:lnTo>
                    <a:pt x="524" y="2191"/>
                  </a:lnTo>
                  <a:cubicBezTo>
                    <a:pt x="405" y="2191"/>
                    <a:pt x="334" y="2096"/>
                    <a:pt x="334" y="2001"/>
                  </a:cubicBezTo>
                  <a:lnTo>
                    <a:pt x="334" y="1096"/>
                  </a:lnTo>
                  <a:close/>
                  <a:moveTo>
                    <a:pt x="524" y="0"/>
                  </a:moveTo>
                  <a:cubicBezTo>
                    <a:pt x="215" y="0"/>
                    <a:pt x="0" y="239"/>
                    <a:pt x="0" y="524"/>
                  </a:cubicBezTo>
                  <a:lnTo>
                    <a:pt x="0" y="2001"/>
                  </a:lnTo>
                  <a:cubicBezTo>
                    <a:pt x="0" y="2287"/>
                    <a:pt x="215" y="2525"/>
                    <a:pt x="524" y="2525"/>
                  </a:cubicBezTo>
                  <a:lnTo>
                    <a:pt x="1120" y="2525"/>
                  </a:lnTo>
                  <a:cubicBezTo>
                    <a:pt x="1429" y="2525"/>
                    <a:pt x="1644" y="2287"/>
                    <a:pt x="1644" y="2001"/>
                  </a:cubicBezTo>
                  <a:lnTo>
                    <a:pt x="1644" y="524"/>
                  </a:lnTo>
                  <a:cubicBezTo>
                    <a:pt x="1644" y="239"/>
                    <a:pt x="1429"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8" name="Google Shape;14438;p115"/>
            <p:cNvSpPr/>
            <p:nvPr/>
          </p:nvSpPr>
          <p:spPr>
            <a:xfrm>
              <a:off x="6923267" y="3706578"/>
              <a:ext cx="43668" cy="49404"/>
            </a:xfrm>
            <a:custGeom>
              <a:avLst/>
              <a:gdLst/>
              <a:ahLst/>
              <a:cxnLst/>
              <a:rect l="l" t="t" r="r" b="b"/>
              <a:pathLst>
                <a:path w="1263" h="1429" extrusionOk="0">
                  <a:moveTo>
                    <a:pt x="1096" y="0"/>
                  </a:moveTo>
                  <a:cubicBezTo>
                    <a:pt x="1000" y="0"/>
                    <a:pt x="929" y="71"/>
                    <a:pt x="929" y="167"/>
                  </a:cubicBezTo>
                  <a:lnTo>
                    <a:pt x="929" y="1024"/>
                  </a:lnTo>
                  <a:lnTo>
                    <a:pt x="786" y="953"/>
                  </a:lnTo>
                  <a:cubicBezTo>
                    <a:pt x="596" y="857"/>
                    <a:pt x="405" y="786"/>
                    <a:pt x="191" y="762"/>
                  </a:cubicBezTo>
                  <a:cubicBezTo>
                    <a:pt x="96" y="762"/>
                    <a:pt x="0" y="834"/>
                    <a:pt x="0" y="929"/>
                  </a:cubicBezTo>
                  <a:cubicBezTo>
                    <a:pt x="0" y="1024"/>
                    <a:pt x="72" y="1095"/>
                    <a:pt x="167" y="1119"/>
                  </a:cubicBezTo>
                  <a:cubicBezTo>
                    <a:pt x="334" y="1119"/>
                    <a:pt x="477" y="1167"/>
                    <a:pt x="619" y="1238"/>
                  </a:cubicBezTo>
                  <a:lnTo>
                    <a:pt x="929" y="1405"/>
                  </a:lnTo>
                  <a:cubicBezTo>
                    <a:pt x="953" y="1429"/>
                    <a:pt x="1000" y="1429"/>
                    <a:pt x="1048" y="1429"/>
                  </a:cubicBezTo>
                  <a:cubicBezTo>
                    <a:pt x="1072" y="1429"/>
                    <a:pt x="1120" y="1429"/>
                    <a:pt x="1143" y="1405"/>
                  </a:cubicBezTo>
                  <a:cubicBezTo>
                    <a:pt x="1215" y="1357"/>
                    <a:pt x="1262" y="1286"/>
                    <a:pt x="1262" y="1215"/>
                  </a:cubicBezTo>
                  <a:lnTo>
                    <a:pt x="1262" y="167"/>
                  </a:lnTo>
                  <a:cubicBezTo>
                    <a:pt x="1262" y="71"/>
                    <a:pt x="1191"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9" name="Google Shape;14439;p115"/>
            <p:cNvSpPr/>
            <p:nvPr/>
          </p:nvSpPr>
          <p:spPr>
            <a:xfrm>
              <a:off x="6943009" y="3762345"/>
              <a:ext cx="23926" cy="42213"/>
            </a:xfrm>
            <a:custGeom>
              <a:avLst/>
              <a:gdLst/>
              <a:ahLst/>
              <a:cxnLst/>
              <a:rect l="l" t="t" r="r" b="b"/>
              <a:pathLst>
                <a:path w="692" h="1221" extrusionOk="0">
                  <a:moveTo>
                    <a:pt x="191" y="0"/>
                  </a:moveTo>
                  <a:cubicBezTo>
                    <a:pt x="150" y="0"/>
                    <a:pt x="108" y="18"/>
                    <a:pt x="72" y="54"/>
                  </a:cubicBezTo>
                  <a:cubicBezTo>
                    <a:pt x="1" y="125"/>
                    <a:pt x="1" y="221"/>
                    <a:pt x="72" y="292"/>
                  </a:cubicBezTo>
                  <a:lnTo>
                    <a:pt x="96" y="316"/>
                  </a:lnTo>
                  <a:cubicBezTo>
                    <a:pt x="263" y="507"/>
                    <a:pt x="358" y="721"/>
                    <a:pt x="358" y="959"/>
                  </a:cubicBezTo>
                  <a:lnTo>
                    <a:pt x="358" y="1054"/>
                  </a:lnTo>
                  <a:cubicBezTo>
                    <a:pt x="358" y="1149"/>
                    <a:pt x="429" y="1221"/>
                    <a:pt x="525" y="1221"/>
                  </a:cubicBezTo>
                  <a:cubicBezTo>
                    <a:pt x="620" y="1221"/>
                    <a:pt x="691" y="1149"/>
                    <a:pt x="691" y="1054"/>
                  </a:cubicBezTo>
                  <a:lnTo>
                    <a:pt x="691" y="959"/>
                  </a:lnTo>
                  <a:cubicBezTo>
                    <a:pt x="691" y="626"/>
                    <a:pt x="572" y="316"/>
                    <a:pt x="334" y="78"/>
                  </a:cubicBezTo>
                  <a:lnTo>
                    <a:pt x="310" y="54"/>
                  </a:lnTo>
                  <a:cubicBezTo>
                    <a:pt x="275" y="18"/>
                    <a:pt x="233" y="0"/>
                    <a:pt x="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0" name="Google Shape;14440;p115"/>
            <p:cNvSpPr/>
            <p:nvPr/>
          </p:nvSpPr>
          <p:spPr>
            <a:xfrm>
              <a:off x="6989960" y="3762345"/>
              <a:ext cx="23891" cy="42213"/>
            </a:xfrm>
            <a:custGeom>
              <a:avLst/>
              <a:gdLst/>
              <a:ahLst/>
              <a:cxnLst/>
              <a:rect l="l" t="t" r="r" b="b"/>
              <a:pathLst>
                <a:path w="691" h="1221" extrusionOk="0">
                  <a:moveTo>
                    <a:pt x="500" y="0"/>
                  </a:moveTo>
                  <a:cubicBezTo>
                    <a:pt x="459" y="0"/>
                    <a:pt x="417" y="18"/>
                    <a:pt x="381" y="54"/>
                  </a:cubicBezTo>
                  <a:lnTo>
                    <a:pt x="357" y="78"/>
                  </a:lnTo>
                  <a:cubicBezTo>
                    <a:pt x="119" y="316"/>
                    <a:pt x="0" y="626"/>
                    <a:pt x="0" y="959"/>
                  </a:cubicBezTo>
                  <a:lnTo>
                    <a:pt x="0" y="1054"/>
                  </a:lnTo>
                  <a:cubicBezTo>
                    <a:pt x="0" y="1149"/>
                    <a:pt x="72" y="1221"/>
                    <a:pt x="167" y="1221"/>
                  </a:cubicBezTo>
                  <a:cubicBezTo>
                    <a:pt x="262" y="1221"/>
                    <a:pt x="334" y="1149"/>
                    <a:pt x="334" y="1054"/>
                  </a:cubicBezTo>
                  <a:lnTo>
                    <a:pt x="334" y="959"/>
                  </a:lnTo>
                  <a:cubicBezTo>
                    <a:pt x="334" y="721"/>
                    <a:pt x="429" y="507"/>
                    <a:pt x="596" y="316"/>
                  </a:cubicBezTo>
                  <a:lnTo>
                    <a:pt x="619" y="292"/>
                  </a:lnTo>
                  <a:cubicBezTo>
                    <a:pt x="691" y="221"/>
                    <a:pt x="691" y="125"/>
                    <a:pt x="619" y="54"/>
                  </a:cubicBezTo>
                  <a:cubicBezTo>
                    <a:pt x="584" y="18"/>
                    <a:pt x="542"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1" name="Google Shape;14441;p115"/>
            <p:cNvSpPr/>
            <p:nvPr/>
          </p:nvSpPr>
          <p:spPr>
            <a:xfrm>
              <a:off x="6775050" y="3542699"/>
              <a:ext cx="405980" cy="280798"/>
            </a:xfrm>
            <a:custGeom>
              <a:avLst/>
              <a:gdLst/>
              <a:ahLst/>
              <a:cxnLst/>
              <a:rect l="l" t="t" r="r" b="b"/>
              <a:pathLst>
                <a:path w="11742" h="8122" extrusionOk="0">
                  <a:moveTo>
                    <a:pt x="1168" y="1"/>
                  </a:moveTo>
                  <a:cubicBezTo>
                    <a:pt x="525" y="1"/>
                    <a:pt x="1" y="525"/>
                    <a:pt x="1" y="1168"/>
                  </a:cubicBezTo>
                  <a:lnTo>
                    <a:pt x="1" y="6955"/>
                  </a:lnTo>
                  <a:cubicBezTo>
                    <a:pt x="1" y="7598"/>
                    <a:pt x="525" y="8122"/>
                    <a:pt x="1168" y="8122"/>
                  </a:cubicBezTo>
                  <a:lnTo>
                    <a:pt x="10574" y="8122"/>
                  </a:lnTo>
                  <a:cubicBezTo>
                    <a:pt x="11217" y="8122"/>
                    <a:pt x="11741" y="7598"/>
                    <a:pt x="11741" y="6955"/>
                  </a:cubicBezTo>
                  <a:lnTo>
                    <a:pt x="11741" y="1168"/>
                  </a:lnTo>
                  <a:cubicBezTo>
                    <a:pt x="11741" y="525"/>
                    <a:pt x="11217" y="1"/>
                    <a:pt x="10574" y="1"/>
                  </a:cubicBezTo>
                  <a:lnTo>
                    <a:pt x="8145" y="1"/>
                  </a:lnTo>
                  <a:cubicBezTo>
                    <a:pt x="8050" y="1"/>
                    <a:pt x="7979" y="96"/>
                    <a:pt x="7979" y="191"/>
                  </a:cubicBezTo>
                  <a:cubicBezTo>
                    <a:pt x="7979" y="287"/>
                    <a:pt x="8050" y="358"/>
                    <a:pt x="8145" y="358"/>
                  </a:cubicBezTo>
                  <a:lnTo>
                    <a:pt x="10574" y="358"/>
                  </a:lnTo>
                  <a:cubicBezTo>
                    <a:pt x="11027" y="358"/>
                    <a:pt x="11408" y="715"/>
                    <a:pt x="11408" y="1168"/>
                  </a:cubicBezTo>
                  <a:lnTo>
                    <a:pt x="11408" y="1311"/>
                  </a:lnTo>
                  <a:lnTo>
                    <a:pt x="9550" y="1311"/>
                  </a:lnTo>
                  <a:cubicBezTo>
                    <a:pt x="9455" y="1311"/>
                    <a:pt x="9384" y="1382"/>
                    <a:pt x="9384" y="1477"/>
                  </a:cubicBezTo>
                  <a:cubicBezTo>
                    <a:pt x="9384" y="1573"/>
                    <a:pt x="9455" y="1668"/>
                    <a:pt x="9550" y="1668"/>
                  </a:cubicBezTo>
                  <a:lnTo>
                    <a:pt x="11408" y="1668"/>
                  </a:lnTo>
                  <a:lnTo>
                    <a:pt x="11408" y="6955"/>
                  </a:lnTo>
                  <a:cubicBezTo>
                    <a:pt x="11408" y="7407"/>
                    <a:pt x="11027" y="7788"/>
                    <a:pt x="10574" y="7788"/>
                  </a:cubicBezTo>
                  <a:lnTo>
                    <a:pt x="10050" y="7788"/>
                  </a:lnTo>
                  <a:cubicBezTo>
                    <a:pt x="10003" y="7098"/>
                    <a:pt x="9526" y="6478"/>
                    <a:pt x="8860" y="6288"/>
                  </a:cubicBezTo>
                  <a:lnTo>
                    <a:pt x="8788" y="6264"/>
                  </a:lnTo>
                  <a:cubicBezTo>
                    <a:pt x="8764" y="6264"/>
                    <a:pt x="8741" y="6240"/>
                    <a:pt x="8717" y="6217"/>
                  </a:cubicBezTo>
                  <a:cubicBezTo>
                    <a:pt x="8526" y="5883"/>
                    <a:pt x="8193" y="5645"/>
                    <a:pt x="7812" y="5550"/>
                  </a:cubicBezTo>
                  <a:cubicBezTo>
                    <a:pt x="7685" y="5518"/>
                    <a:pt x="7555" y="5502"/>
                    <a:pt x="7426" y="5502"/>
                  </a:cubicBezTo>
                  <a:cubicBezTo>
                    <a:pt x="7169" y="5502"/>
                    <a:pt x="6915" y="5566"/>
                    <a:pt x="6693" y="5693"/>
                  </a:cubicBezTo>
                  <a:lnTo>
                    <a:pt x="6550" y="5764"/>
                  </a:lnTo>
                  <a:lnTo>
                    <a:pt x="6550" y="4907"/>
                  </a:lnTo>
                  <a:cubicBezTo>
                    <a:pt x="6550" y="4811"/>
                    <a:pt x="6478" y="4740"/>
                    <a:pt x="6383" y="4740"/>
                  </a:cubicBezTo>
                  <a:cubicBezTo>
                    <a:pt x="6288" y="4740"/>
                    <a:pt x="6216" y="4811"/>
                    <a:pt x="6216" y="4907"/>
                  </a:cubicBezTo>
                  <a:lnTo>
                    <a:pt x="6216" y="5955"/>
                  </a:lnTo>
                  <a:cubicBezTo>
                    <a:pt x="6216" y="6026"/>
                    <a:pt x="6264" y="6097"/>
                    <a:pt x="6335" y="6145"/>
                  </a:cubicBezTo>
                  <a:cubicBezTo>
                    <a:pt x="6359" y="6169"/>
                    <a:pt x="6395" y="6181"/>
                    <a:pt x="6434" y="6181"/>
                  </a:cubicBezTo>
                  <a:cubicBezTo>
                    <a:pt x="6472" y="6181"/>
                    <a:pt x="6514" y="6169"/>
                    <a:pt x="6550" y="6145"/>
                  </a:cubicBezTo>
                  <a:lnTo>
                    <a:pt x="6859" y="5978"/>
                  </a:lnTo>
                  <a:cubicBezTo>
                    <a:pt x="7037" y="5897"/>
                    <a:pt x="7237" y="5850"/>
                    <a:pt x="7437" y="5850"/>
                  </a:cubicBezTo>
                  <a:cubicBezTo>
                    <a:pt x="7531" y="5850"/>
                    <a:pt x="7625" y="5860"/>
                    <a:pt x="7717" y="5883"/>
                  </a:cubicBezTo>
                  <a:cubicBezTo>
                    <a:pt x="8026" y="5978"/>
                    <a:pt x="8264" y="6145"/>
                    <a:pt x="8431" y="6407"/>
                  </a:cubicBezTo>
                  <a:cubicBezTo>
                    <a:pt x="8502" y="6502"/>
                    <a:pt x="8598" y="6574"/>
                    <a:pt x="8693" y="6598"/>
                  </a:cubicBezTo>
                  <a:lnTo>
                    <a:pt x="8741" y="6621"/>
                  </a:lnTo>
                  <a:cubicBezTo>
                    <a:pt x="9288" y="6764"/>
                    <a:pt x="9669" y="7241"/>
                    <a:pt x="9693" y="7788"/>
                  </a:cubicBezTo>
                  <a:lnTo>
                    <a:pt x="8693" y="7788"/>
                  </a:lnTo>
                  <a:cubicBezTo>
                    <a:pt x="8622" y="7502"/>
                    <a:pt x="8407" y="7264"/>
                    <a:pt x="8121" y="7193"/>
                  </a:cubicBezTo>
                  <a:lnTo>
                    <a:pt x="8050" y="7169"/>
                  </a:lnTo>
                  <a:cubicBezTo>
                    <a:pt x="7979" y="7169"/>
                    <a:pt x="7883" y="7217"/>
                    <a:pt x="7859" y="7312"/>
                  </a:cubicBezTo>
                  <a:cubicBezTo>
                    <a:pt x="7836" y="7407"/>
                    <a:pt x="7883" y="7502"/>
                    <a:pt x="7979" y="7526"/>
                  </a:cubicBezTo>
                  <a:lnTo>
                    <a:pt x="8026" y="7526"/>
                  </a:lnTo>
                  <a:cubicBezTo>
                    <a:pt x="8169" y="7574"/>
                    <a:pt x="8288" y="7669"/>
                    <a:pt x="8336" y="7788"/>
                  </a:cubicBezTo>
                  <a:lnTo>
                    <a:pt x="3430" y="7788"/>
                  </a:lnTo>
                  <a:cubicBezTo>
                    <a:pt x="3478" y="7669"/>
                    <a:pt x="3597" y="7574"/>
                    <a:pt x="3740" y="7526"/>
                  </a:cubicBezTo>
                  <a:lnTo>
                    <a:pt x="3787" y="7526"/>
                  </a:lnTo>
                  <a:cubicBezTo>
                    <a:pt x="3882" y="7502"/>
                    <a:pt x="3930" y="7407"/>
                    <a:pt x="3906" y="7312"/>
                  </a:cubicBezTo>
                  <a:cubicBezTo>
                    <a:pt x="3882" y="7217"/>
                    <a:pt x="3787" y="7169"/>
                    <a:pt x="3692" y="7169"/>
                  </a:cubicBezTo>
                  <a:lnTo>
                    <a:pt x="3644" y="7193"/>
                  </a:lnTo>
                  <a:cubicBezTo>
                    <a:pt x="3358" y="7264"/>
                    <a:pt x="3144" y="7502"/>
                    <a:pt x="3073" y="7788"/>
                  </a:cubicBezTo>
                  <a:lnTo>
                    <a:pt x="2073" y="7788"/>
                  </a:lnTo>
                  <a:cubicBezTo>
                    <a:pt x="2096" y="7241"/>
                    <a:pt x="2477" y="6764"/>
                    <a:pt x="3025" y="6621"/>
                  </a:cubicBezTo>
                  <a:lnTo>
                    <a:pt x="3073" y="6598"/>
                  </a:lnTo>
                  <a:cubicBezTo>
                    <a:pt x="3168" y="6574"/>
                    <a:pt x="3263" y="6502"/>
                    <a:pt x="3335" y="6407"/>
                  </a:cubicBezTo>
                  <a:cubicBezTo>
                    <a:pt x="3454" y="6217"/>
                    <a:pt x="3620" y="6074"/>
                    <a:pt x="3811" y="5978"/>
                  </a:cubicBezTo>
                  <a:cubicBezTo>
                    <a:pt x="3882" y="5931"/>
                    <a:pt x="3930" y="5835"/>
                    <a:pt x="3882" y="5740"/>
                  </a:cubicBezTo>
                  <a:cubicBezTo>
                    <a:pt x="3848" y="5689"/>
                    <a:pt x="3789" y="5650"/>
                    <a:pt x="3723" y="5650"/>
                  </a:cubicBezTo>
                  <a:cubicBezTo>
                    <a:pt x="3697" y="5650"/>
                    <a:pt x="3671" y="5655"/>
                    <a:pt x="3644" y="5669"/>
                  </a:cubicBezTo>
                  <a:cubicBezTo>
                    <a:pt x="3406" y="5788"/>
                    <a:pt x="3192" y="5978"/>
                    <a:pt x="3025" y="6217"/>
                  </a:cubicBezTo>
                  <a:cubicBezTo>
                    <a:pt x="3025" y="6240"/>
                    <a:pt x="3001" y="6264"/>
                    <a:pt x="2977" y="6264"/>
                  </a:cubicBezTo>
                  <a:lnTo>
                    <a:pt x="2906" y="6288"/>
                  </a:lnTo>
                  <a:cubicBezTo>
                    <a:pt x="2239" y="6478"/>
                    <a:pt x="1763" y="7098"/>
                    <a:pt x="1715" y="7788"/>
                  </a:cubicBezTo>
                  <a:lnTo>
                    <a:pt x="1168" y="7788"/>
                  </a:lnTo>
                  <a:cubicBezTo>
                    <a:pt x="715" y="7788"/>
                    <a:pt x="334" y="7407"/>
                    <a:pt x="334" y="6955"/>
                  </a:cubicBezTo>
                  <a:lnTo>
                    <a:pt x="334" y="1668"/>
                  </a:lnTo>
                  <a:lnTo>
                    <a:pt x="2215" y="1668"/>
                  </a:lnTo>
                  <a:cubicBezTo>
                    <a:pt x="2311" y="1668"/>
                    <a:pt x="2382" y="1573"/>
                    <a:pt x="2382" y="1477"/>
                  </a:cubicBezTo>
                  <a:cubicBezTo>
                    <a:pt x="2382" y="1382"/>
                    <a:pt x="2311" y="1311"/>
                    <a:pt x="2215" y="1311"/>
                  </a:cubicBezTo>
                  <a:lnTo>
                    <a:pt x="334" y="1311"/>
                  </a:lnTo>
                  <a:lnTo>
                    <a:pt x="334" y="1168"/>
                  </a:lnTo>
                  <a:cubicBezTo>
                    <a:pt x="334" y="715"/>
                    <a:pt x="715" y="358"/>
                    <a:pt x="1168" y="358"/>
                  </a:cubicBezTo>
                  <a:lnTo>
                    <a:pt x="3597" y="358"/>
                  </a:lnTo>
                  <a:cubicBezTo>
                    <a:pt x="3692" y="358"/>
                    <a:pt x="3763" y="287"/>
                    <a:pt x="3763" y="191"/>
                  </a:cubicBezTo>
                  <a:cubicBezTo>
                    <a:pt x="3763" y="96"/>
                    <a:pt x="3692"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2" name="Google Shape;14442;p115"/>
            <p:cNvSpPr/>
            <p:nvPr/>
          </p:nvSpPr>
          <p:spPr>
            <a:xfrm>
              <a:off x="6798110" y="3663741"/>
              <a:ext cx="59331" cy="11582"/>
            </a:xfrm>
            <a:custGeom>
              <a:avLst/>
              <a:gdLst/>
              <a:ahLst/>
              <a:cxnLst/>
              <a:rect l="l" t="t" r="r" b="b"/>
              <a:pathLst>
                <a:path w="1716" h="335" extrusionOk="0">
                  <a:moveTo>
                    <a:pt x="191" y="1"/>
                  </a:moveTo>
                  <a:cubicBezTo>
                    <a:pt x="96" y="1"/>
                    <a:pt x="0" y="72"/>
                    <a:pt x="0" y="167"/>
                  </a:cubicBezTo>
                  <a:cubicBezTo>
                    <a:pt x="0" y="263"/>
                    <a:pt x="96" y="334"/>
                    <a:pt x="191" y="334"/>
                  </a:cubicBezTo>
                  <a:lnTo>
                    <a:pt x="1548" y="334"/>
                  </a:lnTo>
                  <a:cubicBezTo>
                    <a:pt x="1644" y="334"/>
                    <a:pt x="1715" y="263"/>
                    <a:pt x="1715" y="167"/>
                  </a:cubicBezTo>
                  <a:cubicBezTo>
                    <a:pt x="1715" y="72"/>
                    <a:pt x="1644" y="1"/>
                    <a:pt x="1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3" name="Google Shape;14443;p115"/>
            <p:cNvSpPr/>
            <p:nvPr/>
          </p:nvSpPr>
          <p:spPr>
            <a:xfrm>
              <a:off x="6798110" y="3705748"/>
              <a:ext cx="99645" cy="11547"/>
            </a:xfrm>
            <a:custGeom>
              <a:avLst/>
              <a:gdLst/>
              <a:ahLst/>
              <a:cxnLst/>
              <a:rect l="l" t="t" r="r" b="b"/>
              <a:pathLst>
                <a:path w="2882" h="334" extrusionOk="0">
                  <a:moveTo>
                    <a:pt x="191" y="0"/>
                  </a:moveTo>
                  <a:cubicBezTo>
                    <a:pt x="96" y="0"/>
                    <a:pt x="0" y="72"/>
                    <a:pt x="0" y="167"/>
                  </a:cubicBezTo>
                  <a:cubicBezTo>
                    <a:pt x="0" y="262"/>
                    <a:pt x="96" y="334"/>
                    <a:pt x="191" y="334"/>
                  </a:cubicBezTo>
                  <a:lnTo>
                    <a:pt x="2715" y="334"/>
                  </a:lnTo>
                  <a:cubicBezTo>
                    <a:pt x="2811" y="334"/>
                    <a:pt x="2882" y="262"/>
                    <a:pt x="2882" y="167"/>
                  </a:cubicBezTo>
                  <a:cubicBezTo>
                    <a:pt x="2882" y="72"/>
                    <a:pt x="2811" y="0"/>
                    <a:pt x="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4" name="Google Shape;14444;p115"/>
            <p:cNvSpPr/>
            <p:nvPr/>
          </p:nvSpPr>
          <p:spPr>
            <a:xfrm>
              <a:off x="6798110" y="3747721"/>
              <a:ext cx="43668" cy="11582"/>
            </a:xfrm>
            <a:custGeom>
              <a:avLst/>
              <a:gdLst/>
              <a:ahLst/>
              <a:cxnLst/>
              <a:rect l="l" t="t" r="r" b="b"/>
              <a:pathLst>
                <a:path w="1263" h="335" extrusionOk="0">
                  <a:moveTo>
                    <a:pt x="191" y="1"/>
                  </a:moveTo>
                  <a:cubicBezTo>
                    <a:pt x="96" y="1"/>
                    <a:pt x="0" y="72"/>
                    <a:pt x="0" y="167"/>
                  </a:cubicBezTo>
                  <a:cubicBezTo>
                    <a:pt x="0" y="263"/>
                    <a:pt x="96" y="334"/>
                    <a:pt x="191" y="334"/>
                  </a:cubicBezTo>
                  <a:lnTo>
                    <a:pt x="1096" y="334"/>
                  </a:lnTo>
                  <a:cubicBezTo>
                    <a:pt x="1191" y="334"/>
                    <a:pt x="1263" y="263"/>
                    <a:pt x="1263" y="167"/>
                  </a:cubicBezTo>
                  <a:cubicBezTo>
                    <a:pt x="1263" y="72"/>
                    <a:pt x="1191"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5" name="Google Shape;14445;p115"/>
            <p:cNvSpPr/>
            <p:nvPr/>
          </p:nvSpPr>
          <p:spPr>
            <a:xfrm>
              <a:off x="7099455" y="3663741"/>
              <a:ext cx="59331" cy="11582"/>
            </a:xfrm>
            <a:custGeom>
              <a:avLst/>
              <a:gdLst/>
              <a:ahLst/>
              <a:cxnLst/>
              <a:rect l="l" t="t" r="r" b="b"/>
              <a:pathLst>
                <a:path w="1716" h="335" extrusionOk="0">
                  <a:moveTo>
                    <a:pt x="167" y="1"/>
                  </a:moveTo>
                  <a:cubicBezTo>
                    <a:pt x="72" y="1"/>
                    <a:pt x="1" y="72"/>
                    <a:pt x="1" y="167"/>
                  </a:cubicBezTo>
                  <a:cubicBezTo>
                    <a:pt x="1" y="263"/>
                    <a:pt x="72" y="334"/>
                    <a:pt x="167" y="334"/>
                  </a:cubicBezTo>
                  <a:lnTo>
                    <a:pt x="1525" y="334"/>
                  </a:lnTo>
                  <a:cubicBezTo>
                    <a:pt x="1620" y="334"/>
                    <a:pt x="1715" y="263"/>
                    <a:pt x="1715" y="167"/>
                  </a:cubicBezTo>
                  <a:cubicBezTo>
                    <a:pt x="1715" y="72"/>
                    <a:pt x="1620" y="1"/>
                    <a:pt x="1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6" name="Google Shape;14446;p115"/>
            <p:cNvSpPr/>
            <p:nvPr/>
          </p:nvSpPr>
          <p:spPr>
            <a:xfrm>
              <a:off x="7059107" y="3705748"/>
              <a:ext cx="98850" cy="11547"/>
            </a:xfrm>
            <a:custGeom>
              <a:avLst/>
              <a:gdLst/>
              <a:ahLst/>
              <a:cxnLst/>
              <a:rect l="l" t="t" r="r" b="b"/>
              <a:pathLst>
                <a:path w="2859" h="334" extrusionOk="0">
                  <a:moveTo>
                    <a:pt x="167" y="0"/>
                  </a:moveTo>
                  <a:cubicBezTo>
                    <a:pt x="72" y="0"/>
                    <a:pt x="1" y="72"/>
                    <a:pt x="1" y="167"/>
                  </a:cubicBezTo>
                  <a:cubicBezTo>
                    <a:pt x="1" y="262"/>
                    <a:pt x="72" y="334"/>
                    <a:pt x="167" y="334"/>
                  </a:cubicBezTo>
                  <a:lnTo>
                    <a:pt x="2692" y="334"/>
                  </a:lnTo>
                  <a:cubicBezTo>
                    <a:pt x="2787" y="334"/>
                    <a:pt x="2858" y="262"/>
                    <a:pt x="2858" y="167"/>
                  </a:cubicBezTo>
                  <a:cubicBezTo>
                    <a:pt x="2858" y="72"/>
                    <a:pt x="2787" y="0"/>
                    <a:pt x="2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7" name="Google Shape;14447;p115"/>
            <p:cNvSpPr/>
            <p:nvPr/>
          </p:nvSpPr>
          <p:spPr>
            <a:xfrm>
              <a:off x="7115117" y="3747721"/>
              <a:ext cx="43668" cy="11582"/>
            </a:xfrm>
            <a:custGeom>
              <a:avLst/>
              <a:gdLst/>
              <a:ahLst/>
              <a:cxnLst/>
              <a:rect l="l" t="t" r="r" b="b"/>
              <a:pathLst>
                <a:path w="1263" h="335" extrusionOk="0">
                  <a:moveTo>
                    <a:pt x="167" y="1"/>
                  </a:moveTo>
                  <a:cubicBezTo>
                    <a:pt x="71" y="1"/>
                    <a:pt x="0" y="72"/>
                    <a:pt x="0" y="167"/>
                  </a:cubicBezTo>
                  <a:cubicBezTo>
                    <a:pt x="0" y="263"/>
                    <a:pt x="71" y="334"/>
                    <a:pt x="167" y="334"/>
                  </a:cubicBezTo>
                  <a:lnTo>
                    <a:pt x="1072" y="334"/>
                  </a:lnTo>
                  <a:cubicBezTo>
                    <a:pt x="1167" y="334"/>
                    <a:pt x="1262" y="263"/>
                    <a:pt x="1262" y="167"/>
                  </a:cubicBezTo>
                  <a:cubicBezTo>
                    <a:pt x="1262" y="72"/>
                    <a:pt x="11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8" name="Google Shape;14448;p115"/>
          <p:cNvGrpSpPr/>
          <p:nvPr/>
        </p:nvGrpSpPr>
        <p:grpSpPr>
          <a:xfrm>
            <a:off x="5982904" y="1486748"/>
            <a:ext cx="347835" cy="376680"/>
            <a:chOff x="6099894" y="1511500"/>
            <a:chExt cx="377138" cy="408414"/>
          </a:xfrm>
        </p:grpSpPr>
        <p:sp>
          <p:nvSpPr>
            <p:cNvPr id="14449" name="Google Shape;14449;p115"/>
            <p:cNvSpPr/>
            <p:nvPr/>
          </p:nvSpPr>
          <p:spPr>
            <a:xfrm>
              <a:off x="6099894" y="1659717"/>
              <a:ext cx="272589" cy="260193"/>
            </a:xfrm>
            <a:custGeom>
              <a:avLst/>
              <a:gdLst/>
              <a:ahLst/>
              <a:cxnLst/>
              <a:rect l="l" t="t" r="r" b="b"/>
              <a:pathLst>
                <a:path w="7884" h="7526" extrusionOk="0">
                  <a:moveTo>
                    <a:pt x="5335" y="1"/>
                  </a:moveTo>
                  <a:cubicBezTo>
                    <a:pt x="5121" y="1"/>
                    <a:pt x="4907" y="120"/>
                    <a:pt x="4787" y="286"/>
                  </a:cubicBezTo>
                  <a:lnTo>
                    <a:pt x="3954" y="1477"/>
                  </a:lnTo>
                  <a:cubicBezTo>
                    <a:pt x="3335" y="1691"/>
                    <a:pt x="2835" y="2072"/>
                    <a:pt x="2454" y="2572"/>
                  </a:cubicBezTo>
                  <a:cubicBezTo>
                    <a:pt x="2239" y="2358"/>
                    <a:pt x="1977" y="2239"/>
                    <a:pt x="1668" y="2239"/>
                  </a:cubicBezTo>
                  <a:lnTo>
                    <a:pt x="191" y="2239"/>
                  </a:lnTo>
                  <a:cubicBezTo>
                    <a:pt x="96" y="2239"/>
                    <a:pt x="1" y="2311"/>
                    <a:pt x="1" y="2406"/>
                  </a:cubicBezTo>
                  <a:cubicBezTo>
                    <a:pt x="1" y="2501"/>
                    <a:pt x="96" y="2596"/>
                    <a:pt x="191" y="2596"/>
                  </a:cubicBezTo>
                  <a:lnTo>
                    <a:pt x="1668" y="2596"/>
                  </a:lnTo>
                  <a:cubicBezTo>
                    <a:pt x="1882" y="2596"/>
                    <a:pt x="2073" y="2668"/>
                    <a:pt x="2216" y="2811"/>
                  </a:cubicBezTo>
                  <a:lnTo>
                    <a:pt x="2287" y="2930"/>
                  </a:lnTo>
                  <a:lnTo>
                    <a:pt x="2287" y="3573"/>
                  </a:lnTo>
                  <a:cubicBezTo>
                    <a:pt x="2287" y="3668"/>
                    <a:pt x="2382" y="3739"/>
                    <a:pt x="2477" y="3739"/>
                  </a:cubicBezTo>
                  <a:cubicBezTo>
                    <a:pt x="2573" y="3739"/>
                    <a:pt x="2644" y="3668"/>
                    <a:pt x="2644" y="3573"/>
                  </a:cubicBezTo>
                  <a:lnTo>
                    <a:pt x="2644" y="2906"/>
                  </a:lnTo>
                  <a:lnTo>
                    <a:pt x="2716" y="2811"/>
                  </a:lnTo>
                  <a:cubicBezTo>
                    <a:pt x="3073" y="2334"/>
                    <a:pt x="3549" y="1977"/>
                    <a:pt x="4121" y="1787"/>
                  </a:cubicBezTo>
                  <a:cubicBezTo>
                    <a:pt x="4144" y="1787"/>
                    <a:pt x="4168" y="1763"/>
                    <a:pt x="4192" y="1739"/>
                  </a:cubicBezTo>
                  <a:lnTo>
                    <a:pt x="5073" y="501"/>
                  </a:lnTo>
                  <a:cubicBezTo>
                    <a:pt x="5121" y="405"/>
                    <a:pt x="5216" y="358"/>
                    <a:pt x="5335" y="358"/>
                  </a:cubicBezTo>
                  <a:cubicBezTo>
                    <a:pt x="5502" y="358"/>
                    <a:pt x="5669" y="501"/>
                    <a:pt x="5669" y="667"/>
                  </a:cubicBezTo>
                  <a:lnTo>
                    <a:pt x="5669" y="1834"/>
                  </a:lnTo>
                  <a:cubicBezTo>
                    <a:pt x="5669" y="2001"/>
                    <a:pt x="5645" y="2191"/>
                    <a:pt x="5597" y="2358"/>
                  </a:cubicBezTo>
                  <a:lnTo>
                    <a:pt x="5550" y="2525"/>
                  </a:lnTo>
                  <a:cubicBezTo>
                    <a:pt x="5526" y="2596"/>
                    <a:pt x="5550" y="2668"/>
                    <a:pt x="5597" y="2715"/>
                  </a:cubicBezTo>
                  <a:cubicBezTo>
                    <a:pt x="5621" y="2787"/>
                    <a:pt x="5692" y="2811"/>
                    <a:pt x="5788" y="2811"/>
                  </a:cubicBezTo>
                  <a:lnTo>
                    <a:pt x="6740" y="2811"/>
                  </a:lnTo>
                  <a:cubicBezTo>
                    <a:pt x="7145" y="2811"/>
                    <a:pt x="7479" y="3144"/>
                    <a:pt x="7479" y="3549"/>
                  </a:cubicBezTo>
                  <a:cubicBezTo>
                    <a:pt x="7479" y="3716"/>
                    <a:pt x="7407" y="3882"/>
                    <a:pt x="7312" y="4001"/>
                  </a:cubicBezTo>
                  <a:cubicBezTo>
                    <a:pt x="7240" y="4120"/>
                    <a:pt x="7240" y="4263"/>
                    <a:pt x="7336" y="4382"/>
                  </a:cubicBezTo>
                  <a:lnTo>
                    <a:pt x="7383" y="4454"/>
                  </a:lnTo>
                  <a:cubicBezTo>
                    <a:pt x="7502" y="4573"/>
                    <a:pt x="7550" y="4716"/>
                    <a:pt x="7550" y="4859"/>
                  </a:cubicBezTo>
                  <a:cubicBezTo>
                    <a:pt x="7550" y="5025"/>
                    <a:pt x="7479" y="5168"/>
                    <a:pt x="7359" y="5287"/>
                  </a:cubicBezTo>
                  <a:lnTo>
                    <a:pt x="7288" y="5383"/>
                  </a:lnTo>
                  <a:cubicBezTo>
                    <a:pt x="7240" y="5406"/>
                    <a:pt x="7217" y="5478"/>
                    <a:pt x="7217" y="5525"/>
                  </a:cubicBezTo>
                  <a:cubicBezTo>
                    <a:pt x="7217" y="5597"/>
                    <a:pt x="7240" y="5645"/>
                    <a:pt x="7288" y="5692"/>
                  </a:cubicBezTo>
                  <a:cubicBezTo>
                    <a:pt x="7359" y="5764"/>
                    <a:pt x="7407" y="5859"/>
                    <a:pt x="7407" y="5978"/>
                  </a:cubicBezTo>
                  <a:cubicBezTo>
                    <a:pt x="7407" y="6097"/>
                    <a:pt x="7359" y="6216"/>
                    <a:pt x="7240" y="6288"/>
                  </a:cubicBezTo>
                  <a:cubicBezTo>
                    <a:pt x="7193" y="6335"/>
                    <a:pt x="7145" y="6383"/>
                    <a:pt x="7145" y="6454"/>
                  </a:cubicBezTo>
                  <a:cubicBezTo>
                    <a:pt x="7121" y="6526"/>
                    <a:pt x="7145" y="6573"/>
                    <a:pt x="7193" y="6645"/>
                  </a:cubicBezTo>
                  <a:lnTo>
                    <a:pt x="7240" y="6692"/>
                  </a:lnTo>
                  <a:cubicBezTo>
                    <a:pt x="7264" y="6740"/>
                    <a:pt x="7288" y="6811"/>
                    <a:pt x="7288" y="6883"/>
                  </a:cubicBezTo>
                  <a:cubicBezTo>
                    <a:pt x="7288" y="7050"/>
                    <a:pt x="7145" y="7169"/>
                    <a:pt x="6978" y="7169"/>
                  </a:cubicBezTo>
                  <a:lnTo>
                    <a:pt x="6169" y="7169"/>
                  </a:lnTo>
                  <a:cubicBezTo>
                    <a:pt x="6073" y="7169"/>
                    <a:pt x="5978" y="7264"/>
                    <a:pt x="5978" y="7359"/>
                  </a:cubicBezTo>
                  <a:cubicBezTo>
                    <a:pt x="5978" y="7454"/>
                    <a:pt x="6073" y="7526"/>
                    <a:pt x="6169" y="7526"/>
                  </a:cubicBezTo>
                  <a:lnTo>
                    <a:pt x="6978" y="7526"/>
                  </a:lnTo>
                  <a:cubicBezTo>
                    <a:pt x="7336" y="7526"/>
                    <a:pt x="7645" y="7240"/>
                    <a:pt x="7645" y="6883"/>
                  </a:cubicBezTo>
                  <a:cubicBezTo>
                    <a:pt x="7645" y="6740"/>
                    <a:pt x="7598" y="6621"/>
                    <a:pt x="7526" y="6502"/>
                  </a:cubicBezTo>
                  <a:cubicBezTo>
                    <a:pt x="7669" y="6359"/>
                    <a:pt x="7764" y="6168"/>
                    <a:pt x="7764" y="5978"/>
                  </a:cubicBezTo>
                  <a:cubicBezTo>
                    <a:pt x="7764" y="5811"/>
                    <a:pt x="7717" y="5668"/>
                    <a:pt x="7621" y="5525"/>
                  </a:cubicBezTo>
                  <a:cubicBezTo>
                    <a:pt x="7788" y="5359"/>
                    <a:pt x="7883" y="5121"/>
                    <a:pt x="7883" y="4859"/>
                  </a:cubicBezTo>
                  <a:cubicBezTo>
                    <a:pt x="7883" y="4621"/>
                    <a:pt x="7812" y="4406"/>
                    <a:pt x="7645" y="4239"/>
                  </a:cubicBezTo>
                  <a:lnTo>
                    <a:pt x="7621" y="4192"/>
                  </a:lnTo>
                  <a:cubicBezTo>
                    <a:pt x="7740" y="4001"/>
                    <a:pt x="7812" y="3787"/>
                    <a:pt x="7812" y="3549"/>
                  </a:cubicBezTo>
                  <a:cubicBezTo>
                    <a:pt x="7812" y="2954"/>
                    <a:pt x="7336" y="2477"/>
                    <a:pt x="6740" y="2477"/>
                  </a:cubicBezTo>
                  <a:lnTo>
                    <a:pt x="5907" y="2477"/>
                  </a:lnTo>
                  <a:lnTo>
                    <a:pt x="5931" y="2453"/>
                  </a:lnTo>
                  <a:cubicBezTo>
                    <a:pt x="5978" y="2239"/>
                    <a:pt x="6002" y="2049"/>
                    <a:pt x="6002" y="1834"/>
                  </a:cubicBezTo>
                  <a:lnTo>
                    <a:pt x="6002" y="667"/>
                  </a:lnTo>
                  <a:cubicBezTo>
                    <a:pt x="6002" y="310"/>
                    <a:pt x="5692"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0" name="Google Shape;14450;p115"/>
            <p:cNvSpPr/>
            <p:nvPr/>
          </p:nvSpPr>
          <p:spPr>
            <a:xfrm>
              <a:off x="6099894" y="1802990"/>
              <a:ext cx="193551" cy="116924"/>
            </a:xfrm>
            <a:custGeom>
              <a:avLst/>
              <a:gdLst/>
              <a:ahLst/>
              <a:cxnLst/>
              <a:rect l="l" t="t" r="r" b="b"/>
              <a:pathLst>
                <a:path w="5598" h="3382" extrusionOk="0">
                  <a:moveTo>
                    <a:pt x="2477" y="0"/>
                  </a:moveTo>
                  <a:cubicBezTo>
                    <a:pt x="2382" y="0"/>
                    <a:pt x="2287" y="72"/>
                    <a:pt x="2287" y="167"/>
                  </a:cubicBezTo>
                  <a:lnTo>
                    <a:pt x="2287" y="2572"/>
                  </a:lnTo>
                  <a:cubicBezTo>
                    <a:pt x="2168" y="2739"/>
                    <a:pt x="1954" y="2834"/>
                    <a:pt x="1739" y="2834"/>
                  </a:cubicBezTo>
                  <a:lnTo>
                    <a:pt x="191" y="2834"/>
                  </a:lnTo>
                  <a:cubicBezTo>
                    <a:pt x="96" y="2834"/>
                    <a:pt x="1" y="2929"/>
                    <a:pt x="1" y="3025"/>
                  </a:cubicBezTo>
                  <a:cubicBezTo>
                    <a:pt x="1" y="3120"/>
                    <a:pt x="96" y="3191"/>
                    <a:pt x="191" y="3191"/>
                  </a:cubicBezTo>
                  <a:lnTo>
                    <a:pt x="1739" y="3191"/>
                  </a:lnTo>
                  <a:cubicBezTo>
                    <a:pt x="2025" y="3191"/>
                    <a:pt x="2287" y="3072"/>
                    <a:pt x="2477" y="2882"/>
                  </a:cubicBezTo>
                  <a:lnTo>
                    <a:pt x="2501" y="2882"/>
                  </a:lnTo>
                  <a:cubicBezTo>
                    <a:pt x="2811" y="3215"/>
                    <a:pt x="3240" y="3382"/>
                    <a:pt x="3692" y="3382"/>
                  </a:cubicBezTo>
                  <a:lnTo>
                    <a:pt x="5430" y="3382"/>
                  </a:lnTo>
                  <a:cubicBezTo>
                    <a:pt x="5526" y="3382"/>
                    <a:pt x="5597" y="3310"/>
                    <a:pt x="5597" y="3215"/>
                  </a:cubicBezTo>
                  <a:cubicBezTo>
                    <a:pt x="5597" y="3120"/>
                    <a:pt x="5526" y="3025"/>
                    <a:pt x="5430" y="3025"/>
                  </a:cubicBezTo>
                  <a:lnTo>
                    <a:pt x="3692" y="3025"/>
                  </a:lnTo>
                  <a:cubicBezTo>
                    <a:pt x="3335" y="3025"/>
                    <a:pt x="3001" y="2906"/>
                    <a:pt x="2739" y="2644"/>
                  </a:cubicBezTo>
                  <a:lnTo>
                    <a:pt x="2644" y="2525"/>
                  </a:lnTo>
                  <a:lnTo>
                    <a:pt x="2644" y="167"/>
                  </a:lnTo>
                  <a:cubicBezTo>
                    <a:pt x="2644" y="72"/>
                    <a:pt x="2573" y="0"/>
                    <a:pt x="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1" name="Google Shape;14451;p115"/>
            <p:cNvSpPr/>
            <p:nvPr/>
          </p:nvSpPr>
          <p:spPr>
            <a:xfrm>
              <a:off x="6343604" y="1549393"/>
              <a:ext cx="51102" cy="48125"/>
            </a:xfrm>
            <a:custGeom>
              <a:avLst/>
              <a:gdLst/>
              <a:ahLst/>
              <a:cxnLst/>
              <a:rect l="l" t="t" r="r" b="b"/>
              <a:pathLst>
                <a:path w="1478" h="1392" extrusionOk="0">
                  <a:moveTo>
                    <a:pt x="739" y="429"/>
                  </a:moveTo>
                  <a:lnTo>
                    <a:pt x="763" y="477"/>
                  </a:lnTo>
                  <a:cubicBezTo>
                    <a:pt x="811" y="548"/>
                    <a:pt x="882" y="620"/>
                    <a:pt x="977" y="620"/>
                  </a:cubicBezTo>
                  <a:lnTo>
                    <a:pt x="1025" y="643"/>
                  </a:lnTo>
                  <a:lnTo>
                    <a:pt x="1001" y="667"/>
                  </a:lnTo>
                  <a:cubicBezTo>
                    <a:pt x="930" y="739"/>
                    <a:pt x="906" y="834"/>
                    <a:pt x="906" y="929"/>
                  </a:cubicBezTo>
                  <a:lnTo>
                    <a:pt x="930" y="1001"/>
                  </a:lnTo>
                  <a:lnTo>
                    <a:pt x="858" y="953"/>
                  </a:lnTo>
                  <a:cubicBezTo>
                    <a:pt x="834" y="953"/>
                    <a:pt x="787" y="929"/>
                    <a:pt x="739" y="929"/>
                  </a:cubicBezTo>
                  <a:cubicBezTo>
                    <a:pt x="691" y="929"/>
                    <a:pt x="644" y="953"/>
                    <a:pt x="596" y="953"/>
                  </a:cubicBezTo>
                  <a:lnTo>
                    <a:pt x="549" y="1001"/>
                  </a:lnTo>
                  <a:lnTo>
                    <a:pt x="549" y="929"/>
                  </a:lnTo>
                  <a:cubicBezTo>
                    <a:pt x="572" y="834"/>
                    <a:pt x="549" y="739"/>
                    <a:pt x="477" y="667"/>
                  </a:cubicBezTo>
                  <a:lnTo>
                    <a:pt x="430" y="643"/>
                  </a:lnTo>
                  <a:lnTo>
                    <a:pt x="501" y="620"/>
                  </a:lnTo>
                  <a:cubicBezTo>
                    <a:pt x="572" y="620"/>
                    <a:pt x="668" y="548"/>
                    <a:pt x="715" y="477"/>
                  </a:cubicBezTo>
                  <a:lnTo>
                    <a:pt x="739" y="429"/>
                  </a:lnTo>
                  <a:close/>
                  <a:moveTo>
                    <a:pt x="739" y="0"/>
                  </a:moveTo>
                  <a:cubicBezTo>
                    <a:pt x="620" y="0"/>
                    <a:pt x="525" y="72"/>
                    <a:pt x="477" y="167"/>
                  </a:cubicBezTo>
                  <a:lnTo>
                    <a:pt x="406" y="286"/>
                  </a:lnTo>
                  <a:lnTo>
                    <a:pt x="263" y="310"/>
                  </a:lnTo>
                  <a:cubicBezTo>
                    <a:pt x="168" y="334"/>
                    <a:pt x="72" y="405"/>
                    <a:pt x="25" y="501"/>
                  </a:cubicBezTo>
                  <a:cubicBezTo>
                    <a:pt x="1" y="620"/>
                    <a:pt x="25" y="715"/>
                    <a:pt x="96" y="810"/>
                  </a:cubicBezTo>
                  <a:lnTo>
                    <a:pt x="215" y="905"/>
                  </a:lnTo>
                  <a:lnTo>
                    <a:pt x="191" y="1048"/>
                  </a:lnTo>
                  <a:cubicBezTo>
                    <a:pt x="168" y="1167"/>
                    <a:pt x="215" y="1263"/>
                    <a:pt x="310" y="1334"/>
                  </a:cubicBezTo>
                  <a:cubicBezTo>
                    <a:pt x="350" y="1373"/>
                    <a:pt x="404" y="1391"/>
                    <a:pt x="460" y="1391"/>
                  </a:cubicBezTo>
                  <a:cubicBezTo>
                    <a:pt x="506" y="1391"/>
                    <a:pt x="553" y="1379"/>
                    <a:pt x="596" y="1358"/>
                  </a:cubicBezTo>
                  <a:lnTo>
                    <a:pt x="739" y="1286"/>
                  </a:lnTo>
                  <a:lnTo>
                    <a:pt x="858" y="1358"/>
                  </a:lnTo>
                  <a:cubicBezTo>
                    <a:pt x="906" y="1382"/>
                    <a:pt x="953" y="1382"/>
                    <a:pt x="1001" y="1382"/>
                  </a:cubicBezTo>
                  <a:cubicBezTo>
                    <a:pt x="1049" y="1382"/>
                    <a:pt x="1120" y="1358"/>
                    <a:pt x="1168" y="1334"/>
                  </a:cubicBezTo>
                  <a:cubicBezTo>
                    <a:pt x="1263" y="1263"/>
                    <a:pt x="1311" y="1167"/>
                    <a:pt x="1287" y="1048"/>
                  </a:cubicBezTo>
                  <a:lnTo>
                    <a:pt x="1263" y="905"/>
                  </a:lnTo>
                  <a:lnTo>
                    <a:pt x="1358" y="810"/>
                  </a:lnTo>
                  <a:cubicBezTo>
                    <a:pt x="1430" y="715"/>
                    <a:pt x="1477" y="620"/>
                    <a:pt x="1430" y="501"/>
                  </a:cubicBezTo>
                  <a:cubicBezTo>
                    <a:pt x="1406" y="405"/>
                    <a:pt x="1311" y="334"/>
                    <a:pt x="1192" y="310"/>
                  </a:cubicBezTo>
                  <a:lnTo>
                    <a:pt x="1049" y="286"/>
                  </a:lnTo>
                  <a:lnTo>
                    <a:pt x="1001" y="167"/>
                  </a:lnTo>
                  <a:cubicBezTo>
                    <a:pt x="953" y="72"/>
                    <a:pt x="834"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2" name="Google Shape;14452;p115"/>
            <p:cNvSpPr/>
            <p:nvPr/>
          </p:nvSpPr>
          <p:spPr>
            <a:xfrm>
              <a:off x="6283515" y="1549393"/>
              <a:ext cx="51067" cy="48125"/>
            </a:xfrm>
            <a:custGeom>
              <a:avLst/>
              <a:gdLst/>
              <a:ahLst/>
              <a:cxnLst/>
              <a:rect l="l" t="t" r="r" b="b"/>
              <a:pathLst>
                <a:path w="1477" h="1392" extrusionOk="0">
                  <a:moveTo>
                    <a:pt x="739" y="429"/>
                  </a:moveTo>
                  <a:lnTo>
                    <a:pt x="762" y="477"/>
                  </a:lnTo>
                  <a:cubicBezTo>
                    <a:pt x="810" y="548"/>
                    <a:pt x="882" y="620"/>
                    <a:pt x="977" y="620"/>
                  </a:cubicBezTo>
                  <a:lnTo>
                    <a:pt x="1024" y="643"/>
                  </a:lnTo>
                  <a:lnTo>
                    <a:pt x="1001" y="667"/>
                  </a:lnTo>
                  <a:cubicBezTo>
                    <a:pt x="929" y="739"/>
                    <a:pt x="905" y="834"/>
                    <a:pt x="905" y="929"/>
                  </a:cubicBezTo>
                  <a:lnTo>
                    <a:pt x="929" y="1001"/>
                  </a:lnTo>
                  <a:lnTo>
                    <a:pt x="858" y="953"/>
                  </a:lnTo>
                  <a:cubicBezTo>
                    <a:pt x="822" y="941"/>
                    <a:pt x="780" y="935"/>
                    <a:pt x="736" y="935"/>
                  </a:cubicBezTo>
                  <a:cubicBezTo>
                    <a:pt x="691" y="935"/>
                    <a:pt x="643" y="941"/>
                    <a:pt x="596" y="953"/>
                  </a:cubicBezTo>
                  <a:lnTo>
                    <a:pt x="548" y="1001"/>
                  </a:lnTo>
                  <a:lnTo>
                    <a:pt x="548" y="929"/>
                  </a:lnTo>
                  <a:cubicBezTo>
                    <a:pt x="572" y="834"/>
                    <a:pt x="548" y="739"/>
                    <a:pt x="477" y="667"/>
                  </a:cubicBezTo>
                  <a:lnTo>
                    <a:pt x="429" y="643"/>
                  </a:lnTo>
                  <a:lnTo>
                    <a:pt x="501" y="620"/>
                  </a:lnTo>
                  <a:cubicBezTo>
                    <a:pt x="596" y="620"/>
                    <a:pt x="667" y="548"/>
                    <a:pt x="715" y="477"/>
                  </a:cubicBezTo>
                  <a:lnTo>
                    <a:pt x="739" y="429"/>
                  </a:lnTo>
                  <a:close/>
                  <a:moveTo>
                    <a:pt x="739" y="0"/>
                  </a:moveTo>
                  <a:cubicBezTo>
                    <a:pt x="620" y="0"/>
                    <a:pt x="524" y="72"/>
                    <a:pt x="477" y="167"/>
                  </a:cubicBezTo>
                  <a:lnTo>
                    <a:pt x="405" y="286"/>
                  </a:lnTo>
                  <a:lnTo>
                    <a:pt x="262" y="310"/>
                  </a:lnTo>
                  <a:cubicBezTo>
                    <a:pt x="167" y="334"/>
                    <a:pt x="72" y="405"/>
                    <a:pt x="24" y="501"/>
                  </a:cubicBezTo>
                  <a:cubicBezTo>
                    <a:pt x="0" y="620"/>
                    <a:pt x="24" y="715"/>
                    <a:pt x="96" y="810"/>
                  </a:cubicBezTo>
                  <a:lnTo>
                    <a:pt x="215" y="905"/>
                  </a:lnTo>
                  <a:lnTo>
                    <a:pt x="191" y="1048"/>
                  </a:lnTo>
                  <a:cubicBezTo>
                    <a:pt x="167" y="1167"/>
                    <a:pt x="215" y="1263"/>
                    <a:pt x="310" y="1334"/>
                  </a:cubicBezTo>
                  <a:cubicBezTo>
                    <a:pt x="349" y="1373"/>
                    <a:pt x="403" y="1391"/>
                    <a:pt x="459" y="1391"/>
                  </a:cubicBezTo>
                  <a:cubicBezTo>
                    <a:pt x="505" y="1391"/>
                    <a:pt x="553" y="1379"/>
                    <a:pt x="596" y="1358"/>
                  </a:cubicBezTo>
                  <a:lnTo>
                    <a:pt x="739" y="1286"/>
                  </a:lnTo>
                  <a:lnTo>
                    <a:pt x="858" y="1358"/>
                  </a:lnTo>
                  <a:cubicBezTo>
                    <a:pt x="905" y="1382"/>
                    <a:pt x="953" y="1382"/>
                    <a:pt x="1001" y="1382"/>
                  </a:cubicBezTo>
                  <a:cubicBezTo>
                    <a:pt x="1048" y="1382"/>
                    <a:pt x="1120" y="1358"/>
                    <a:pt x="1167" y="1334"/>
                  </a:cubicBezTo>
                  <a:cubicBezTo>
                    <a:pt x="1263" y="1263"/>
                    <a:pt x="1310" y="1167"/>
                    <a:pt x="1286" y="1048"/>
                  </a:cubicBezTo>
                  <a:lnTo>
                    <a:pt x="1263" y="905"/>
                  </a:lnTo>
                  <a:lnTo>
                    <a:pt x="1358" y="810"/>
                  </a:lnTo>
                  <a:cubicBezTo>
                    <a:pt x="1429" y="715"/>
                    <a:pt x="1477" y="620"/>
                    <a:pt x="1429" y="501"/>
                  </a:cubicBezTo>
                  <a:cubicBezTo>
                    <a:pt x="1405" y="405"/>
                    <a:pt x="1310" y="334"/>
                    <a:pt x="1191" y="310"/>
                  </a:cubicBezTo>
                  <a:lnTo>
                    <a:pt x="1048" y="286"/>
                  </a:lnTo>
                  <a:lnTo>
                    <a:pt x="1001" y="167"/>
                  </a:lnTo>
                  <a:cubicBezTo>
                    <a:pt x="953" y="72"/>
                    <a:pt x="834"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3" name="Google Shape;14453;p115"/>
            <p:cNvSpPr/>
            <p:nvPr/>
          </p:nvSpPr>
          <p:spPr>
            <a:xfrm>
              <a:off x="6402068" y="1549393"/>
              <a:ext cx="51102" cy="48125"/>
            </a:xfrm>
            <a:custGeom>
              <a:avLst/>
              <a:gdLst/>
              <a:ahLst/>
              <a:cxnLst/>
              <a:rect l="l" t="t" r="r" b="b"/>
              <a:pathLst>
                <a:path w="1478" h="1392" extrusionOk="0">
                  <a:moveTo>
                    <a:pt x="739" y="429"/>
                  </a:moveTo>
                  <a:lnTo>
                    <a:pt x="763" y="477"/>
                  </a:lnTo>
                  <a:cubicBezTo>
                    <a:pt x="810" y="548"/>
                    <a:pt x="882" y="620"/>
                    <a:pt x="977" y="620"/>
                  </a:cubicBezTo>
                  <a:lnTo>
                    <a:pt x="1049" y="643"/>
                  </a:lnTo>
                  <a:lnTo>
                    <a:pt x="1001" y="667"/>
                  </a:lnTo>
                  <a:cubicBezTo>
                    <a:pt x="929" y="739"/>
                    <a:pt x="906" y="834"/>
                    <a:pt x="906" y="929"/>
                  </a:cubicBezTo>
                  <a:lnTo>
                    <a:pt x="929" y="1001"/>
                  </a:lnTo>
                  <a:lnTo>
                    <a:pt x="882" y="953"/>
                  </a:lnTo>
                  <a:cubicBezTo>
                    <a:pt x="834" y="941"/>
                    <a:pt x="787" y="935"/>
                    <a:pt x="739" y="935"/>
                  </a:cubicBezTo>
                  <a:cubicBezTo>
                    <a:pt x="691" y="935"/>
                    <a:pt x="644" y="941"/>
                    <a:pt x="596" y="953"/>
                  </a:cubicBezTo>
                  <a:lnTo>
                    <a:pt x="548" y="1001"/>
                  </a:lnTo>
                  <a:lnTo>
                    <a:pt x="548" y="1001"/>
                  </a:lnTo>
                  <a:lnTo>
                    <a:pt x="572" y="929"/>
                  </a:lnTo>
                  <a:cubicBezTo>
                    <a:pt x="572" y="834"/>
                    <a:pt x="548" y="739"/>
                    <a:pt x="477" y="667"/>
                  </a:cubicBezTo>
                  <a:lnTo>
                    <a:pt x="429" y="643"/>
                  </a:lnTo>
                  <a:lnTo>
                    <a:pt x="501" y="620"/>
                  </a:lnTo>
                  <a:cubicBezTo>
                    <a:pt x="596" y="620"/>
                    <a:pt x="668" y="548"/>
                    <a:pt x="715" y="477"/>
                  </a:cubicBezTo>
                  <a:lnTo>
                    <a:pt x="739" y="429"/>
                  </a:lnTo>
                  <a:close/>
                  <a:moveTo>
                    <a:pt x="739" y="0"/>
                  </a:moveTo>
                  <a:cubicBezTo>
                    <a:pt x="620" y="0"/>
                    <a:pt x="525" y="72"/>
                    <a:pt x="477" y="167"/>
                  </a:cubicBezTo>
                  <a:lnTo>
                    <a:pt x="406" y="286"/>
                  </a:lnTo>
                  <a:lnTo>
                    <a:pt x="263" y="310"/>
                  </a:lnTo>
                  <a:cubicBezTo>
                    <a:pt x="167" y="334"/>
                    <a:pt x="72" y="405"/>
                    <a:pt x="48" y="501"/>
                  </a:cubicBezTo>
                  <a:cubicBezTo>
                    <a:pt x="1" y="620"/>
                    <a:pt x="25" y="715"/>
                    <a:pt x="120" y="810"/>
                  </a:cubicBezTo>
                  <a:lnTo>
                    <a:pt x="215" y="905"/>
                  </a:lnTo>
                  <a:lnTo>
                    <a:pt x="191" y="1048"/>
                  </a:lnTo>
                  <a:cubicBezTo>
                    <a:pt x="167" y="1167"/>
                    <a:pt x="215" y="1263"/>
                    <a:pt x="310" y="1334"/>
                  </a:cubicBezTo>
                  <a:cubicBezTo>
                    <a:pt x="363" y="1373"/>
                    <a:pt x="415" y="1391"/>
                    <a:pt x="472" y="1391"/>
                  </a:cubicBezTo>
                  <a:cubicBezTo>
                    <a:pt x="518" y="1391"/>
                    <a:pt x="566" y="1379"/>
                    <a:pt x="620" y="1358"/>
                  </a:cubicBezTo>
                  <a:lnTo>
                    <a:pt x="739" y="1286"/>
                  </a:lnTo>
                  <a:lnTo>
                    <a:pt x="858" y="1358"/>
                  </a:lnTo>
                  <a:cubicBezTo>
                    <a:pt x="906" y="1382"/>
                    <a:pt x="953" y="1382"/>
                    <a:pt x="1001" y="1382"/>
                  </a:cubicBezTo>
                  <a:cubicBezTo>
                    <a:pt x="1072" y="1382"/>
                    <a:pt x="1120" y="1358"/>
                    <a:pt x="1168" y="1334"/>
                  </a:cubicBezTo>
                  <a:cubicBezTo>
                    <a:pt x="1263" y="1263"/>
                    <a:pt x="1310" y="1167"/>
                    <a:pt x="1287" y="1048"/>
                  </a:cubicBezTo>
                  <a:lnTo>
                    <a:pt x="1263" y="905"/>
                  </a:lnTo>
                  <a:lnTo>
                    <a:pt x="1358" y="810"/>
                  </a:lnTo>
                  <a:cubicBezTo>
                    <a:pt x="1453" y="715"/>
                    <a:pt x="1477" y="620"/>
                    <a:pt x="1430" y="501"/>
                  </a:cubicBezTo>
                  <a:cubicBezTo>
                    <a:pt x="1406" y="405"/>
                    <a:pt x="1310" y="334"/>
                    <a:pt x="1215" y="310"/>
                  </a:cubicBezTo>
                  <a:lnTo>
                    <a:pt x="1072" y="286"/>
                  </a:lnTo>
                  <a:lnTo>
                    <a:pt x="1001" y="167"/>
                  </a:lnTo>
                  <a:cubicBezTo>
                    <a:pt x="953" y="72"/>
                    <a:pt x="858"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4" name="Google Shape;14454;p115"/>
            <p:cNvSpPr/>
            <p:nvPr/>
          </p:nvSpPr>
          <p:spPr>
            <a:xfrm>
              <a:off x="6255510" y="1511500"/>
              <a:ext cx="221522" cy="136734"/>
            </a:xfrm>
            <a:custGeom>
              <a:avLst/>
              <a:gdLst/>
              <a:ahLst/>
              <a:cxnLst/>
              <a:rect l="l" t="t" r="r" b="b"/>
              <a:pathLst>
                <a:path w="6407" h="3955" extrusionOk="0">
                  <a:moveTo>
                    <a:pt x="763" y="1"/>
                  </a:moveTo>
                  <a:cubicBezTo>
                    <a:pt x="334" y="1"/>
                    <a:pt x="1" y="334"/>
                    <a:pt x="1" y="763"/>
                  </a:cubicBezTo>
                  <a:lnTo>
                    <a:pt x="1" y="3668"/>
                  </a:lnTo>
                  <a:cubicBezTo>
                    <a:pt x="1" y="3787"/>
                    <a:pt x="48" y="3859"/>
                    <a:pt x="144" y="3906"/>
                  </a:cubicBezTo>
                  <a:cubicBezTo>
                    <a:pt x="191" y="3930"/>
                    <a:pt x="215" y="3954"/>
                    <a:pt x="263" y="3954"/>
                  </a:cubicBezTo>
                  <a:cubicBezTo>
                    <a:pt x="310" y="3954"/>
                    <a:pt x="358" y="3930"/>
                    <a:pt x="406" y="3906"/>
                  </a:cubicBezTo>
                  <a:lnTo>
                    <a:pt x="1001" y="3525"/>
                  </a:lnTo>
                  <a:lnTo>
                    <a:pt x="3597" y="3525"/>
                  </a:lnTo>
                  <a:cubicBezTo>
                    <a:pt x="3692" y="3525"/>
                    <a:pt x="3787" y="3430"/>
                    <a:pt x="3787" y="3335"/>
                  </a:cubicBezTo>
                  <a:cubicBezTo>
                    <a:pt x="3787" y="3240"/>
                    <a:pt x="3692" y="3168"/>
                    <a:pt x="3597" y="3168"/>
                  </a:cubicBezTo>
                  <a:lnTo>
                    <a:pt x="953" y="3168"/>
                  </a:lnTo>
                  <a:cubicBezTo>
                    <a:pt x="906" y="3168"/>
                    <a:pt x="882" y="3168"/>
                    <a:pt x="858" y="3192"/>
                  </a:cubicBezTo>
                  <a:lnTo>
                    <a:pt x="358" y="3525"/>
                  </a:lnTo>
                  <a:lnTo>
                    <a:pt x="358" y="763"/>
                  </a:lnTo>
                  <a:cubicBezTo>
                    <a:pt x="358" y="525"/>
                    <a:pt x="525" y="358"/>
                    <a:pt x="763" y="358"/>
                  </a:cubicBezTo>
                  <a:lnTo>
                    <a:pt x="5645" y="358"/>
                  </a:lnTo>
                  <a:cubicBezTo>
                    <a:pt x="5859" y="358"/>
                    <a:pt x="6050" y="525"/>
                    <a:pt x="6050" y="763"/>
                  </a:cubicBezTo>
                  <a:lnTo>
                    <a:pt x="6050" y="2763"/>
                  </a:lnTo>
                  <a:cubicBezTo>
                    <a:pt x="6050" y="2978"/>
                    <a:pt x="5859" y="3168"/>
                    <a:pt x="5645" y="3168"/>
                  </a:cubicBezTo>
                  <a:lnTo>
                    <a:pt x="4335" y="3168"/>
                  </a:lnTo>
                  <a:cubicBezTo>
                    <a:pt x="4240" y="3168"/>
                    <a:pt x="4168" y="3240"/>
                    <a:pt x="4168" y="3335"/>
                  </a:cubicBezTo>
                  <a:cubicBezTo>
                    <a:pt x="4168" y="3430"/>
                    <a:pt x="4240" y="3525"/>
                    <a:pt x="4335" y="3525"/>
                  </a:cubicBezTo>
                  <a:lnTo>
                    <a:pt x="5645" y="3525"/>
                  </a:lnTo>
                  <a:cubicBezTo>
                    <a:pt x="6050" y="3525"/>
                    <a:pt x="6407" y="3168"/>
                    <a:pt x="6407" y="2763"/>
                  </a:cubicBezTo>
                  <a:lnTo>
                    <a:pt x="6407" y="763"/>
                  </a:lnTo>
                  <a:cubicBezTo>
                    <a:pt x="6407" y="334"/>
                    <a:pt x="6050" y="1"/>
                    <a:pt x="5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5" name="Google Shape;14455;p115"/>
          <p:cNvGrpSpPr/>
          <p:nvPr/>
        </p:nvGrpSpPr>
        <p:grpSpPr>
          <a:xfrm>
            <a:off x="5968491" y="2006680"/>
            <a:ext cx="376699" cy="323518"/>
            <a:chOff x="6084267" y="2157854"/>
            <a:chExt cx="408434" cy="350773"/>
          </a:xfrm>
        </p:grpSpPr>
        <p:sp>
          <p:nvSpPr>
            <p:cNvPr id="14456" name="Google Shape;14456;p115"/>
            <p:cNvSpPr/>
            <p:nvPr/>
          </p:nvSpPr>
          <p:spPr>
            <a:xfrm>
              <a:off x="6084267" y="2157854"/>
              <a:ext cx="408434" cy="350773"/>
            </a:xfrm>
            <a:custGeom>
              <a:avLst/>
              <a:gdLst/>
              <a:ahLst/>
              <a:cxnLst/>
              <a:rect l="l" t="t" r="r" b="b"/>
              <a:pathLst>
                <a:path w="11813" h="10146" extrusionOk="0">
                  <a:moveTo>
                    <a:pt x="1262" y="0"/>
                  </a:moveTo>
                  <a:cubicBezTo>
                    <a:pt x="572" y="0"/>
                    <a:pt x="0" y="572"/>
                    <a:pt x="0" y="1262"/>
                  </a:cubicBezTo>
                  <a:lnTo>
                    <a:pt x="0" y="8883"/>
                  </a:lnTo>
                  <a:cubicBezTo>
                    <a:pt x="0" y="9574"/>
                    <a:pt x="572" y="10145"/>
                    <a:pt x="1262" y="10145"/>
                  </a:cubicBezTo>
                  <a:lnTo>
                    <a:pt x="2644" y="10145"/>
                  </a:lnTo>
                  <a:cubicBezTo>
                    <a:pt x="2739" y="10145"/>
                    <a:pt x="2810" y="10050"/>
                    <a:pt x="2810" y="9955"/>
                  </a:cubicBezTo>
                  <a:cubicBezTo>
                    <a:pt x="2810" y="9859"/>
                    <a:pt x="2739" y="9788"/>
                    <a:pt x="2644" y="9788"/>
                  </a:cubicBezTo>
                  <a:lnTo>
                    <a:pt x="1262" y="9788"/>
                  </a:lnTo>
                  <a:cubicBezTo>
                    <a:pt x="762" y="9788"/>
                    <a:pt x="358" y="9383"/>
                    <a:pt x="358" y="8883"/>
                  </a:cubicBezTo>
                  <a:lnTo>
                    <a:pt x="358" y="1762"/>
                  </a:lnTo>
                  <a:lnTo>
                    <a:pt x="8621" y="1762"/>
                  </a:lnTo>
                  <a:cubicBezTo>
                    <a:pt x="8716" y="1762"/>
                    <a:pt x="8788" y="1691"/>
                    <a:pt x="8788" y="1596"/>
                  </a:cubicBezTo>
                  <a:cubicBezTo>
                    <a:pt x="8788" y="1501"/>
                    <a:pt x="8716" y="1429"/>
                    <a:pt x="8621" y="1429"/>
                  </a:cubicBezTo>
                  <a:lnTo>
                    <a:pt x="358" y="1429"/>
                  </a:lnTo>
                  <a:lnTo>
                    <a:pt x="358" y="1262"/>
                  </a:lnTo>
                  <a:cubicBezTo>
                    <a:pt x="358" y="762"/>
                    <a:pt x="762" y="357"/>
                    <a:pt x="1262" y="357"/>
                  </a:cubicBezTo>
                  <a:lnTo>
                    <a:pt x="10550" y="357"/>
                  </a:lnTo>
                  <a:cubicBezTo>
                    <a:pt x="11050" y="357"/>
                    <a:pt x="11455" y="762"/>
                    <a:pt x="11455" y="1262"/>
                  </a:cubicBezTo>
                  <a:lnTo>
                    <a:pt x="11455" y="1429"/>
                  </a:lnTo>
                  <a:lnTo>
                    <a:pt x="9359" y="1429"/>
                  </a:lnTo>
                  <a:cubicBezTo>
                    <a:pt x="9264" y="1429"/>
                    <a:pt x="9193" y="1501"/>
                    <a:pt x="9193" y="1596"/>
                  </a:cubicBezTo>
                  <a:cubicBezTo>
                    <a:pt x="9193" y="1691"/>
                    <a:pt x="9264" y="1762"/>
                    <a:pt x="9359" y="1762"/>
                  </a:cubicBezTo>
                  <a:lnTo>
                    <a:pt x="11455" y="1762"/>
                  </a:lnTo>
                  <a:lnTo>
                    <a:pt x="11455" y="8883"/>
                  </a:lnTo>
                  <a:cubicBezTo>
                    <a:pt x="11455" y="9383"/>
                    <a:pt x="11050" y="9788"/>
                    <a:pt x="10550" y="9788"/>
                  </a:cubicBezTo>
                  <a:lnTo>
                    <a:pt x="3382" y="9788"/>
                  </a:lnTo>
                  <a:cubicBezTo>
                    <a:pt x="3287" y="9788"/>
                    <a:pt x="3191" y="9859"/>
                    <a:pt x="3191" y="9955"/>
                  </a:cubicBezTo>
                  <a:cubicBezTo>
                    <a:pt x="3191" y="10050"/>
                    <a:pt x="3287" y="10145"/>
                    <a:pt x="3382" y="10145"/>
                  </a:cubicBezTo>
                  <a:lnTo>
                    <a:pt x="10550" y="10145"/>
                  </a:lnTo>
                  <a:cubicBezTo>
                    <a:pt x="11241" y="10145"/>
                    <a:pt x="11812" y="9574"/>
                    <a:pt x="11812" y="8883"/>
                  </a:cubicBezTo>
                  <a:lnTo>
                    <a:pt x="11812" y="1262"/>
                  </a:lnTo>
                  <a:cubicBezTo>
                    <a:pt x="11812" y="572"/>
                    <a:pt x="11241" y="0"/>
                    <a:pt x="10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7" name="Google Shape;14457;p115"/>
            <p:cNvSpPr/>
            <p:nvPr/>
          </p:nvSpPr>
          <p:spPr>
            <a:xfrm>
              <a:off x="6121295" y="2183369"/>
              <a:ext cx="14037" cy="11547"/>
            </a:xfrm>
            <a:custGeom>
              <a:avLst/>
              <a:gdLst/>
              <a:ahLst/>
              <a:cxnLst/>
              <a:rect l="l" t="t" r="r" b="b"/>
              <a:pathLst>
                <a:path w="406" h="334" extrusionOk="0">
                  <a:moveTo>
                    <a:pt x="168" y="0"/>
                  </a:moveTo>
                  <a:cubicBezTo>
                    <a:pt x="72" y="0"/>
                    <a:pt x="1" y="72"/>
                    <a:pt x="1" y="167"/>
                  </a:cubicBezTo>
                  <a:cubicBezTo>
                    <a:pt x="1" y="262"/>
                    <a:pt x="72" y="334"/>
                    <a:pt x="168" y="334"/>
                  </a:cubicBezTo>
                  <a:lnTo>
                    <a:pt x="239" y="334"/>
                  </a:lnTo>
                  <a:cubicBezTo>
                    <a:pt x="334" y="334"/>
                    <a:pt x="406" y="262"/>
                    <a:pt x="406" y="167"/>
                  </a:cubicBezTo>
                  <a:cubicBezTo>
                    <a:pt x="406"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8" name="Google Shape;14458;p115"/>
            <p:cNvSpPr/>
            <p:nvPr/>
          </p:nvSpPr>
          <p:spPr>
            <a:xfrm>
              <a:off x="6150130" y="2183369"/>
              <a:ext cx="14867" cy="11547"/>
            </a:xfrm>
            <a:custGeom>
              <a:avLst/>
              <a:gdLst/>
              <a:ahLst/>
              <a:cxnLst/>
              <a:rect l="l" t="t" r="r" b="b"/>
              <a:pathLst>
                <a:path w="430" h="334" extrusionOk="0">
                  <a:moveTo>
                    <a:pt x="191" y="0"/>
                  </a:moveTo>
                  <a:cubicBezTo>
                    <a:pt x="96" y="0"/>
                    <a:pt x="0" y="72"/>
                    <a:pt x="0" y="167"/>
                  </a:cubicBezTo>
                  <a:cubicBezTo>
                    <a:pt x="0" y="262"/>
                    <a:pt x="96" y="334"/>
                    <a:pt x="191" y="334"/>
                  </a:cubicBezTo>
                  <a:lnTo>
                    <a:pt x="262" y="334"/>
                  </a:lnTo>
                  <a:cubicBezTo>
                    <a:pt x="358" y="334"/>
                    <a:pt x="429" y="262"/>
                    <a:pt x="429" y="167"/>
                  </a:cubicBezTo>
                  <a:cubicBezTo>
                    <a:pt x="429" y="72"/>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9" name="Google Shape;14459;p115"/>
            <p:cNvSpPr/>
            <p:nvPr/>
          </p:nvSpPr>
          <p:spPr>
            <a:xfrm>
              <a:off x="6179759" y="2183369"/>
              <a:ext cx="14867" cy="11547"/>
            </a:xfrm>
            <a:custGeom>
              <a:avLst/>
              <a:gdLst/>
              <a:ahLst/>
              <a:cxnLst/>
              <a:rect l="l" t="t" r="r" b="b"/>
              <a:pathLst>
                <a:path w="430" h="334" extrusionOk="0">
                  <a:moveTo>
                    <a:pt x="167" y="0"/>
                  </a:moveTo>
                  <a:cubicBezTo>
                    <a:pt x="72" y="0"/>
                    <a:pt x="1" y="72"/>
                    <a:pt x="1" y="167"/>
                  </a:cubicBezTo>
                  <a:cubicBezTo>
                    <a:pt x="1"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0" name="Google Shape;14460;p115"/>
            <p:cNvSpPr/>
            <p:nvPr/>
          </p:nvSpPr>
          <p:spPr>
            <a:xfrm>
              <a:off x="6174815" y="2244944"/>
              <a:ext cx="226466" cy="225793"/>
            </a:xfrm>
            <a:custGeom>
              <a:avLst/>
              <a:gdLst/>
              <a:ahLst/>
              <a:cxnLst/>
              <a:rect l="l" t="t" r="r" b="b"/>
              <a:pathLst>
                <a:path w="6550" h="6531" extrusionOk="0">
                  <a:moveTo>
                    <a:pt x="1692" y="2673"/>
                  </a:moveTo>
                  <a:lnTo>
                    <a:pt x="1906" y="3244"/>
                  </a:lnTo>
                  <a:lnTo>
                    <a:pt x="1454" y="3244"/>
                  </a:lnTo>
                  <a:lnTo>
                    <a:pt x="1692" y="2673"/>
                  </a:lnTo>
                  <a:close/>
                  <a:moveTo>
                    <a:pt x="3383" y="2911"/>
                  </a:moveTo>
                  <a:lnTo>
                    <a:pt x="2859" y="3459"/>
                  </a:lnTo>
                  <a:cubicBezTo>
                    <a:pt x="2835" y="3435"/>
                    <a:pt x="2835" y="3387"/>
                    <a:pt x="2835" y="3340"/>
                  </a:cubicBezTo>
                  <a:cubicBezTo>
                    <a:pt x="2835" y="3101"/>
                    <a:pt x="3025" y="2911"/>
                    <a:pt x="3287" y="2911"/>
                  </a:cubicBezTo>
                  <a:close/>
                  <a:moveTo>
                    <a:pt x="3668" y="3125"/>
                  </a:moveTo>
                  <a:cubicBezTo>
                    <a:pt x="3692" y="3197"/>
                    <a:pt x="3716" y="3268"/>
                    <a:pt x="3716" y="3340"/>
                  </a:cubicBezTo>
                  <a:cubicBezTo>
                    <a:pt x="3716" y="3602"/>
                    <a:pt x="3525" y="3792"/>
                    <a:pt x="3287" y="3792"/>
                  </a:cubicBezTo>
                  <a:cubicBezTo>
                    <a:pt x="3192" y="3792"/>
                    <a:pt x="3121" y="3768"/>
                    <a:pt x="3073" y="3744"/>
                  </a:cubicBezTo>
                  <a:lnTo>
                    <a:pt x="3668" y="3125"/>
                  </a:lnTo>
                  <a:close/>
                  <a:moveTo>
                    <a:pt x="5454" y="1339"/>
                  </a:moveTo>
                  <a:cubicBezTo>
                    <a:pt x="5931" y="1863"/>
                    <a:pt x="6193" y="2554"/>
                    <a:pt x="6193" y="3268"/>
                  </a:cubicBezTo>
                  <a:cubicBezTo>
                    <a:pt x="6193" y="4054"/>
                    <a:pt x="5907" y="4792"/>
                    <a:pt x="5335" y="5340"/>
                  </a:cubicBezTo>
                  <a:cubicBezTo>
                    <a:pt x="4766" y="5909"/>
                    <a:pt x="4017" y="6196"/>
                    <a:pt x="3268" y="6196"/>
                  </a:cubicBezTo>
                  <a:cubicBezTo>
                    <a:pt x="2576" y="6196"/>
                    <a:pt x="1884" y="5951"/>
                    <a:pt x="1335" y="5459"/>
                  </a:cubicBezTo>
                  <a:lnTo>
                    <a:pt x="2811" y="3983"/>
                  </a:lnTo>
                  <a:cubicBezTo>
                    <a:pt x="2954" y="4078"/>
                    <a:pt x="3097" y="4149"/>
                    <a:pt x="3287" y="4149"/>
                  </a:cubicBezTo>
                  <a:cubicBezTo>
                    <a:pt x="3454" y="4149"/>
                    <a:pt x="3621" y="4078"/>
                    <a:pt x="3740" y="3983"/>
                  </a:cubicBezTo>
                  <a:cubicBezTo>
                    <a:pt x="3764" y="4054"/>
                    <a:pt x="3835" y="4078"/>
                    <a:pt x="3906" y="4078"/>
                  </a:cubicBezTo>
                  <a:cubicBezTo>
                    <a:pt x="4002" y="4078"/>
                    <a:pt x="4073" y="4006"/>
                    <a:pt x="4073" y="3911"/>
                  </a:cubicBezTo>
                  <a:lnTo>
                    <a:pt x="4073" y="2720"/>
                  </a:lnTo>
                  <a:lnTo>
                    <a:pt x="4359" y="2435"/>
                  </a:lnTo>
                  <a:lnTo>
                    <a:pt x="4359" y="2435"/>
                  </a:lnTo>
                  <a:cubicBezTo>
                    <a:pt x="4311" y="2506"/>
                    <a:pt x="4288" y="2577"/>
                    <a:pt x="4264" y="2649"/>
                  </a:cubicBezTo>
                  <a:cubicBezTo>
                    <a:pt x="4240" y="2863"/>
                    <a:pt x="4335" y="3030"/>
                    <a:pt x="4502" y="3149"/>
                  </a:cubicBezTo>
                  <a:lnTo>
                    <a:pt x="4526" y="3149"/>
                  </a:lnTo>
                  <a:cubicBezTo>
                    <a:pt x="4526" y="3173"/>
                    <a:pt x="4764" y="3268"/>
                    <a:pt x="5026" y="3363"/>
                  </a:cubicBezTo>
                  <a:cubicBezTo>
                    <a:pt x="5192" y="3435"/>
                    <a:pt x="5288" y="3530"/>
                    <a:pt x="5264" y="3625"/>
                  </a:cubicBezTo>
                  <a:cubicBezTo>
                    <a:pt x="5240" y="3744"/>
                    <a:pt x="5121" y="3863"/>
                    <a:pt x="4930" y="3863"/>
                  </a:cubicBezTo>
                  <a:cubicBezTo>
                    <a:pt x="4764" y="3863"/>
                    <a:pt x="4573" y="3792"/>
                    <a:pt x="4478" y="3649"/>
                  </a:cubicBezTo>
                  <a:cubicBezTo>
                    <a:pt x="4439" y="3623"/>
                    <a:pt x="4392" y="3604"/>
                    <a:pt x="4347" y="3604"/>
                  </a:cubicBezTo>
                  <a:cubicBezTo>
                    <a:pt x="4309" y="3604"/>
                    <a:pt x="4272" y="3617"/>
                    <a:pt x="4240" y="3649"/>
                  </a:cubicBezTo>
                  <a:cubicBezTo>
                    <a:pt x="4168" y="3721"/>
                    <a:pt x="4145" y="3816"/>
                    <a:pt x="4216" y="3887"/>
                  </a:cubicBezTo>
                  <a:cubicBezTo>
                    <a:pt x="4383" y="4078"/>
                    <a:pt x="4669" y="4197"/>
                    <a:pt x="4930" y="4197"/>
                  </a:cubicBezTo>
                  <a:cubicBezTo>
                    <a:pt x="5264" y="4197"/>
                    <a:pt x="5550" y="3983"/>
                    <a:pt x="5597" y="3697"/>
                  </a:cubicBezTo>
                  <a:cubicBezTo>
                    <a:pt x="5645" y="3482"/>
                    <a:pt x="5550" y="3197"/>
                    <a:pt x="5145" y="3030"/>
                  </a:cubicBezTo>
                  <a:cubicBezTo>
                    <a:pt x="4930" y="2959"/>
                    <a:pt x="4740" y="2887"/>
                    <a:pt x="4669" y="2863"/>
                  </a:cubicBezTo>
                  <a:cubicBezTo>
                    <a:pt x="4621" y="2816"/>
                    <a:pt x="4597" y="2768"/>
                    <a:pt x="4621" y="2697"/>
                  </a:cubicBezTo>
                  <a:cubicBezTo>
                    <a:pt x="4621" y="2673"/>
                    <a:pt x="4645" y="2577"/>
                    <a:pt x="4764" y="2530"/>
                  </a:cubicBezTo>
                  <a:cubicBezTo>
                    <a:pt x="4805" y="2519"/>
                    <a:pt x="4846" y="2514"/>
                    <a:pt x="4885" y="2514"/>
                  </a:cubicBezTo>
                  <a:cubicBezTo>
                    <a:pt x="5095" y="2514"/>
                    <a:pt x="5264" y="2649"/>
                    <a:pt x="5264" y="2649"/>
                  </a:cubicBezTo>
                  <a:cubicBezTo>
                    <a:pt x="5294" y="2679"/>
                    <a:pt x="5332" y="2692"/>
                    <a:pt x="5370" y="2692"/>
                  </a:cubicBezTo>
                  <a:cubicBezTo>
                    <a:pt x="5423" y="2692"/>
                    <a:pt x="5474" y="2667"/>
                    <a:pt x="5502" y="2625"/>
                  </a:cubicBezTo>
                  <a:cubicBezTo>
                    <a:pt x="5573" y="2554"/>
                    <a:pt x="5573" y="2458"/>
                    <a:pt x="5502" y="2387"/>
                  </a:cubicBezTo>
                  <a:cubicBezTo>
                    <a:pt x="5483" y="2387"/>
                    <a:pt x="5243" y="2183"/>
                    <a:pt x="4911" y="2183"/>
                  </a:cubicBezTo>
                  <a:cubicBezTo>
                    <a:pt x="4835" y="2183"/>
                    <a:pt x="4753" y="2193"/>
                    <a:pt x="4669" y="2220"/>
                  </a:cubicBezTo>
                  <a:cubicBezTo>
                    <a:pt x="4621" y="2220"/>
                    <a:pt x="4573" y="2244"/>
                    <a:pt x="4526" y="2292"/>
                  </a:cubicBezTo>
                  <a:lnTo>
                    <a:pt x="5454" y="1339"/>
                  </a:lnTo>
                  <a:close/>
                  <a:moveTo>
                    <a:pt x="3315" y="0"/>
                  </a:moveTo>
                  <a:cubicBezTo>
                    <a:pt x="2761" y="0"/>
                    <a:pt x="2208" y="145"/>
                    <a:pt x="1716" y="410"/>
                  </a:cubicBezTo>
                  <a:cubicBezTo>
                    <a:pt x="1644" y="434"/>
                    <a:pt x="1620" y="553"/>
                    <a:pt x="1644" y="625"/>
                  </a:cubicBezTo>
                  <a:cubicBezTo>
                    <a:pt x="1676" y="688"/>
                    <a:pt x="1739" y="720"/>
                    <a:pt x="1799" y="720"/>
                  </a:cubicBezTo>
                  <a:cubicBezTo>
                    <a:pt x="1829" y="720"/>
                    <a:pt x="1858" y="712"/>
                    <a:pt x="1882" y="696"/>
                  </a:cubicBezTo>
                  <a:cubicBezTo>
                    <a:pt x="2305" y="476"/>
                    <a:pt x="2785" y="354"/>
                    <a:pt x="3266" y="354"/>
                  </a:cubicBezTo>
                  <a:cubicBezTo>
                    <a:pt x="3409" y="354"/>
                    <a:pt x="3551" y="365"/>
                    <a:pt x="3692" y="387"/>
                  </a:cubicBezTo>
                  <a:cubicBezTo>
                    <a:pt x="4264" y="458"/>
                    <a:pt x="4788" y="696"/>
                    <a:pt x="5216" y="1101"/>
                  </a:cubicBezTo>
                  <a:lnTo>
                    <a:pt x="4073" y="2244"/>
                  </a:lnTo>
                  <a:cubicBezTo>
                    <a:pt x="4073" y="2149"/>
                    <a:pt x="3978" y="2077"/>
                    <a:pt x="3906" y="2077"/>
                  </a:cubicBezTo>
                  <a:cubicBezTo>
                    <a:pt x="3811" y="2077"/>
                    <a:pt x="3716" y="2149"/>
                    <a:pt x="3716" y="2244"/>
                  </a:cubicBezTo>
                  <a:lnTo>
                    <a:pt x="3716" y="2577"/>
                  </a:lnTo>
                  <a:lnTo>
                    <a:pt x="3645" y="2649"/>
                  </a:lnTo>
                  <a:cubicBezTo>
                    <a:pt x="3549" y="2601"/>
                    <a:pt x="3406" y="2554"/>
                    <a:pt x="3287" y="2554"/>
                  </a:cubicBezTo>
                  <a:cubicBezTo>
                    <a:pt x="2835" y="2554"/>
                    <a:pt x="2501" y="2911"/>
                    <a:pt x="2501" y="3340"/>
                  </a:cubicBezTo>
                  <a:cubicBezTo>
                    <a:pt x="2501" y="3482"/>
                    <a:pt x="2525" y="3602"/>
                    <a:pt x="2573" y="3721"/>
                  </a:cubicBezTo>
                  <a:lnTo>
                    <a:pt x="2478" y="3816"/>
                  </a:lnTo>
                  <a:lnTo>
                    <a:pt x="1882" y="2196"/>
                  </a:lnTo>
                  <a:cubicBezTo>
                    <a:pt x="1835" y="2125"/>
                    <a:pt x="1763" y="2077"/>
                    <a:pt x="1692" y="2077"/>
                  </a:cubicBezTo>
                  <a:cubicBezTo>
                    <a:pt x="1596" y="2077"/>
                    <a:pt x="1525" y="2125"/>
                    <a:pt x="1477" y="2196"/>
                  </a:cubicBezTo>
                  <a:lnTo>
                    <a:pt x="858" y="3816"/>
                  </a:lnTo>
                  <a:cubicBezTo>
                    <a:pt x="834" y="3911"/>
                    <a:pt x="882" y="4006"/>
                    <a:pt x="977" y="4054"/>
                  </a:cubicBezTo>
                  <a:cubicBezTo>
                    <a:pt x="990" y="4058"/>
                    <a:pt x="1003" y="4060"/>
                    <a:pt x="1018" y="4060"/>
                  </a:cubicBezTo>
                  <a:cubicBezTo>
                    <a:pt x="1087" y="4060"/>
                    <a:pt x="1172" y="4014"/>
                    <a:pt x="1192" y="3935"/>
                  </a:cubicBezTo>
                  <a:lnTo>
                    <a:pt x="1335" y="3578"/>
                  </a:lnTo>
                  <a:lnTo>
                    <a:pt x="2025" y="3578"/>
                  </a:lnTo>
                  <a:lnTo>
                    <a:pt x="2168" y="3935"/>
                  </a:lnTo>
                  <a:cubicBezTo>
                    <a:pt x="2192" y="3983"/>
                    <a:pt x="2216" y="4030"/>
                    <a:pt x="2263" y="4054"/>
                  </a:cubicBezTo>
                  <a:lnTo>
                    <a:pt x="1096" y="5221"/>
                  </a:lnTo>
                  <a:cubicBezTo>
                    <a:pt x="620" y="4673"/>
                    <a:pt x="358" y="4006"/>
                    <a:pt x="358" y="3268"/>
                  </a:cubicBezTo>
                  <a:cubicBezTo>
                    <a:pt x="358" y="2482"/>
                    <a:pt x="668" y="1768"/>
                    <a:pt x="1215" y="1220"/>
                  </a:cubicBezTo>
                  <a:cubicBezTo>
                    <a:pt x="1239" y="1172"/>
                    <a:pt x="1287" y="1149"/>
                    <a:pt x="1311" y="1101"/>
                  </a:cubicBezTo>
                  <a:cubicBezTo>
                    <a:pt x="1382" y="1053"/>
                    <a:pt x="1382" y="934"/>
                    <a:pt x="1335" y="863"/>
                  </a:cubicBezTo>
                  <a:cubicBezTo>
                    <a:pt x="1299" y="827"/>
                    <a:pt x="1251" y="809"/>
                    <a:pt x="1204" y="809"/>
                  </a:cubicBezTo>
                  <a:cubicBezTo>
                    <a:pt x="1156" y="809"/>
                    <a:pt x="1108" y="827"/>
                    <a:pt x="1073" y="863"/>
                  </a:cubicBezTo>
                  <a:cubicBezTo>
                    <a:pt x="1049" y="887"/>
                    <a:pt x="1001" y="934"/>
                    <a:pt x="977" y="958"/>
                  </a:cubicBezTo>
                  <a:cubicBezTo>
                    <a:pt x="358" y="1577"/>
                    <a:pt x="1" y="2411"/>
                    <a:pt x="1" y="3268"/>
                  </a:cubicBezTo>
                  <a:cubicBezTo>
                    <a:pt x="1" y="4149"/>
                    <a:pt x="358" y="4959"/>
                    <a:pt x="977" y="5578"/>
                  </a:cubicBezTo>
                  <a:cubicBezTo>
                    <a:pt x="1596" y="6221"/>
                    <a:pt x="2454" y="6531"/>
                    <a:pt x="3287" y="6531"/>
                  </a:cubicBezTo>
                  <a:cubicBezTo>
                    <a:pt x="4121" y="6531"/>
                    <a:pt x="4954" y="6221"/>
                    <a:pt x="5597" y="5578"/>
                  </a:cubicBezTo>
                  <a:cubicBezTo>
                    <a:pt x="6216" y="4959"/>
                    <a:pt x="6550" y="4149"/>
                    <a:pt x="6550" y="3268"/>
                  </a:cubicBezTo>
                  <a:cubicBezTo>
                    <a:pt x="6550" y="2411"/>
                    <a:pt x="6216" y="1577"/>
                    <a:pt x="5597" y="958"/>
                  </a:cubicBezTo>
                  <a:cubicBezTo>
                    <a:pt x="5073" y="458"/>
                    <a:pt x="4430" y="125"/>
                    <a:pt x="3740" y="29"/>
                  </a:cubicBezTo>
                  <a:cubicBezTo>
                    <a:pt x="3599" y="10"/>
                    <a:pt x="3457" y="0"/>
                    <a:pt x="3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1" name="Google Shape;14461;p115"/>
          <p:cNvGrpSpPr/>
          <p:nvPr/>
        </p:nvGrpSpPr>
        <p:grpSpPr>
          <a:xfrm>
            <a:off x="5968491" y="2500751"/>
            <a:ext cx="377464" cy="359964"/>
            <a:chOff x="6084267" y="2776168"/>
            <a:chExt cx="409264" cy="390289"/>
          </a:xfrm>
        </p:grpSpPr>
        <p:sp>
          <p:nvSpPr>
            <p:cNvPr id="14462" name="Google Shape;14462;p115"/>
            <p:cNvSpPr/>
            <p:nvPr/>
          </p:nvSpPr>
          <p:spPr>
            <a:xfrm>
              <a:off x="6084267" y="2776168"/>
              <a:ext cx="409264" cy="390289"/>
            </a:xfrm>
            <a:custGeom>
              <a:avLst/>
              <a:gdLst/>
              <a:ahLst/>
              <a:cxnLst/>
              <a:rect l="l" t="t" r="r" b="b"/>
              <a:pathLst>
                <a:path w="11837" h="11289" extrusionOk="0">
                  <a:moveTo>
                    <a:pt x="6930" y="4454"/>
                  </a:moveTo>
                  <a:lnTo>
                    <a:pt x="6002" y="5716"/>
                  </a:lnTo>
                  <a:lnTo>
                    <a:pt x="5097" y="4454"/>
                  </a:lnTo>
                  <a:lnTo>
                    <a:pt x="5501" y="4454"/>
                  </a:lnTo>
                  <a:lnTo>
                    <a:pt x="5882" y="4954"/>
                  </a:lnTo>
                  <a:cubicBezTo>
                    <a:pt x="5906" y="4978"/>
                    <a:pt x="5954" y="5002"/>
                    <a:pt x="6025" y="5002"/>
                  </a:cubicBezTo>
                  <a:cubicBezTo>
                    <a:pt x="6073" y="5002"/>
                    <a:pt x="6121" y="4978"/>
                    <a:pt x="6144" y="4954"/>
                  </a:cubicBezTo>
                  <a:lnTo>
                    <a:pt x="6525" y="4454"/>
                  </a:lnTo>
                  <a:close/>
                  <a:moveTo>
                    <a:pt x="11384" y="3692"/>
                  </a:moveTo>
                  <a:lnTo>
                    <a:pt x="9836" y="5835"/>
                  </a:lnTo>
                  <a:lnTo>
                    <a:pt x="6359" y="5835"/>
                  </a:lnTo>
                  <a:lnTo>
                    <a:pt x="7883" y="3716"/>
                  </a:lnTo>
                  <a:cubicBezTo>
                    <a:pt x="7883" y="3716"/>
                    <a:pt x="7907" y="3692"/>
                    <a:pt x="7931" y="3692"/>
                  </a:cubicBezTo>
                  <a:close/>
                  <a:moveTo>
                    <a:pt x="2025" y="3692"/>
                  </a:moveTo>
                  <a:lnTo>
                    <a:pt x="2025" y="3787"/>
                  </a:lnTo>
                  <a:cubicBezTo>
                    <a:pt x="2025" y="4144"/>
                    <a:pt x="2310" y="4454"/>
                    <a:pt x="2691" y="4454"/>
                  </a:cubicBezTo>
                  <a:lnTo>
                    <a:pt x="4668" y="4454"/>
                  </a:lnTo>
                  <a:lnTo>
                    <a:pt x="5668" y="5835"/>
                  </a:lnTo>
                  <a:lnTo>
                    <a:pt x="3668" y="5835"/>
                  </a:lnTo>
                  <a:cubicBezTo>
                    <a:pt x="3572" y="5835"/>
                    <a:pt x="3477" y="5907"/>
                    <a:pt x="3477" y="6002"/>
                  </a:cubicBezTo>
                  <a:cubicBezTo>
                    <a:pt x="3477" y="6097"/>
                    <a:pt x="3572" y="6193"/>
                    <a:pt x="3668" y="6193"/>
                  </a:cubicBezTo>
                  <a:lnTo>
                    <a:pt x="5835" y="6193"/>
                  </a:lnTo>
                  <a:lnTo>
                    <a:pt x="5835" y="10932"/>
                  </a:lnTo>
                  <a:lnTo>
                    <a:pt x="2406" y="10932"/>
                  </a:lnTo>
                  <a:cubicBezTo>
                    <a:pt x="2239" y="10932"/>
                    <a:pt x="2120" y="10813"/>
                    <a:pt x="2120" y="10646"/>
                  </a:cubicBezTo>
                  <a:lnTo>
                    <a:pt x="2120" y="6193"/>
                  </a:lnTo>
                  <a:lnTo>
                    <a:pt x="2906" y="6193"/>
                  </a:lnTo>
                  <a:cubicBezTo>
                    <a:pt x="3001" y="6193"/>
                    <a:pt x="3096" y="6097"/>
                    <a:pt x="3096" y="6002"/>
                  </a:cubicBezTo>
                  <a:cubicBezTo>
                    <a:pt x="3096" y="5907"/>
                    <a:pt x="3001" y="5835"/>
                    <a:pt x="2906" y="5835"/>
                  </a:cubicBezTo>
                  <a:lnTo>
                    <a:pt x="2025" y="5835"/>
                  </a:lnTo>
                  <a:lnTo>
                    <a:pt x="477" y="3692"/>
                  </a:lnTo>
                  <a:close/>
                  <a:moveTo>
                    <a:pt x="8478" y="9479"/>
                  </a:moveTo>
                  <a:lnTo>
                    <a:pt x="8478" y="10932"/>
                  </a:lnTo>
                  <a:lnTo>
                    <a:pt x="7454" y="10932"/>
                  </a:lnTo>
                  <a:lnTo>
                    <a:pt x="7454" y="9479"/>
                  </a:lnTo>
                  <a:lnTo>
                    <a:pt x="7883" y="9717"/>
                  </a:lnTo>
                  <a:cubicBezTo>
                    <a:pt x="7907" y="9729"/>
                    <a:pt x="7936" y="9735"/>
                    <a:pt x="7966" y="9735"/>
                  </a:cubicBezTo>
                  <a:cubicBezTo>
                    <a:pt x="7996" y="9735"/>
                    <a:pt x="8026" y="9729"/>
                    <a:pt x="8050" y="9717"/>
                  </a:cubicBezTo>
                  <a:lnTo>
                    <a:pt x="8478" y="9479"/>
                  </a:lnTo>
                  <a:close/>
                  <a:moveTo>
                    <a:pt x="2691" y="1"/>
                  </a:moveTo>
                  <a:cubicBezTo>
                    <a:pt x="2310" y="1"/>
                    <a:pt x="2025" y="287"/>
                    <a:pt x="2025" y="668"/>
                  </a:cubicBezTo>
                  <a:lnTo>
                    <a:pt x="2025" y="3359"/>
                  </a:lnTo>
                  <a:lnTo>
                    <a:pt x="215" y="3359"/>
                  </a:lnTo>
                  <a:cubicBezTo>
                    <a:pt x="143" y="3359"/>
                    <a:pt x="72" y="3406"/>
                    <a:pt x="24" y="3478"/>
                  </a:cubicBezTo>
                  <a:cubicBezTo>
                    <a:pt x="0" y="3549"/>
                    <a:pt x="0" y="3621"/>
                    <a:pt x="48" y="3692"/>
                  </a:cubicBezTo>
                  <a:lnTo>
                    <a:pt x="1763" y="6073"/>
                  </a:lnTo>
                  <a:lnTo>
                    <a:pt x="1763" y="10646"/>
                  </a:lnTo>
                  <a:cubicBezTo>
                    <a:pt x="1763" y="11003"/>
                    <a:pt x="2048" y="11289"/>
                    <a:pt x="2406" y="11289"/>
                  </a:cubicBezTo>
                  <a:lnTo>
                    <a:pt x="9455" y="11289"/>
                  </a:lnTo>
                  <a:cubicBezTo>
                    <a:pt x="9812" y="11289"/>
                    <a:pt x="10098" y="11003"/>
                    <a:pt x="10098" y="10646"/>
                  </a:cubicBezTo>
                  <a:lnTo>
                    <a:pt x="10098" y="7812"/>
                  </a:lnTo>
                  <a:cubicBezTo>
                    <a:pt x="10098" y="7717"/>
                    <a:pt x="10026" y="7645"/>
                    <a:pt x="9931" y="7645"/>
                  </a:cubicBezTo>
                  <a:cubicBezTo>
                    <a:pt x="9836" y="7645"/>
                    <a:pt x="9740" y="7717"/>
                    <a:pt x="9740" y="7812"/>
                  </a:cubicBezTo>
                  <a:lnTo>
                    <a:pt x="9740" y="10646"/>
                  </a:lnTo>
                  <a:cubicBezTo>
                    <a:pt x="9740" y="10813"/>
                    <a:pt x="9621" y="10932"/>
                    <a:pt x="9455" y="10932"/>
                  </a:cubicBezTo>
                  <a:lnTo>
                    <a:pt x="8812" y="10932"/>
                  </a:lnTo>
                  <a:lnTo>
                    <a:pt x="8812" y="9384"/>
                  </a:lnTo>
                  <a:cubicBezTo>
                    <a:pt x="8812" y="9288"/>
                    <a:pt x="8764" y="9193"/>
                    <a:pt x="8669" y="9146"/>
                  </a:cubicBezTo>
                  <a:cubicBezTo>
                    <a:pt x="8629" y="9106"/>
                    <a:pt x="8576" y="9089"/>
                    <a:pt x="8523" y="9089"/>
                  </a:cubicBezTo>
                  <a:cubicBezTo>
                    <a:pt x="8481" y="9089"/>
                    <a:pt x="8439" y="9100"/>
                    <a:pt x="8407" y="9122"/>
                  </a:cubicBezTo>
                  <a:lnTo>
                    <a:pt x="7978" y="9360"/>
                  </a:lnTo>
                  <a:lnTo>
                    <a:pt x="7526" y="9122"/>
                  </a:lnTo>
                  <a:cubicBezTo>
                    <a:pt x="7494" y="9100"/>
                    <a:pt x="7452" y="9089"/>
                    <a:pt x="7409" y="9089"/>
                  </a:cubicBezTo>
                  <a:cubicBezTo>
                    <a:pt x="7357" y="9089"/>
                    <a:pt x="7303" y="9106"/>
                    <a:pt x="7264" y="9146"/>
                  </a:cubicBezTo>
                  <a:cubicBezTo>
                    <a:pt x="7168" y="9193"/>
                    <a:pt x="7121" y="9288"/>
                    <a:pt x="7121" y="9384"/>
                  </a:cubicBezTo>
                  <a:lnTo>
                    <a:pt x="7121" y="10932"/>
                  </a:lnTo>
                  <a:lnTo>
                    <a:pt x="6192" y="10932"/>
                  </a:lnTo>
                  <a:lnTo>
                    <a:pt x="6192" y="6193"/>
                  </a:lnTo>
                  <a:lnTo>
                    <a:pt x="9740" y="6193"/>
                  </a:lnTo>
                  <a:lnTo>
                    <a:pt x="9740" y="7074"/>
                  </a:lnTo>
                  <a:cubicBezTo>
                    <a:pt x="9740" y="7169"/>
                    <a:pt x="9836" y="7240"/>
                    <a:pt x="9931" y="7240"/>
                  </a:cubicBezTo>
                  <a:cubicBezTo>
                    <a:pt x="10026" y="7240"/>
                    <a:pt x="10098" y="7169"/>
                    <a:pt x="10098" y="7074"/>
                  </a:cubicBezTo>
                  <a:lnTo>
                    <a:pt x="10098" y="6073"/>
                  </a:lnTo>
                  <a:lnTo>
                    <a:pt x="11765" y="3763"/>
                  </a:lnTo>
                  <a:cubicBezTo>
                    <a:pt x="11812" y="3692"/>
                    <a:pt x="11836" y="3573"/>
                    <a:pt x="11788" y="3502"/>
                  </a:cubicBezTo>
                  <a:cubicBezTo>
                    <a:pt x="11741" y="3406"/>
                    <a:pt x="11646" y="3359"/>
                    <a:pt x="11550" y="3359"/>
                  </a:cubicBezTo>
                  <a:lnTo>
                    <a:pt x="10002" y="3359"/>
                  </a:lnTo>
                  <a:lnTo>
                    <a:pt x="10002" y="668"/>
                  </a:lnTo>
                  <a:cubicBezTo>
                    <a:pt x="10002" y="287"/>
                    <a:pt x="9717" y="1"/>
                    <a:pt x="9336" y="1"/>
                  </a:cubicBezTo>
                  <a:lnTo>
                    <a:pt x="8288" y="1"/>
                  </a:lnTo>
                  <a:cubicBezTo>
                    <a:pt x="8192" y="1"/>
                    <a:pt x="8121" y="72"/>
                    <a:pt x="8121" y="167"/>
                  </a:cubicBezTo>
                  <a:cubicBezTo>
                    <a:pt x="8121" y="287"/>
                    <a:pt x="8192" y="358"/>
                    <a:pt x="8288" y="358"/>
                  </a:cubicBezTo>
                  <a:lnTo>
                    <a:pt x="9336" y="358"/>
                  </a:lnTo>
                  <a:cubicBezTo>
                    <a:pt x="9526" y="358"/>
                    <a:pt x="9645" y="501"/>
                    <a:pt x="9645" y="668"/>
                  </a:cubicBezTo>
                  <a:lnTo>
                    <a:pt x="9645" y="3359"/>
                  </a:lnTo>
                  <a:lnTo>
                    <a:pt x="7931" y="3359"/>
                  </a:lnTo>
                  <a:cubicBezTo>
                    <a:pt x="7788" y="3359"/>
                    <a:pt x="7669" y="3406"/>
                    <a:pt x="7597" y="3525"/>
                  </a:cubicBezTo>
                  <a:lnTo>
                    <a:pt x="7168" y="4097"/>
                  </a:lnTo>
                  <a:lnTo>
                    <a:pt x="6430" y="4097"/>
                  </a:lnTo>
                  <a:cubicBezTo>
                    <a:pt x="6383" y="4097"/>
                    <a:pt x="6311" y="4121"/>
                    <a:pt x="6287" y="4168"/>
                  </a:cubicBezTo>
                  <a:lnTo>
                    <a:pt x="6025" y="4549"/>
                  </a:lnTo>
                  <a:lnTo>
                    <a:pt x="5740" y="4168"/>
                  </a:lnTo>
                  <a:cubicBezTo>
                    <a:pt x="5716" y="4121"/>
                    <a:pt x="5644" y="4097"/>
                    <a:pt x="5597" y="4097"/>
                  </a:cubicBezTo>
                  <a:lnTo>
                    <a:pt x="2691" y="4097"/>
                  </a:lnTo>
                  <a:cubicBezTo>
                    <a:pt x="2501" y="4097"/>
                    <a:pt x="2382" y="3954"/>
                    <a:pt x="2382" y="3787"/>
                  </a:cubicBezTo>
                  <a:lnTo>
                    <a:pt x="2382" y="668"/>
                  </a:lnTo>
                  <a:cubicBezTo>
                    <a:pt x="2382" y="501"/>
                    <a:pt x="2501" y="358"/>
                    <a:pt x="2691" y="358"/>
                  </a:cubicBezTo>
                  <a:lnTo>
                    <a:pt x="7549" y="358"/>
                  </a:lnTo>
                  <a:cubicBezTo>
                    <a:pt x="7645" y="358"/>
                    <a:pt x="7716" y="263"/>
                    <a:pt x="7716" y="167"/>
                  </a:cubicBezTo>
                  <a:cubicBezTo>
                    <a:pt x="7716" y="72"/>
                    <a:pt x="7645" y="1"/>
                    <a:pt x="7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3" name="Google Shape;14463;p115"/>
            <p:cNvSpPr/>
            <p:nvPr/>
          </p:nvSpPr>
          <p:spPr>
            <a:xfrm>
              <a:off x="6201990" y="2811571"/>
              <a:ext cx="51932" cy="60364"/>
            </a:xfrm>
            <a:custGeom>
              <a:avLst/>
              <a:gdLst/>
              <a:ahLst/>
              <a:cxnLst/>
              <a:rect l="l" t="t" r="r" b="b"/>
              <a:pathLst>
                <a:path w="1502" h="1746" extrusionOk="0">
                  <a:moveTo>
                    <a:pt x="763" y="620"/>
                  </a:moveTo>
                  <a:lnTo>
                    <a:pt x="1001" y="1263"/>
                  </a:lnTo>
                  <a:lnTo>
                    <a:pt x="525" y="1263"/>
                  </a:lnTo>
                  <a:lnTo>
                    <a:pt x="763" y="620"/>
                  </a:lnTo>
                  <a:close/>
                  <a:moveTo>
                    <a:pt x="763" y="1"/>
                  </a:moveTo>
                  <a:cubicBezTo>
                    <a:pt x="668" y="1"/>
                    <a:pt x="596" y="48"/>
                    <a:pt x="572" y="120"/>
                  </a:cubicBezTo>
                  <a:cubicBezTo>
                    <a:pt x="572" y="144"/>
                    <a:pt x="572" y="144"/>
                    <a:pt x="572" y="144"/>
                  </a:cubicBezTo>
                  <a:lnTo>
                    <a:pt x="48" y="1501"/>
                  </a:lnTo>
                  <a:cubicBezTo>
                    <a:pt x="1" y="1596"/>
                    <a:pt x="48" y="1692"/>
                    <a:pt x="144" y="1739"/>
                  </a:cubicBezTo>
                  <a:lnTo>
                    <a:pt x="215" y="1739"/>
                  </a:lnTo>
                  <a:cubicBezTo>
                    <a:pt x="287" y="1739"/>
                    <a:pt x="358" y="1692"/>
                    <a:pt x="382" y="1620"/>
                  </a:cubicBezTo>
                  <a:lnTo>
                    <a:pt x="382" y="1596"/>
                  </a:lnTo>
                  <a:lnTo>
                    <a:pt x="1120" y="1596"/>
                  </a:lnTo>
                  <a:lnTo>
                    <a:pt x="1144" y="1620"/>
                  </a:lnTo>
                  <a:cubicBezTo>
                    <a:pt x="1164" y="1699"/>
                    <a:pt x="1232" y="1745"/>
                    <a:pt x="1310" y="1745"/>
                  </a:cubicBezTo>
                  <a:cubicBezTo>
                    <a:pt x="1326" y="1745"/>
                    <a:pt x="1342" y="1743"/>
                    <a:pt x="1358" y="1739"/>
                  </a:cubicBezTo>
                  <a:cubicBezTo>
                    <a:pt x="1453" y="1692"/>
                    <a:pt x="1501" y="1596"/>
                    <a:pt x="1477" y="1501"/>
                  </a:cubicBezTo>
                  <a:lnTo>
                    <a:pt x="953" y="144"/>
                  </a:lnTo>
                  <a:cubicBezTo>
                    <a:pt x="953" y="144"/>
                    <a:pt x="953" y="144"/>
                    <a:pt x="953" y="120"/>
                  </a:cubicBezTo>
                  <a:cubicBezTo>
                    <a:pt x="930" y="48"/>
                    <a:pt x="834" y="1"/>
                    <a:pt x="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4" name="Google Shape;14464;p115"/>
            <p:cNvSpPr/>
            <p:nvPr/>
          </p:nvSpPr>
          <p:spPr>
            <a:xfrm>
              <a:off x="6337035" y="2814648"/>
              <a:ext cx="45328" cy="61193"/>
            </a:xfrm>
            <a:custGeom>
              <a:avLst/>
              <a:gdLst/>
              <a:ahLst/>
              <a:cxnLst/>
              <a:rect l="l" t="t" r="r" b="b"/>
              <a:pathLst>
                <a:path w="1311" h="1770" extrusionOk="0">
                  <a:moveTo>
                    <a:pt x="654" y="0"/>
                  </a:moveTo>
                  <a:cubicBezTo>
                    <a:pt x="590" y="0"/>
                    <a:pt x="523" y="9"/>
                    <a:pt x="453" y="31"/>
                  </a:cubicBezTo>
                  <a:cubicBezTo>
                    <a:pt x="262" y="102"/>
                    <a:pt x="119" y="245"/>
                    <a:pt x="96" y="436"/>
                  </a:cubicBezTo>
                  <a:cubicBezTo>
                    <a:pt x="72" y="602"/>
                    <a:pt x="143" y="793"/>
                    <a:pt x="286" y="888"/>
                  </a:cubicBezTo>
                  <a:lnTo>
                    <a:pt x="310" y="888"/>
                  </a:lnTo>
                  <a:cubicBezTo>
                    <a:pt x="334" y="888"/>
                    <a:pt x="524" y="983"/>
                    <a:pt x="739" y="1055"/>
                  </a:cubicBezTo>
                  <a:cubicBezTo>
                    <a:pt x="810" y="1079"/>
                    <a:pt x="953" y="1150"/>
                    <a:pt x="929" y="1245"/>
                  </a:cubicBezTo>
                  <a:cubicBezTo>
                    <a:pt x="905" y="1341"/>
                    <a:pt x="810" y="1412"/>
                    <a:pt x="667" y="1412"/>
                  </a:cubicBezTo>
                  <a:cubicBezTo>
                    <a:pt x="548" y="1412"/>
                    <a:pt x="405" y="1364"/>
                    <a:pt x="310" y="1269"/>
                  </a:cubicBezTo>
                  <a:cubicBezTo>
                    <a:pt x="271" y="1230"/>
                    <a:pt x="224" y="1212"/>
                    <a:pt x="178" y="1212"/>
                  </a:cubicBezTo>
                  <a:cubicBezTo>
                    <a:pt x="141" y="1212"/>
                    <a:pt x="104" y="1224"/>
                    <a:pt x="72" y="1245"/>
                  </a:cubicBezTo>
                  <a:cubicBezTo>
                    <a:pt x="0" y="1317"/>
                    <a:pt x="0" y="1436"/>
                    <a:pt x="48" y="1507"/>
                  </a:cubicBezTo>
                  <a:cubicBezTo>
                    <a:pt x="215" y="1674"/>
                    <a:pt x="429" y="1769"/>
                    <a:pt x="667" y="1769"/>
                  </a:cubicBezTo>
                  <a:cubicBezTo>
                    <a:pt x="977" y="1769"/>
                    <a:pt x="1215" y="1579"/>
                    <a:pt x="1263" y="1317"/>
                  </a:cubicBezTo>
                  <a:cubicBezTo>
                    <a:pt x="1310" y="1126"/>
                    <a:pt x="1215" y="864"/>
                    <a:pt x="858" y="745"/>
                  </a:cubicBezTo>
                  <a:cubicBezTo>
                    <a:pt x="691" y="674"/>
                    <a:pt x="524" y="602"/>
                    <a:pt x="477" y="579"/>
                  </a:cubicBezTo>
                  <a:cubicBezTo>
                    <a:pt x="429" y="555"/>
                    <a:pt x="429" y="507"/>
                    <a:pt x="429" y="483"/>
                  </a:cubicBezTo>
                  <a:cubicBezTo>
                    <a:pt x="453" y="460"/>
                    <a:pt x="453" y="388"/>
                    <a:pt x="548" y="364"/>
                  </a:cubicBezTo>
                  <a:cubicBezTo>
                    <a:pt x="579" y="357"/>
                    <a:pt x="608" y="355"/>
                    <a:pt x="637" y="355"/>
                  </a:cubicBezTo>
                  <a:cubicBezTo>
                    <a:pt x="807" y="355"/>
                    <a:pt x="933" y="460"/>
                    <a:pt x="953" y="460"/>
                  </a:cubicBezTo>
                  <a:cubicBezTo>
                    <a:pt x="983" y="489"/>
                    <a:pt x="1017" y="503"/>
                    <a:pt x="1052" y="503"/>
                  </a:cubicBezTo>
                  <a:cubicBezTo>
                    <a:pt x="1100" y="503"/>
                    <a:pt x="1150" y="477"/>
                    <a:pt x="1191" y="436"/>
                  </a:cubicBezTo>
                  <a:cubicBezTo>
                    <a:pt x="1263" y="364"/>
                    <a:pt x="1239" y="245"/>
                    <a:pt x="1167" y="198"/>
                  </a:cubicBezTo>
                  <a:cubicBezTo>
                    <a:pt x="1148" y="178"/>
                    <a:pt x="938"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5" name="Google Shape;14465;p115"/>
            <p:cNvSpPr/>
            <p:nvPr/>
          </p:nvSpPr>
          <p:spPr>
            <a:xfrm>
              <a:off x="6268683" y="2811571"/>
              <a:ext cx="47783" cy="62611"/>
            </a:xfrm>
            <a:custGeom>
              <a:avLst/>
              <a:gdLst/>
              <a:ahLst/>
              <a:cxnLst/>
              <a:rect l="l" t="t" r="r" b="b"/>
              <a:pathLst>
                <a:path w="1382" h="1811" extrusionOk="0">
                  <a:moveTo>
                    <a:pt x="691" y="763"/>
                  </a:moveTo>
                  <a:cubicBezTo>
                    <a:pt x="882" y="763"/>
                    <a:pt x="1049" y="930"/>
                    <a:pt x="1049" y="1120"/>
                  </a:cubicBezTo>
                  <a:cubicBezTo>
                    <a:pt x="1049" y="1311"/>
                    <a:pt x="882" y="1453"/>
                    <a:pt x="691" y="1453"/>
                  </a:cubicBezTo>
                  <a:cubicBezTo>
                    <a:pt x="501" y="1453"/>
                    <a:pt x="358" y="1311"/>
                    <a:pt x="358" y="1120"/>
                  </a:cubicBezTo>
                  <a:cubicBezTo>
                    <a:pt x="358" y="930"/>
                    <a:pt x="501" y="763"/>
                    <a:pt x="691" y="763"/>
                  </a:cubicBezTo>
                  <a:close/>
                  <a:moveTo>
                    <a:pt x="1215" y="1"/>
                  </a:moveTo>
                  <a:cubicBezTo>
                    <a:pt x="1120" y="1"/>
                    <a:pt x="1049" y="96"/>
                    <a:pt x="1049" y="191"/>
                  </a:cubicBezTo>
                  <a:lnTo>
                    <a:pt x="1049" y="501"/>
                  </a:lnTo>
                  <a:cubicBezTo>
                    <a:pt x="930" y="453"/>
                    <a:pt x="810" y="429"/>
                    <a:pt x="691" y="429"/>
                  </a:cubicBezTo>
                  <a:cubicBezTo>
                    <a:pt x="310" y="429"/>
                    <a:pt x="1" y="739"/>
                    <a:pt x="1" y="1120"/>
                  </a:cubicBezTo>
                  <a:cubicBezTo>
                    <a:pt x="1" y="1501"/>
                    <a:pt x="310" y="1811"/>
                    <a:pt x="691" y="1811"/>
                  </a:cubicBezTo>
                  <a:cubicBezTo>
                    <a:pt x="834" y="1811"/>
                    <a:pt x="977" y="1763"/>
                    <a:pt x="1072" y="1692"/>
                  </a:cubicBezTo>
                  <a:cubicBezTo>
                    <a:pt x="1120" y="1739"/>
                    <a:pt x="1168" y="1763"/>
                    <a:pt x="1215" y="1763"/>
                  </a:cubicBezTo>
                  <a:cubicBezTo>
                    <a:pt x="1311" y="1763"/>
                    <a:pt x="1382" y="1668"/>
                    <a:pt x="1382" y="1573"/>
                  </a:cubicBezTo>
                  <a:lnTo>
                    <a:pt x="1382" y="191"/>
                  </a:lnTo>
                  <a:cubicBezTo>
                    <a:pt x="1382" y="96"/>
                    <a:pt x="1311" y="1"/>
                    <a:pt x="1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6" name="Google Shape;14466;p115"/>
          <p:cNvGrpSpPr/>
          <p:nvPr/>
        </p:nvGrpSpPr>
        <p:grpSpPr>
          <a:xfrm>
            <a:off x="5968491" y="3014592"/>
            <a:ext cx="376699" cy="375907"/>
            <a:chOff x="6084267" y="3415918"/>
            <a:chExt cx="408434" cy="407575"/>
          </a:xfrm>
        </p:grpSpPr>
        <p:sp>
          <p:nvSpPr>
            <p:cNvPr id="14467" name="Google Shape;14467;p115"/>
            <p:cNvSpPr/>
            <p:nvPr/>
          </p:nvSpPr>
          <p:spPr>
            <a:xfrm>
              <a:off x="6084267" y="3415918"/>
              <a:ext cx="408434" cy="407575"/>
            </a:xfrm>
            <a:custGeom>
              <a:avLst/>
              <a:gdLst/>
              <a:ahLst/>
              <a:cxnLst/>
              <a:rect l="l" t="t" r="r" b="b"/>
              <a:pathLst>
                <a:path w="11813" h="11789" extrusionOk="0">
                  <a:moveTo>
                    <a:pt x="5359" y="1"/>
                  </a:moveTo>
                  <a:cubicBezTo>
                    <a:pt x="5097" y="1"/>
                    <a:pt x="4882" y="215"/>
                    <a:pt x="4882" y="477"/>
                  </a:cubicBezTo>
                  <a:lnTo>
                    <a:pt x="4882" y="1048"/>
                  </a:lnTo>
                  <a:cubicBezTo>
                    <a:pt x="4287" y="1167"/>
                    <a:pt x="3715" y="1406"/>
                    <a:pt x="3191" y="1739"/>
                  </a:cubicBezTo>
                  <a:lnTo>
                    <a:pt x="2787" y="1334"/>
                  </a:lnTo>
                  <a:cubicBezTo>
                    <a:pt x="2703" y="1239"/>
                    <a:pt x="2584" y="1191"/>
                    <a:pt x="2462" y="1191"/>
                  </a:cubicBezTo>
                  <a:cubicBezTo>
                    <a:pt x="2340" y="1191"/>
                    <a:pt x="2215" y="1239"/>
                    <a:pt x="2120" y="1334"/>
                  </a:cubicBezTo>
                  <a:lnTo>
                    <a:pt x="1358" y="2096"/>
                  </a:lnTo>
                  <a:cubicBezTo>
                    <a:pt x="1167" y="2287"/>
                    <a:pt x="1167" y="2596"/>
                    <a:pt x="1358" y="2787"/>
                  </a:cubicBezTo>
                  <a:lnTo>
                    <a:pt x="1739" y="3168"/>
                  </a:lnTo>
                  <a:cubicBezTo>
                    <a:pt x="1382" y="3692"/>
                    <a:pt x="1143" y="4263"/>
                    <a:pt x="1024" y="4859"/>
                  </a:cubicBezTo>
                  <a:lnTo>
                    <a:pt x="477" y="4859"/>
                  </a:lnTo>
                  <a:cubicBezTo>
                    <a:pt x="215" y="4859"/>
                    <a:pt x="0" y="5097"/>
                    <a:pt x="0" y="5359"/>
                  </a:cubicBezTo>
                  <a:lnTo>
                    <a:pt x="0" y="6430"/>
                  </a:lnTo>
                  <a:cubicBezTo>
                    <a:pt x="0" y="6692"/>
                    <a:pt x="215" y="6931"/>
                    <a:pt x="477" y="6931"/>
                  </a:cubicBezTo>
                  <a:lnTo>
                    <a:pt x="1001" y="6931"/>
                  </a:lnTo>
                  <a:cubicBezTo>
                    <a:pt x="1143" y="7526"/>
                    <a:pt x="1382" y="8121"/>
                    <a:pt x="1715" y="8645"/>
                  </a:cubicBezTo>
                  <a:lnTo>
                    <a:pt x="1262" y="9074"/>
                  </a:lnTo>
                  <a:cubicBezTo>
                    <a:pt x="1120" y="9241"/>
                    <a:pt x="1120" y="9455"/>
                    <a:pt x="1262" y="9598"/>
                  </a:cubicBezTo>
                  <a:lnTo>
                    <a:pt x="2120" y="10455"/>
                  </a:lnTo>
                  <a:cubicBezTo>
                    <a:pt x="2215" y="10550"/>
                    <a:pt x="2340" y="10598"/>
                    <a:pt x="2462" y="10598"/>
                  </a:cubicBezTo>
                  <a:cubicBezTo>
                    <a:pt x="2584" y="10598"/>
                    <a:pt x="2703" y="10550"/>
                    <a:pt x="2787" y="10455"/>
                  </a:cubicBezTo>
                  <a:lnTo>
                    <a:pt x="3168" y="10098"/>
                  </a:lnTo>
                  <a:cubicBezTo>
                    <a:pt x="3358" y="10217"/>
                    <a:pt x="3549" y="10336"/>
                    <a:pt x="3763" y="10431"/>
                  </a:cubicBezTo>
                  <a:cubicBezTo>
                    <a:pt x="3785" y="10437"/>
                    <a:pt x="3808" y="10440"/>
                    <a:pt x="3830" y="10440"/>
                  </a:cubicBezTo>
                  <a:cubicBezTo>
                    <a:pt x="3901" y="10440"/>
                    <a:pt x="3965" y="10409"/>
                    <a:pt x="4001" y="10336"/>
                  </a:cubicBezTo>
                  <a:cubicBezTo>
                    <a:pt x="4025" y="10265"/>
                    <a:pt x="4001" y="10145"/>
                    <a:pt x="3906" y="10122"/>
                  </a:cubicBezTo>
                  <a:cubicBezTo>
                    <a:pt x="3715" y="10003"/>
                    <a:pt x="3501" y="9907"/>
                    <a:pt x="3311" y="9764"/>
                  </a:cubicBezTo>
                  <a:cubicBezTo>
                    <a:pt x="3264" y="9736"/>
                    <a:pt x="3213" y="9723"/>
                    <a:pt x="3163" y="9723"/>
                  </a:cubicBezTo>
                  <a:cubicBezTo>
                    <a:pt x="3086" y="9723"/>
                    <a:pt x="3011" y="9754"/>
                    <a:pt x="2953" y="9812"/>
                  </a:cubicBezTo>
                  <a:lnTo>
                    <a:pt x="2548" y="10217"/>
                  </a:lnTo>
                  <a:cubicBezTo>
                    <a:pt x="2525" y="10241"/>
                    <a:pt x="2489" y="10253"/>
                    <a:pt x="2453" y="10253"/>
                  </a:cubicBezTo>
                  <a:cubicBezTo>
                    <a:pt x="2417" y="10253"/>
                    <a:pt x="2382" y="10241"/>
                    <a:pt x="2358" y="10217"/>
                  </a:cubicBezTo>
                  <a:lnTo>
                    <a:pt x="1501" y="9360"/>
                  </a:lnTo>
                  <a:cubicBezTo>
                    <a:pt x="1501" y="9360"/>
                    <a:pt x="1501" y="9336"/>
                    <a:pt x="1501" y="9336"/>
                  </a:cubicBezTo>
                  <a:lnTo>
                    <a:pt x="2001" y="8836"/>
                  </a:lnTo>
                  <a:cubicBezTo>
                    <a:pt x="2096" y="8740"/>
                    <a:pt x="2096" y="8598"/>
                    <a:pt x="2025" y="8478"/>
                  </a:cubicBezTo>
                  <a:cubicBezTo>
                    <a:pt x="1691" y="7978"/>
                    <a:pt x="1453" y="7407"/>
                    <a:pt x="1334" y="6811"/>
                  </a:cubicBezTo>
                  <a:cubicBezTo>
                    <a:pt x="1310" y="6669"/>
                    <a:pt x="1191" y="6573"/>
                    <a:pt x="1048" y="6573"/>
                  </a:cubicBezTo>
                  <a:lnTo>
                    <a:pt x="477" y="6573"/>
                  </a:lnTo>
                  <a:cubicBezTo>
                    <a:pt x="405" y="6573"/>
                    <a:pt x="358" y="6502"/>
                    <a:pt x="358" y="6430"/>
                  </a:cubicBezTo>
                  <a:lnTo>
                    <a:pt x="358" y="5359"/>
                  </a:lnTo>
                  <a:cubicBezTo>
                    <a:pt x="358" y="5287"/>
                    <a:pt x="405" y="5216"/>
                    <a:pt x="477" y="5216"/>
                  </a:cubicBezTo>
                  <a:lnTo>
                    <a:pt x="1072" y="5216"/>
                  </a:lnTo>
                  <a:cubicBezTo>
                    <a:pt x="1191" y="5216"/>
                    <a:pt x="1310" y="5121"/>
                    <a:pt x="1358" y="4978"/>
                  </a:cubicBezTo>
                  <a:cubicBezTo>
                    <a:pt x="1477" y="4382"/>
                    <a:pt x="1715" y="3835"/>
                    <a:pt x="2048" y="3335"/>
                  </a:cubicBezTo>
                  <a:cubicBezTo>
                    <a:pt x="2120" y="3215"/>
                    <a:pt x="2120" y="3049"/>
                    <a:pt x="2001" y="2954"/>
                  </a:cubicBezTo>
                  <a:lnTo>
                    <a:pt x="1596" y="2549"/>
                  </a:lnTo>
                  <a:cubicBezTo>
                    <a:pt x="1548" y="2477"/>
                    <a:pt x="1548" y="2406"/>
                    <a:pt x="1596" y="2358"/>
                  </a:cubicBezTo>
                  <a:lnTo>
                    <a:pt x="2358" y="1572"/>
                  </a:lnTo>
                  <a:cubicBezTo>
                    <a:pt x="2382" y="1548"/>
                    <a:pt x="2417" y="1537"/>
                    <a:pt x="2453" y="1537"/>
                  </a:cubicBezTo>
                  <a:cubicBezTo>
                    <a:pt x="2489" y="1537"/>
                    <a:pt x="2525" y="1548"/>
                    <a:pt x="2548" y="1572"/>
                  </a:cubicBezTo>
                  <a:lnTo>
                    <a:pt x="2977" y="2001"/>
                  </a:lnTo>
                  <a:cubicBezTo>
                    <a:pt x="3035" y="2059"/>
                    <a:pt x="3119" y="2090"/>
                    <a:pt x="3197" y="2090"/>
                  </a:cubicBezTo>
                  <a:cubicBezTo>
                    <a:pt x="3248" y="2090"/>
                    <a:pt x="3297" y="2077"/>
                    <a:pt x="3334" y="2049"/>
                  </a:cubicBezTo>
                  <a:cubicBezTo>
                    <a:pt x="3834" y="1715"/>
                    <a:pt x="4406" y="1477"/>
                    <a:pt x="5001" y="1358"/>
                  </a:cubicBezTo>
                  <a:cubicBezTo>
                    <a:pt x="5120" y="1334"/>
                    <a:pt x="5216" y="1215"/>
                    <a:pt x="5216" y="1096"/>
                  </a:cubicBezTo>
                  <a:lnTo>
                    <a:pt x="5216" y="477"/>
                  </a:lnTo>
                  <a:cubicBezTo>
                    <a:pt x="5216" y="405"/>
                    <a:pt x="5287" y="334"/>
                    <a:pt x="5359" y="334"/>
                  </a:cubicBezTo>
                  <a:lnTo>
                    <a:pt x="6454" y="334"/>
                  </a:lnTo>
                  <a:cubicBezTo>
                    <a:pt x="6525" y="334"/>
                    <a:pt x="6573" y="405"/>
                    <a:pt x="6573" y="477"/>
                  </a:cubicBezTo>
                  <a:lnTo>
                    <a:pt x="6573" y="1096"/>
                  </a:lnTo>
                  <a:cubicBezTo>
                    <a:pt x="6573" y="1239"/>
                    <a:pt x="6692" y="1358"/>
                    <a:pt x="6811" y="1382"/>
                  </a:cubicBezTo>
                  <a:cubicBezTo>
                    <a:pt x="7407" y="1501"/>
                    <a:pt x="7954" y="1715"/>
                    <a:pt x="8454" y="2049"/>
                  </a:cubicBezTo>
                  <a:cubicBezTo>
                    <a:pt x="8507" y="2090"/>
                    <a:pt x="8563" y="2109"/>
                    <a:pt x="8619" y="2109"/>
                  </a:cubicBezTo>
                  <a:cubicBezTo>
                    <a:pt x="8690" y="2109"/>
                    <a:pt x="8758" y="2078"/>
                    <a:pt x="8812" y="2025"/>
                  </a:cubicBezTo>
                  <a:lnTo>
                    <a:pt x="9264" y="1572"/>
                  </a:lnTo>
                  <a:cubicBezTo>
                    <a:pt x="9288" y="1548"/>
                    <a:pt x="9324" y="1537"/>
                    <a:pt x="9359" y="1537"/>
                  </a:cubicBezTo>
                  <a:cubicBezTo>
                    <a:pt x="9395" y="1537"/>
                    <a:pt x="9431" y="1548"/>
                    <a:pt x="9455" y="1572"/>
                  </a:cubicBezTo>
                  <a:lnTo>
                    <a:pt x="10217" y="2358"/>
                  </a:lnTo>
                  <a:cubicBezTo>
                    <a:pt x="10264" y="2406"/>
                    <a:pt x="10264" y="2477"/>
                    <a:pt x="10217" y="2549"/>
                  </a:cubicBezTo>
                  <a:lnTo>
                    <a:pt x="9788" y="2977"/>
                  </a:lnTo>
                  <a:cubicBezTo>
                    <a:pt x="9693" y="3073"/>
                    <a:pt x="9669" y="3239"/>
                    <a:pt x="9740" y="3335"/>
                  </a:cubicBezTo>
                  <a:cubicBezTo>
                    <a:pt x="10074" y="3835"/>
                    <a:pt x="10312" y="4406"/>
                    <a:pt x="10431" y="4978"/>
                  </a:cubicBezTo>
                  <a:cubicBezTo>
                    <a:pt x="10455" y="5121"/>
                    <a:pt x="10574" y="5216"/>
                    <a:pt x="10717" y="5216"/>
                  </a:cubicBezTo>
                  <a:lnTo>
                    <a:pt x="11336" y="5216"/>
                  </a:lnTo>
                  <a:cubicBezTo>
                    <a:pt x="11407" y="5216"/>
                    <a:pt x="11455" y="5287"/>
                    <a:pt x="11455" y="5359"/>
                  </a:cubicBezTo>
                  <a:lnTo>
                    <a:pt x="11455" y="6430"/>
                  </a:lnTo>
                  <a:cubicBezTo>
                    <a:pt x="11455" y="6502"/>
                    <a:pt x="11407" y="6573"/>
                    <a:pt x="11336" y="6573"/>
                  </a:cubicBezTo>
                  <a:lnTo>
                    <a:pt x="10717" y="6573"/>
                  </a:lnTo>
                  <a:cubicBezTo>
                    <a:pt x="10574" y="6573"/>
                    <a:pt x="10455" y="6669"/>
                    <a:pt x="10431" y="6811"/>
                  </a:cubicBezTo>
                  <a:cubicBezTo>
                    <a:pt x="10312" y="7407"/>
                    <a:pt x="10098" y="7955"/>
                    <a:pt x="9764" y="8455"/>
                  </a:cubicBezTo>
                  <a:cubicBezTo>
                    <a:pt x="9693" y="8574"/>
                    <a:pt x="9693" y="8740"/>
                    <a:pt x="9788" y="8836"/>
                  </a:cubicBezTo>
                  <a:lnTo>
                    <a:pt x="10312" y="9336"/>
                  </a:lnTo>
                  <a:cubicBezTo>
                    <a:pt x="10312" y="9336"/>
                    <a:pt x="10312" y="9360"/>
                    <a:pt x="10312" y="9360"/>
                  </a:cubicBezTo>
                  <a:lnTo>
                    <a:pt x="9455" y="10217"/>
                  </a:lnTo>
                  <a:cubicBezTo>
                    <a:pt x="9431" y="10241"/>
                    <a:pt x="9395" y="10253"/>
                    <a:pt x="9359" y="10253"/>
                  </a:cubicBezTo>
                  <a:cubicBezTo>
                    <a:pt x="9324" y="10253"/>
                    <a:pt x="9288" y="10241"/>
                    <a:pt x="9264" y="10217"/>
                  </a:cubicBezTo>
                  <a:lnTo>
                    <a:pt x="8835" y="9788"/>
                  </a:lnTo>
                  <a:cubicBezTo>
                    <a:pt x="8784" y="9737"/>
                    <a:pt x="8720" y="9714"/>
                    <a:pt x="8652" y="9714"/>
                  </a:cubicBezTo>
                  <a:cubicBezTo>
                    <a:pt x="8594" y="9714"/>
                    <a:pt x="8534" y="9731"/>
                    <a:pt x="8478" y="9764"/>
                  </a:cubicBezTo>
                  <a:cubicBezTo>
                    <a:pt x="7978" y="10098"/>
                    <a:pt x="7407" y="10336"/>
                    <a:pt x="6811" y="10455"/>
                  </a:cubicBezTo>
                  <a:cubicBezTo>
                    <a:pt x="6692" y="10479"/>
                    <a:pt x="6573" y="10598"/>
                    <a:pt x="6573" y="10741"/>
                  </a:cubicBezTo>
                  <a:lnTo>
                    <a:pt x="6573" y="11312"/>
                  </a:lnTo>
                  <a:cubicBezTo>
                    <a:pt x="6573" y="11384"/>
                    <a:pt x="6525" y="11455"/>
                    <a:pt x="6454" y="11455"/>
                  </a:cubicBezTo>
                  <a:lnTo>
                    <a:pt x="5359" y="11455"/>
                  </a:lnTo>
                  <a:cubicBezTo>
                    <a:pt x="5287" y="11455"/>
                    <a:pt x="5216" y="11384"/>
                    <a:pt x="5216" y="11312"/>
                  </a:cubicBezTo>
                  <a:lnTo>
                    <a:pt x="5216" y="10741"/>
                  </a:lnTo>
                  <a:cubicBezTo>
                    <a:pt x="5216" y="10622"/>
                    <a:pt x="5120" y="10503"/>
                    <a:pt x="5001" y="10455"/>
                  </a:cubicBezTo>
                  <a:cubicBezTo>
                    <a:pt x="4858" y="10431"/>
                    <a:pt x="4716" y="10407"/>
                    <a:pt x="4573" y="10360"/>
                  </a:cubicBezTo>
                  <a:cubicBezTo>
                    <a:pt x="4556" y="10356"/>
                    <a:pt x="4540" y="10354"/>
                    <a:pt x="4524" y="10354"/>
                  </a:cubicBezTo>
                  <a:cubicBezTo>
                    <a:pt x="4447" y="10354"/>
                    <a:pt x="4378" y="10400"/>
                    <a:pt x="4358" y="10479"/>
                  </a:cubicBezTo>
                  <a:cubicBezTo>
                    <a:pt x="4335" y="10574"/>
                    <a:pt x="4382" y="10669"/>
                    <a:pt x="4477" y="10693"/>
                  </a:cubicBezTo>
                  <a:cubicBezTo>
                    <a:pt x="4620" y="10741"/>
                    <a:pt x="4739" y="10765"/>
                    <a:pt x="4882" y="10788"/>
                  </a:cubicBezTo>
                  <a:lnTo>
                    <a:pt x="4882" y="11312"/>
                  </a:lnTo>
                  <a:cubicBezTo>
                    <a:pt x="4882" y="11574"/>
                    <a:pt x="5097" y="11789"/>
                    <a:pt x="5359" y="11789"/>
                  </a:cubicBezTo>
                  <a:lnTo>
                    <a:pt x="6454" y="11789"/>
                  </a:lnTo>
                  <a:cubicBezTo>
                    <a:pt x="6716" y="11789"/>
                    <a:pt x="6930" y="11574"/>
                    <a:pt x="6930" y="11312"/>
                  </a:cubicBezTo>
                  <a:lnTo>
                    <a:pt x="6930" y="10788"/>
                  </a:lnTo>
                  <a:cubicBezTo>
                    <a:pt x="7549" y="10669"/>
                    <a:pt x="8121" y="10407"/>
                    <a:pt x="8645" y="10074"/>
                  </a:cubicBezTo>
                  <a:lnTo>
                    <a:pt x="9026" y="10455"/>
                  </a:lnTo>
                  <a:cubicBezTo>
                    <a:pt x="9109" y="10550"/>
                    <a:pt x="9228" y="10598"/>
                    <a:pt x="9350" y="10598"/>
                  </a:cubicBezTo>
                  <a:cubicBezTo>
                    <a:pt x="9473" y="10598"/>
                    <a:pt x="9598" y="10550"/>
                    <a:pt x="9693" y="10455"/>
                  </a:cubicBezTo>
                  <a:lnTo>
                    <a:pt x="10550" y="9598"/>
                  </a:lnTo>
                  <a:cubicBezTo>
                    <a:pt x="10693" y="9455"/>
                    <a:pt x="10693" y="9217"/>
                    <a:pt x="10550" y="9074"/>
                  </a:cubicBezTo>
                  <a:lnTo>
                    <a:pt x="10074" y="8621"/>
                  </a:lnTo>
                  <a:cubicBezTo>
                    <a:pt x="10407" y="8097"/>
                    <a:pt x="10645" y="7526"/>
                    <a:pt x="10764" y="6931"/>
                  </a:cubicBezTo>
                  <a:lnTo>
                    <a:pt x="11336" y="6931"/>
                  </a:lnTo>
                  <a:cubicBezTo>
                    <a:pt x="11598" y="6931"/>
                    <a:pt x="11812" y="6692"/>
                    <a:pt x="11812" y="6430"/>
                  </a:cubicBezTo>
                  <a:lnTo>
                    <a:pt x="11812" y="5359"/>
                  </a:lnTo>
                  <a:cubicBezTo>
                    <a:pt x="11812" y="5097"/>
                    <a:pt x="11598" y="4859"/>
                    <a:pt x="11336" y="4859"/>
                  </a:cubicBezTo>
                  <a:lnTo>
                    <a:pt x="10764" y="4859"/>
                  </a:lnTo>
                  <a:cubicBezTo>
                    <a:pt x="10622" y="4263"/>
                    <a:pt x="10383" y="3716"/>
                    <a:pt x="10050" y="3192"/>
                  </a:cubicBezTo>
                  <a:lnTo>
                    <a:pt x="10455" y="2787"/>
                  </a:lnTo>
                  <a:cubicBezTo>
                    <a:pt x="10645" y="2596"/>
                    <a:pt x="10645" y="2287"/>
                    <a:pt x="10455" y="2096"/>
                  </a:cubicBezTo>
                  <a:lnTo>
                    <a:pt x="9693" y="1334"/>
                  </a:lnTo>
                  <a:cubicBezTo>
                    <a:pt x="9598" y="1239"/>
                    <a:pt x="9473" y="1191"/>
                    <a:pt x="9350" y="1191"/>
                  </a:cubicBezTo>
                  <a:cubicBezTo>
                    <a:pt x="9228" y="1191"/>
                    <a:pt x="9109" y="1239"/>
                    <a:pt x="9026" y="1334"/>
                  </a:cubicBezTo>
                  <a:lnTo>
                    <a:pt x="8597" y="1739"/>
                  </a:lnTo>
                  <a:cubicBezTo>
                    <a:pt x="8097" y="1406"/>
                    <a:pt x="7526" y="1167"/>
                    <a:pt x="6930" y="1048"/>
                  </a:cubicBezTo>
                  <a:lnTo>
                    <a:pt x="6930" y="477"/>
                  </a:lnTo>
                  <a:cubicBezTo>
                    <a:pt x="6930" y="215"/>
                    <a:pt x="6716" y="1"/>
                    <a:pt x="6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8" name="Google Shape;14468;p115"/>
            <p:cNvSpPr/>
            <p:nvPr/>
          </p:nvSpPr>
          <p:spPr>
            <a:xfrm>
              <a:off x="6150130" y="3483440"/>
              <a:ext cx="275044" cy="274194"/>
            </a:xfrm>
            <a:custGeom>
              <a:avLst/>
              <a:gdLst/>
              <a:ahLst/>
              <a:cxnLst/>
              <a:rect l="l" t="t" r="r" b="b"/>
              <a:pathLst>
                <a:path w="7955" h="7931" extrusionOk="0">
                  <a:moveTo>
                    <a:pt x="3977" y="0"/>
                  </a:moveTo>
                  <a:cubicBezTo>
                    <a:pt x="1787" y="0"/>
                    <a:pt x="0" y="1763"/>
                    <a:pt x="0" y="3954"/>
                  </a:cubicBezTo>
                  <a:cubicBezTo>
                    <a:pt x="0" y="6168"/>
                    <a:pt x="1787" y="7931"/>
                    <a:pt x="3977" y="7931"/>
                  </a:cubicBezTo>
                  <a:cubicBezTo>
                    <a:pt x="6168" y="7931"/>
                    <a:pt x="7955" y="6168"/>
                    <a:pt x="7955" y="3954"/>
                  </a:cubicBezTo>
                  <a:cubicBezTo>
                    <a:pt x="7955" y="3001"/>
                    <a:pt x="7621" y="2072"/>
                    <a:pt x="6978" y="1358"/>
                  </a:cubicBezTo>
                  <a:cubicBezTo>
                    <a:pt x="6937" y="1316"/>
                    <a:pt x="6887" y="1291"/>
                    <a:pt x="6839" y="1291"/>
                  </a:cubicBezTo>
                  <a:cubicBezTo>
                    <a:pt x="6804" y="1291"/>
                    <a:pt x="6770" y="1304"/>
                    <a:pt x="6740" y="1334"/>
                  </a:cubicBezTo>
                  <a:cubicBezTo>
                    <a:pt x="6669" y="1405"/>
                    <a:pt x="6645" y="1501"/>
                    <a:pt x="6716" y="1572"/>
                  </a:cubicBezTo>
                  <a:cubicBezTo>
                    <a:pt x="7288" y="2239"/>
                    <a:pt x="7621" y="3096"/>
                    <a:pt x="7621" y="3954"/>
                  </a:cubicBezTo>
                  <a:cubicBezTo>
                    <a:pt x="7621" y="5978"/>
                    <a:pt x="5978" y="7597"/>
                    <a:pt x="3977" y="7597"/>
                  </a:cubicBezTo>
                  <a:cubicBezTo>
                    <a:pt x="1977" y="7597"/>
                    <a:pt x="358" y="5954"/>
                    <a:pt x="358" y="3954"/>
                  </a:cubicBezTo>
                  <a:cubicBezTo>
                    <a:pt x="358" y="1953"/>
                    <a:pt x="1977" y="334"/>
                    <a:pt x="3977" y="334"/>
                  </a:cubicBezTo>
                  <a:cubicBezTo>
                    <a:pt x="4787" y="334"/>
                    <a:pt x="5573" y="596"/>
                    <a:pt x="6216" y="1096"/>
                  </a:cubicBezTo>
                  <a:cubicBezTo>
                    <a:pt x="6248" y="1117"/>
                    <a:pt x="6285" y="1129"/>
                    <a:pt x="6322" y="1129"/>
                  </a:cubicBezTo>
                  <a:cubicBezTo>
                    <a:pt x="6368" y="1129"/>
                    <a:pt x="6415" y="1111"/>
                    <a:pt x="6454" y="1072"/>
                  </a:cubicBezTo>
                  <a:cubicBezTo>
                    <a:pt x="6502" y="1001"/>
                    <a:pt x="6502" y="881"/>
                    <a:pt x="6430" y="834"/>
                  </a:cubicBezTo>
                  <a:cubicBezTo>
                    <a:pt x="5716" y="286"/>
                    <a:pt x="4882" y="0"/>
                    <a:pt x="3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9" name="Google Shape;14469;p115"/>
            <p:cNvSpPr/>
            <p:nvPr/>
          </p:nvSpPr>
          <p:spPr>
            <a:xfrm>
              <a:off x="6188818" y="3522958"/>
              <a:ext cx="198495" cy="195162"/>
            </a:xfrm>
            <a:custGeom>
              <a:avLst/>
              <a:gdLst/>
              <a:ahLst/>
              <a:cxnLst/>
              <a:rect l="l" t="t" r="r" b="b"/>
              <a:pathLst>
                <a:path w="5741" h="5645" extrusionOk="0">
                  <a:moveTo>
                    <a:pt x="4883" y="1882"/>
                  </a:moveTo>
                  <a:cubicBezTo>
                    <a:pt x="5168" y="1953"/>
                    <a:pt x="5407" y="2215"/>
                    <a:pt x="5407" y="2549"/>
                  </a:cubicBezTo>
                  <a:cubicBezTo>
                    <a:pt x="5407" y="2858"/>
                    <a:pt x="5168" y="3144"/>
                    <a:pt x="4883" y="3215"/>
                  </a:cubicBezTo>
                  <a:lnTo>
                    <a:pt x="4883" y="1882"/>
                  </a:lnTo>
                  <a:close/>
                  <a:moveTo>
                    <a:pt x="4287" y="358"/>
                  </a:moveTo>
                  <a:cubicBezTo>
                    <a:pt x="4430" y="358"/>
                    <a:pt x="4525" y="453"/>
                    <a:pt x="4525" y="596"/>
                  </a:cubicBezTo>
                  <a:lnTo>
                    <a:pt x="4525" y="4501"/>
                  </a:lnTo>
                  <a:cubicBezTo>
                    <a:pt x="4525" y="4620"/>
                    <a:pt x="4430" y="4739"/>
                    <a:pt x="4287" y="4739"/>
                  </a:cubicBezTo>
                  <a:cubicBezTo>
                    <a:pt x="4168" y="4739"/>
                    <a:pt x="4049" y="4620"/>
                    <a:pt x="4049" y="4501"/>
                  </a:cubicBezTo>
                  <a:lnTo>
                    <a:pt x="4049" y="596"/>
                  </a:lnTo>
                  <a:cubicBezTo>
                    <a:pt x="4049" y="453"/>
                    <a:pt x="4168" y="358"/>
                    <a:pt x="4287" y="358"/>
                  </a:cubicBezTo>
                  <a:close/>
                  <a:moveTo>
                    <a:pt x="1572" y="3477"/>
                  </a:moveTo>
                  <a:lnTo>
                    <a:pt x="1977" y="3501"/>
                  </a:lnTo>
                  <a:lnTo>
                    <a:pt x="2406" y="3739"/>
                  </a:lnTo>
                  <a:lnTo>
                    <a:pt x="2120" y="4192"/>
                  </a:lnTo>
                  <a:cubicBezTo>
                    <a:pt x="2096" y="4239"/>
                    <a:pt x="2096" y="4263"/>
                    <a:pt x="2096" y="4287"/>
                  </a:cubicBezTo>
                  <a:lnTo>
                    <a:pt x="2096" y="5168"/>
                  </a:lnTo>
                  <a:cubicBezTo>
                    <a:pt x="2096" y="5240"/>
                    <a:pt x="2025" y="5311"/>
                    <a:pt x="1954" y="5311"/>
                  </a:cubicBezTo>
                  <a:lnTo>
                    <a:pt x="1715" y="5311"/>
                  </a:lnTo>
                  <a:cubicBezTo>
                    <a:pt x="1644" y="5311"/>
                    <a:pt x="1572" y="5240"/>
                    <a:pt x="1572" y="5168"/>
                  </a:cubicBezTo>
                  <a:lnTo>
                    <a:pt x="1572" y="3477"/>
                  </a:lnTo>
                  <a:close/>
                  <a:moveTo>
                    <a:pt x="4287" y="0"/>
                  </a:moveTo>
                  <a:cubicBezTo>
                    <a:pt x="4002" y="0"/>
                    <a:pt x="3763" y="215"/>
                    <a:pt x="3716" y="477"/>
                  </a:cubicBezTo>
                  <a:lnTo>
                    <a:pt x="2930" y="882"/>
                  </a:lnTo>
                  <a:cubicBezTo>
                    <a:pt x="2835" y="929"/>
                    <a:pt x="2811" y="1048"/>
                    <a:pt x="2835" y="1120"/>
                  </a:cubicBezTo>
                  <a:cubicBezTo>
                    <a:pt x="2882" y="1191"/>
                    <a:pt x="2930" y="1215"/>
                    <a:pt x="3001" y="1215"/>
                  </a:cubicBezTo>
                  <a:cubicBezTo>
                    <a:pt x="3025" y="1215"/>
                    <a:pt x="3049" y="1215"/>
                    <a:pt x="3073" y="1191"/>
                  </a:cubicBezTo>
                  <a:lnTo>
                    <a:pt x="3692" y="882"/>
                  </a:lnTo>
                  <a:lnTo>
                    <a:pt x="3692" y="4001"/>
                  </a:lnTo>
                  <a:lnTo>
                    <a:pt x="2096" y="3192"/>
                  </a:lnTo>
                  <a:cubicBezTo>
                    <a:pt x="2073" y="3168"/>
                    <a:pt x="2073" y="3168"/>
                    <a:pt x="2049" y="3168"/>
                  </a:cubicBezTo>
                  <a:lnTo>
                    <a:pt x="906" y="3049"/>
                  </a:lnTo>
                  <a:cubicBezTo>
                    <a:pt x="596" y="3025"/>
                    <a:pt x="358" y="2763"/>
                    <a:pt x="358" y="2453"/>
                  </a:cubicBezTo>
                  <a:cubicBezTo>
                    <a:pt x="358" y="2120"/>
                    <a:pt x="596" y="1858"/>
                    <a:pt x="906" y="1834"/>
                  </a:cubicBezTo>
                  <a:lnTo>
                    <a:pt x="2049" y="1715"/>
                  </a:lnTo>
                  <a:cubicBezTo>
                    <a:pt x="2049" y="1715"/>
                    <a:pt x="2073" y="1715"/>
                    <a:pt x="2096" y="1691"/>
                  </a:cubicBezTo>
                  <a:lnTo>
                    <a:pt x="2382" y="1548"/>
                  </a:lnTo>
                  <a:cubicBezTo>
                    <a:pt x="2477" y="1501"/>
                    <a:pt x="2501" y="1405"/>
                    <a:pt x="2454" y="1310"/>
                  </a:cubicBezTo>
                  <a:cubicBezTo>
                    <a:pt x="2436" y="1259"/>
                    <a:pt x="2370" y="1220"/>
                    <a:pt x="2307" y="1220"/>
                  </a:cubicBezTo>
                  <a:cubicBezTo>
                    <a:pt x="2283" y="1220"/>
                    <a:pt x="2259" y="1225"/>
                    <a:pt x="2239" y="1239"/>
                  </a:cubicBezTo>
                  <a:lnTo>
                    <a:pt x="1977" y="1382"/>
                  </a:lnTo>
                  <a:lnTo>
                    <a:pt x="858" y="1501"/>
                  </a:lnTo>
                  <a:cubicBezTo>
                    <a:pt x="382" y="1548"/>
                    <a:pt x="1" y="1953"/>
                    <a:pt x="1" y="2453"/>
                  </a:cubicBezTo>
                  <a:cubicBezTo>
                    <a:pt x="1" y="2930"/>
                    <a:pt x="382" y="3334"/>
                    <a:pt x="858" y="3406"/>
                  </a:cubicBezTo>
                  <a:lnTo>
                    <a:pt x="1239" y="3430"/>
                  </a:lnTo>
                  <a:lnTo>
                    <a:pt x="1239" y="5168"/>
                  </a:lnTo>
                  <a:cubicBezTo>
                    <a:pt x="1239" y="5430"/>
                    <a:pt x="1453" y="5644"/>
                    <a:pt x="1715" y="5644"/>
                  </a:cubicBezTo>
                  <a:lnTo>
                    <a:pt x="1954" y="5644"/>
                  </a:lnTo>
                  <a:cubicBezTo>
                    <a:pt x="2215" y="5644"/>
                    <a:pt x="2430" y="5430"/>
                    <a:pt x="2430" y="5168"/>
                  </a:cubicBezTo>
                  <a:lnTo>
                    <a:pt x="2430" y="4335"/>
                  </a:lnTo>
                  <a:lnTo>
                    <a:pt x="2716" y="3882"/>
                  </a:lnTo>
                  <a:lnTo>
                    <a:pt x="3692" y="4406"/>
                  </a:lnTo>
                  <a:lnTo>
                    <a:pt x="3692" y="4501"/>
                  </a:lnTo>
                  <a:cubicBezTo>
                    <a:pt x="3692" y="4811"/>
                    <a:pt x="3978" y="5073"/>
                    <a:pt x="4287" y="5073"/>
                  </a:cubicBezTo>
                  <a:cubicBezTo>
                    <a:pt x="4621" y="5073"/>
                    <a:pt x="4883" y="4811"/>
                    <a:pt x="4883" y="4501"/>
                  </a:cubicBezTo>
                  <a:lnTo>
                    <a:pt x="4883" y="3573"/>
                  </a:lnTo>
                  <a:cubicBezTo>
                    <a:pt x="5359" y="3477"/>
                    <a:pt x="5740" y="3049"/>
                    <a:pt x="5740" y="2549"/>
                  </a:cubicBezTo>
                  <a:cubicBezTo>
                    <a:pt x="5740" y="2025"/>
                    <a:pt x="5359" y="1620"/>
                    <a:pt x="4883" y="1525"/>
                  </a:cubicBezTo>
                  <a:lnTo>
                    <a:pt x="4883" y="596"/>
                  </a:lnTo>
                  <a:cubicBezTo>
                    <a:pt x="4883" y="262"/>
                    <a:pt x="4621"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0" name="Google Shape;14470;p115"/>
          <p:cNvGrpSpPr/>
          <p:nvPr/>
        </p:nvGrpSpPr>
        <p:grpSpPr>
          <a:xfrm>
            <a:off x="7221472" y="3570206"/>
            <a:ext cx="376699" cy="365260"/>
            <a:chOff x="7442806" y="4100959"/>
            <a:chExt cx="408434" cy="396031"/>
          </a:xfrm>
        </p:grpSpPr>
        <p:sp>
          <p:nvSpPr>
            <p:cNvPr id="14471" name="Google Shape;14471;p115"/>
            <p:cNvSpPr/>
            <p:nvPr/>
          </p:nvSpPr>
          <p:spPr>
            <a:xfrm>
              <a:off x="7548187" y="4100959"/>
              <a:ext cx="198460" cy="195957"/>
            </a:xfrm>
            <a:custGeom>
              <a:avLst/>
              <a:gdLst/>
              <a:ahLst/>
              <a:cxnLst/>
              <a:rect l="l" t="t" r="r" b="b"/>
              <a:pathLst>
                <a:path w="5740" h="5668" extrusionOk="0">
                  <a:moveTo>
                    <a:pt x="4882" y="1881"/>
                  </a:moveTo>
                  <a:cubicBezTo>
                    <a:pt x="5168" y="1953"/>
                    <a:pt x="5406" y="2215"/>
                    <a:pt x="5406" y="2548"/>
                  </a:cubicBezTo>
                  <a:cubicBezTo>
                    <a:pt x="5406" y="2858"/>
                    <a:pt x="5168" y="3144"/>
                    <a:pt x="4882" y="3215"/>
                  </a:cubicBezTo>
                  <a:lnTo>
                    <a:pt x="4882" y="1881"/>
                  </a:lnTo>
                  <a:close/>
                  <a:moveTo>
                    <a:pt x="4287" y="357"/>
                  </a:moveTo>
                  <a:cubicBezTo>
                    <a:pt x="4430" y="357"/>
                    <a:pt x="4525" y="453"/>
                    <a:pt x="4525" y="595"/>
                  </a:cubicBezTo>
                  <a:lnTo>
                    <a:pt x="4525" y="4501"/>
                  </a:lnTo>
                  <a:cubicBezTo>
                    <a:pt x="4525" y="4644"/>
                    <a:pt x="4430" y="4739"/>
                    <a:pt x="4287" y="4739"/>
                  </a:cubicBezTo>
                  <a:cubicBezTo>
                    <a:pt x="4144" y="4739"/>
                    <a:pt x="4049" y="4644"/>
                    <a:pt x="4049" y="4501"/>
                  </a:cubicBezTo>
                  <a:lnTo>
                    <a:pt x="4049" y="2334"/>
                  </a:lnTo>
                  <a:cubicBezTo>
                    <a:pt x="4049" y="2239"/>
                    <a:pt x="3977" y="2167"/>
                    <a:pt x="3882" y="2167"/>
                  </a:cubicBezTo>
                  <a:cubicBezTo>
                    <a:pt x="3787" y="2167"/>
                    <a:pt x="3692" y="2239"/>
                    <a:pt x="3692" y="2334"/>
                  </a:cubicBezTo>
                  <a:lnTo>
                    <a:pt x="3692" y="4001"/>
                  </a:lnTo>
                  <a:lnTo>
                    <a:pt x="2096" y="3191"/>
                  </a:lnTo>
                  <a:cubicBezTo>
                    <a:pt x="2072" y="3167"/>
                    <a:pt x="2049" y="3167"/>
                    <a:pt x="2025" y="3167"/>
                  </a:cubicBezTo>
                  <a:lnTo>
                    <a:pt x="882" y="3048"/>
                  </a:lnTo>
                  <a:cubicBezTo>
                    <a:pt x="572" y="3025"/>
                    <a:pt x="334" y="2763"/>
                    <a:pt x="334" y="2453"/>
                  </a:cubicBezTo>
                  <a:cubicBezTo>
                    <a:pt x="334" y="2120"/>
                    <a:pt x="572" y="1858"/>
                    <a:pt x="882" y="1834"/>
                  </a:cubicBezTo>
                  <a:lnTo>
                    <a:pt x="2025" y="1715"/>
                  </a:lnTo>
                  <a:cubicBezTo>
                    <a:pt x="2049" y="1715"/>
                    <a:pt x="2072" y="1715"/>
                    <a:pt x="2096" y="1691"/>
                  </a:cubicBezTo>
                  <a:lnTo>
                    <a:pt x="3692" y="881"/>
                  </a:lnTo>
                  <a:lnTo>
                    <a:pt x="3692" y="1596"/>
                  </a:lnTo>
                  <a:cubicBezTo>
                    <a:pt x="3692" y="1691"/>
                    <a:pt x="3787" y="1762"/>
                    <a:pt x="3882" y="1762"/>
                  </a:cubicBezTo>
                  <a:cubicBezTo>
                    <a:pt x="3977" y="1762"/>
                    <a:pt x="4049" y="1691"/>
                    <a:pt x="4049" y="1596"/>
                  </a:cubicBezTo>
                  <a:lnTo>
                    <a:pt x="4049" y="595"/>
                  </a:lnTo>
                  <a:cubicBezTo>
                    <a:pt x="4049" y="453"/>
                    <a:pt x="4144" y="357"/>
                    <a:pt x="4287" y="357"/>
                  </a:cubicBezTo>
                  <a:close/>
                  <a:moveTo>
                    <a:pt x="1572" y="3477"/>
                  </a:moveTo>
                  <a:lnTo>
                    <a:pt x="1953" y="3501"/>
                  </a:lnTo>
                  <a:lnTo>
                    <a:pt x="2406" y="3739"/>
                  </a:lnTo>
                  <a:lnTo>
                    <a:pt x="2096" y="4191"/>
                  </a:lnTo>
                  <a:cubicBezTo>
                    <a:pt x="2096" y="4239"/>
                    <a:pt x="2072" y="4263"/>
                    <a:pt x="2072" y="4287"/>
                  </a:cubicBezTo>
                  <a:lnTo>
                    <a:pt x="2072" y="5192"/>
                  </a:lnTo>
                  <a:cubicBezTo>
                    <a:pt x="2072" y="5263"/>
                    <a:pt x="2025" y="5311"/>
                    <a:pt x="1953" y="5311"/>
                  </a:cubicBezTo>
                  <a:lnTo>
                    <a:pt x="1691" y="5311"/>
                  </a:lnTo>
                  <a:cubicBezTo>
                    <a:pt x="1620" y="5311"/>
                    <a:pt x="1572" y="5263"/>
                    <a:pt x="1572" y="5192"/>
                  </a:cubicBezTo>
                  <a:lnTo>
                    <a:pt x="1572" y="3477"/>
                  </a:lnTo>
                  <a:close/>
                  <a:moveTo>
                    <a:pt x="4287" y="0"/>
                  </a:moveTo>
                  <a:cubicBezTo>
                    <a:pt x="4001" y="0"/>
                    <a:pt x="3763" y="214"/>
                    <a:pt x="3716" y="476"/>
                  </a:cubicBezTo>
                  <a:lnTo>
                    <a:pt x="1953" y="1381"/>
                  </a:lnTo>
                  <a:lnTo>
                    <a:pt x="858" y="1477"/>
                  </a:lnTo>
                  <a:cubicBezTo>
                    <a:pt x="358" y="1548"/>
                    <a:pt x="0" y="1953"/>
                    <a:pt x="0" y="2453"/>
                  </a:cubicBezTo>
                  <a:cubicBezTo>
                    <a:pt x="0" y="2929"/>
                    <a:pt x="358" y="3334"/>
                    <a:pt x="858" y="3406"/>
                  </a:cubicBezTo>
                  <a:lnTo>
                    <a:pt x="1215" y="3429"/>
                  </a:lnTo>
                  <a:lnTo>
                    <a:pt x="1215" y="5192"/>
                  </a:lnTo>
                  <a:cubicBezTo>
                    <a:pt x="1215" y="5454"/>
                    <a:pt x="1429" y="5668"/>
                    <a:pt x="1691" y="5668"/>
                  </a:cubicBezTo>
                  <a:lnTo>
                    <a:pt x="1953" y="5668"/>
                  </a:lnTo>
                  <a:cubicBezTo>
                    <a:pt x="2215" y="5668"/>
                    <a:pt x="2430" y="5454"/>
                    <a:pt x="2430" y="5192"/>
                  </a:cubicBezTo>
                  <a:lnTo>
                    <a:pt x="2430" y="4334"/>
                  </a:lnTo>
                  <a:lnTo>
                    <a:pt x="2715" y="3906"/>
                  </a:lnTo>
                  <a:lnTo>
                    <a:pt x="3692" y="4406"/>
                  </a:lnTo>
                  <a:lnTo>
                    <a:pt x="3692" y="4501"/>
                  </a:lnTo>
                  <a:cubicBezTo>
                    <a:pt x="3692" y="4834"/>
                    <a:pt x="3954" y="5096"/>
                    <a:pt x="4287" y="5096"/>
                  </a:cubicBezTo>
                  <a:cubicBezTo>
                    <a:pt x="4620" y="5096"/>
                    <a:pt x="4882" y="4834"/>
                    <a:pt x="4882" y="4501"/>
                  </a:cubicBezTo>
                  <a:lnTo>
                    <a:pt x="4882" y="3572"/>
                  </a:lnTo>
                  <a:cubicBezTo>
                    <a:pt x="5359" y="3477"/>
                    <a:pt x="5740" y="3048"/>
                    <a:pt x="5740" y="2548"/>
                  </a:cubicBezTo>
                  <a:cubicBezTo>
                    <a:pt x="5740" y="2024"/>
                    <a:pt x="5359" y="1596"/>
                    <a:pt x="4882" y="1524"/>
                  </a:cubicBezTo>
                  <a:lnTo>
                    <a:pt x="4882" y="595"/>
                  </a:lnTo>
                  <a:cubicBezTo>
                    <a:pt x="4882" y="262"/>
                    <a:pt x="4620" y="0"/>
                    <a:pt x="4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2" name="Google Shape;14472;p115"/>
            <p:cNvSpPr/>
            <p:nvPr/>
          </p:nvSpPr>
          <p:spPr>
            <a:xfrm>
              <a:off x="7442806" y="4199736"/>
              <a:ext cx="408434" cy="297254"/>
            </a:xfrm>
            <a:custGeom>
              <a:avLst/>
              <a:gdLst/>
              <a:ahLst/>
              <a:cxnLst/>
              <a:rect l="l" t="t" r="r" b="b"/>
              <a:pathLst>
                <a:path w="11813" h="8598" extrusionOk="0">
                  <a:moveTo>
                    <a:pt x="11455" y="7383"/>
                  </a:moveTo>
                  <a:lnTo>
                    <a:pt x="11455" y="7598"/>
                  </a:lnTo>
                  <a:cubicBezTo>
                    <a:pt x="11455" y="7955"/>
                    <a:pt x="11169" y="8241"/>
                    <a:pt x="10812" y="8241"/>
                  </a:cubicBezTo>
                  <a:lnTo>
                    <a:pt x="1000" y="8241"/>
                  </a:lnTo>
                  <a:cubicBezTo>
                    <a:pt x="643" y="8241"/>
                    <a:pt x="357" y="7955"/>
                    <a:pt x="357" y="7598"/>
                  </a:cubicBezTo>
                  <a:lnTo>
                    <a:pt x="357" y="7383"/>
                  </a:lnTo>
                  <a:close/>
                  <a:moveTo>
                    <a:pt x="1096" y="1"/>
                  </a:moveTo>
                  <a:cubicBezTo>
                    <a:pt x="738" y="1"/>
                    <a:pt x="476" y="263"/>
                    <a:pt x="476" y="620"/>
                  </a:cubicBezTo>
                  <a:lnTo>
                    <a:pt x="476" y="7050"/>
                  </a:lnTo>
                  <a:lnTo>
                    <a:pt x="238" y="7050"/>
                  </a:lnTo>
                  <a:cubicBezTo>
                    <a:pt x="95" y="7050"/>
                    <a:pt x="0" y="7145"/>
                    <a:pt x="0" y="7264"/>
                  </a:cubicBezTo>
                  <a:lnTo>
                    <a:pt x="0" y="7598"/>
                  </a:lnTo>
                  <a:cubicBezTo>
                    <a:pt x="0" y="8145"/>
                    <a:pt x="453" y="8598"/>
                    <a:pt x="1000" y="8598"/>
                  </a:cubicBezTo>
                  <a:lnTo>
                    <a:pt x="10812" y="8598"/>
                  </a:lnTo>
                  <a:cubicBezTo>
                    <a:pt x="11360" y="8598"/>
                    <a:pt x="11812" y="8145"/>
                    <a:pt x="11812" y="7598"/>
                  </a:cubicBezTo>
                  <a:lnTo>
                    <a:pt x="11812" y="7264"/>
                  </a:lnTo>
                  <a:cubicBezTo>
                    <a:pt x="11812" y="7145"/>
                    <a:pt x="11717" y="7050"/>
                    <a:pt x="11574" y="7050"/>
                  </a:cubicBezTo>
                  <a:lnTo>
                    <a:pt x="11336" y="7050"/>
                  </a:lnTo>
                  <a:lnTo>
                    <a:pt x="11336" y="620"/>
                  </a:lnTo>
                  <a:cubicBezTo>
                    <a:pt x="11336" y="263"/>
                    <a:pt x="11074" y="1"/>
                    <a:pt x="10717" y="1"/>
                  </a:cubicBezTo>
                  <a:lnTo>
                    <a:pt x="9240" y="1"/>
                  </a:lnTo>
                  <a:cubicBezTo>
                    <a:pt x="9145" y="1"/>
                    <a:pt x="9074" y="72"/>
                    <a:pt x="9074" y="168"/>
                  </a:cubicBezTo>
                  <a:cubicBezTo>
                    <a:pt x="9074" y="263"/>
                    <a:pt x="9145" y="334"/>
                    <a:pt x="9240" y="334"/>
                  </a:cubicBezTo>
                  <a:lnTo>
                    <a:pt x="10717" y="334"/>
                  </a:lnTo>
                  <a:cubicBezTo>
                    <a:pt x="10883" y="334"/>
                    <a:pt x="11002" y="453"/>
                    <a:pt x="11002" y="620"/>
                  </a:cubicBezTo>
                  <a:lnTo>
                    <a:pt x="11002" y="7050"/>
                  </a:lnTo>
                  <a:lnTo>
                    <a:pt x="810" y="7050"/>
                  </a:lnTo>
                  <a:lnTo>
                    <a:pt x="810" y="620"/>
                  </a:lnTo>
                  <a:cubicBezTo>
                    <a:pt x="810" y="453"/>
                    <a:pt x="929" y="334"/>
                    <a:pt x="1096" y="334"/>
                  </a:cubicBezTo>
                  <a:lnTo>
                    <a:pt x="2644" y="334"/>
                  </a:lnTo>
                  <a:cubicBezTo>
                    <a:pt x="2739" y="334"/>
                    <a:pt x="2810" y="263"/>
                    <a:pt x="2810" y="168"/>
                  </a:cubicBezTo>
                  <a:cubicBezTo>
                    <a:pt x="2810" y="72"/>
                    <a:pt x="2739"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3" name="Google Shape;14473;p115"/>
            <p:cNvSpPr/>
            <p:nvPr/>
          </p:nvSpPr>
          <p:spPr>
            <a:xfrm>
              <a:off x="7740036" y="4223626"/>
              <a:ext cx="70844" cy="207504"/>
            </a:xfrm>
            <a:custGeom>
              <a:avLst/>
              <a:gdLst/>
              <a:ahLst/>
              <a:cxnLst/>
              <a:rect l="l" t="t" r="r" b="b"/>
              <a:pathLst>
                <a:path w="2049" h="6002" extrusionOk="0">
                  <a:moveTo>
                    <a:pt x="167" y="0"/>
                  </a:moveTo>
                  <a:cubicBezTo>
                    <a:pt x="72" y="0"/>
                    <a:pt x="0" y="72"/>
                    <a:pt x="0" y="167"/>
                  </a:cubicBezTo>
                  <a:cubicBezTo>
                    <a:pt x="0" y="262"/>
                    <a:pt x="72" y="358"/>
                    <a:pt x="167" y="358"/>
                  </a:cubicBezTo>
                  <a:lnTo>
                    <a:pt x="1691" y="358"/>
                  </a:lnTo>
                  <a:lnTo>
                    <a:pt x="1691" y="5644"/>
                  </a:lnTo>
                  <a:lnTo>
                    <a:pt x="381" y="5644"/>
                  </a:lnTo>
                  <a:cubicBezTo>
                    <a:pt x="286" y="5644"/>
                    <a:pt x="215" y="5740"/>
                    <a:pt x="215" y="5835"/>
                  </a:cubicBezTo>
                  <a:cubicBezTo>
                    <a:pt x="215" y="5930"/>
                    <a:pt x="286" y="6002"/>
                    <a:pt x="381" y="6002"/>
                  </a:cubicBezTo>
                  <a:lnTo>
                    <a:pt x="1882" y="6002"/>
                  </a:lnTo>
                  <a:cubicBezTo>
                    <a:pt x="1977" y="6002"/>
                    <a:pt x="2048" y="5930"/>
                    <a:pt x="2048" y="5835"/>
                  </a:cubicBezTo>
                  <a:lnTo>
                    <a:pt x="2048" y="167"/>
                  </a:lnTo>
                  <a:cubicBezTo>
                    <a:pt x="2048" y="72"/>
                    <a:pt x="1977" y="0"/>
                    <a:pt x="18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4" name="Google Shape;14474;p115"/>
            <p:cNvSpPr/>
            <p:nvPr/>
          </p:nvSpPr>
          <p:spPr>
            <a:xfrm>
              <a:off x="7483154" y="4223626"/>
              <a:ext cx="251153" cy="207504"/>
            </a:xfrm>
            <a:custGeom>
              <a:avLst/>
              <a:gdLst/>
              <a:ahLst/>
              <a:cxnLst/>
              <a:rect l="l" t="t" r="r" b="b"/>
              <a:pathLst>
                <a:path w="7264" h="6002" extrusionOk="0">
                  <a:moveTo>
                    <a:pt x="167" y="0"/>
                  </a:moveTo>
                  <a:cubicBezTo>
                    <a:pt x="72" y="0"/>
                    <a:pt x="0" y="72"/>
                    <a:pt x="0" y="167"/>
                  </a:cubicBezTo>
                  <a:lnTo>
                    <a:pt x="0" y="5835"/>
                  </a:lnTo>
                  <a:cubicBezTo>
                    <a:pt x="0" y="5930"/>
                    <a:pt x="72" y="6002"/>
                    <a:pt x="167" y="6002"/>
                  </a:cubicBezTo>
                  <a:lnTo>
                    <a:pt x="7073" y="6002"/>
                  </a:lnTo>
                  <a:cubicBezTo>
                    <a:pt x="7168" y="6002"/>
                    <a:pt x="7264" y="5930"/>
                    <a:pt x="7264" y="5835"/>
                  </a:cubicBezTo>
                  <a:cubicBezTo>
                    <a:pt x="7264" y="5740"/>
                    <a:pt x="7168" y="5644"/>
                    <a:pt x="7073" y="5644"/>
                  </a:cubicBezTo>
                  <a:lnTo>
                    <a:pt x="357" y="5644"/>
                  </a:lnTo>
                  <a:lnTo>
                    <a:pt x="357" y="358"/>
                  </a:lnTo>
                  <a:lnTo>
                    <a:pt x="2096" y="358"/>
                  </a:lnTo>
                  <a:cubicBezTo>
                    <a:pt x="2191" y="358"/>
                    <a:pt x="2262" y="262"/>
                    <a:pt x="2262" y="167"/>
                  </a:cubicBezTo>
                  <a:cubicBezTo>
                    <a:pt x="2262" y="72"/>
                    <a:pt x="2191" y="0"/>
                    <a:pt x="2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5" name="Google Shape;14475;p115"/>
            <p:cNvSpPr/>
            <p:nvPr/>
          </p:nvSpPr>
          <p:spPr>
            <a:xfrm>
              <a:off x="7551471" y="4338065"/>
              <a:ext cx="191061" cy="53553"/>
            </a:xfrm>
            <a:custGeom>
              <a:avLst/>
              <a:gdLst/>
              <a:ahLst/>
              <a:cxnLst/>
              <a:rect l="l" t="t" r="r" b="b"/>
              <a:pathLst>
                <a:path w="5526" h="1549" extrusionOk="0">
                  <a:moveTo>
                    <a:pt x="382" y="1"/>
                  </a:moveTo>
                  <a:cubicBezTo>
                    <a:pt x="167" y="1"/>
                    <a:pt x="1" y="167"/>
                    <a:pt x="1" y="358"/>
                  </a:cubicBezTo>
                  <a:lnTo>
                    <a:pt x="1" y="1168"/>
                  </a:lnTo>
                  <a:cubicBezTo>
                    <a:pt x="1" y="1382"/>
                    <a:pt x="167" y="1549"/>
                    <a:pt x="382" y="1549"/>
                  </a:cubicBezTo>
                  <a:lnTo>
                    <a:pt x="5145" y="1549"/>
                  </a:lnTo>
                  <a:cubicBezTo>
                    <a:pt x="5359" y="1549"/>
                    <a:pt x="5526" y="1382"/>
                    <a:pt x="5526" y="1168"/>
                  </a:cubicBezTo>
                  <a:lnTo>
                    <a:pt x="5526" y="358"/>
                  </a:lnTo>
                  <a:cubicBezTo>
                    <a:pt x="5526" y="167"/>
                    <a:pt x="5359" y="1"/>
                    <a:pt x="5145" y="1"/>
                  </a:cubicBezTo>
                  <a:lnTo>
                    <a:pt x="2025" y="1"/>
                  </a:lnTo>
                  <a:cubicBezTo>
                    <a:pt x="1906" y="1"/>
                    <a:pt x="1834" y="72"/>
                    <a:pt x="1834" y="167"/>
                  </a:cubicBezTo>
                  <a:cubicBezTo>
                    <a:pt x="1834" y="263"/>
                    <a:pt x="1906" y="334"/>
                    <a:pt x="2025" y="334"/>
                  </a:cubicBezTo>
                  <a:lnTo>
                    <a:pt x="5145" y="334"/>
                  </a:lnTo>
                  <a:cubicBezTo>
                    <a:pt x="5168" y="334"/>
                    <a:pt x="5168" y="358"/>
                    <a:pt x="5168" y="358"/>
                  </a:cubicBezTo>
                  <a:lnTo>
                    <a:pt x="5168" y="1168"/>
                  </a:lnTo>
                  <a:cubicBezTo>
                    <a:pt x="5168" y="1191"/>
                    <a:pt x="5168" y="1191"/>
                    <a:pt x="5145" y="1191"/>
                  </a:cubicBezTo>
                  <a:lnTo>
                    <a:pt x="382" y="1191"/>
                  </a:lnTo>
                  <a:cubicBezTo>
                    <a:pt x="358" y="1191"/>
                    <a:pt x="358" y="1191"/>
                    <a:pt x="358" y="1168"/>
                  </a:cubicBezTo>
                  <a:lnTo>
                    <a:pt x="358" y="358"/>
                  </a:lnTo>
                  <a:cubicBezTo>
                    <a:pt x="358" y="358"/>
                    <a:pt x="358" y="334"/>
                    <a:pt x="382" y="334"/>
                  </a:cubicBezTo>
                  <a:lnTo>
                    <a:pt x="1263" y="334"/>
                  </a:lnTo>
                  <a:cubicBezTo>
                    <a:pt x="1382" y="334"/>
                    <a:pt x="1453" y="263"/>
                    <a:pt x="1453" y="167"/>
                  </a:cubicBezTo>
                  <a:cubicBezTo>
                    <a:pt x="1453" y="72"/>
                    <a:pt x="1382"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6" name="Google Shape;14476;p115"/>
          <p:cNvGrpSpPr/>
          <p:nvPr/>
        </p:nvGrpSpPr>
        <p:grpSpPr>
          <a:xfrm>
            <a:off x="6631428" y="3564881"/>
            <a:ext cx="322776" cy="375907"/>
            <a:chOff x="6803054" y="4095185"/>
            <a:chExt cx="349968" cy="407575"/>
          </a:xfrm>
        </p:grpSpPr>
        <p:sp>
          <p:nvSpPr>
            <p:cNvPr id="14477" name="Google Shape;14477;p115"/>
            <p:cNvSpPr/>
            <p:nvPr/>
          </p:nvSpPr>
          <p:spPr>
            <a:xfrm>
              <a:off x="6803054" y="4095185"/>
              <a:ext cx="349968" cy="407575"/>
            </a:xfrm>
            <a:custGeom>
              <a:avLst/>
              <a:gdLst/>
              <a:ahLst/>
              <a:cxnLst/>
              <a:rect l="l" t="t" r="r" b="b"/>
              <a:pathLst>
                <a:path w="10122" h="11789" extrusionOk="0">
                  <a:moveTo>
                    <a:pt x="5501" y="1477"/>
                  </a:moveTo>
                  <a:lnTo>
                    <a:pt x="5501" y="4025"/>
                  </a:lnTo>
                  <a:lnTo>
                    <a:pt x="4859" y="4025"/>
                  </a:lnTo>
                  <a:lnTo>
                    <a:pt x="4859" y="1477"/>
                  </a:lnTo>
                  <a:close/>
                  <a:moveTo>
                    <a:pt x="7764" y="3001"/>
                  </a:moveTo>
                  <a:cubicBezTo>
                    <a:pt x="8145" y="3049"/>
                    <a:pt x="8454" y="3406"/>
                    <a:pt x="8454" y="3811"/>
                  </a:cubicBezTo>
                  <a:cubicBezTo>
                    <a:pt x="8454" y="3882"/>
                    <a:pt x="8454" y="3954"/>
                    <a:pt x="8431" y="4025"/>
                  </a:cubicBezTo>
                  <a:lnTo>
                    <a:pt x="7764" y="4025"/>
                  </a:lnTo>
                  <a:lnTo>
                    <a:pt x="7764" y="3001"/>
                  </a:lnTo>
                  <a:close/>
                  <a:moveTo>
                    <a:pt x="9764" y="4382"/>
                  </a:moveTo>
                  <a:lnTo>
                    <a:pt x="9764" y="4930"/>
                  </a:lnTo>
                  <a:lnTo>
                    <a:pt x="358" y="4930"/>
                  </a:lnTo>
                  <a:lnTo>
                    <a:pt x="358" y="4382"/>
                  </a:lnTo>
                  <a:close/>
                  <a:moveTo>
                    <a:pt x="3787" y="0"/>
                  </a:moveTo>
                  <a:cubicBezTo>
                    <a:pt x="3644" y="0"/>
                    <a:pt x="3501" y="119"/>
                    <a:pt x="3501" y="286"/>
                  </a:cubicBezTo>
                  <a:lnTo>
                    <a:pt x="3501" y="810"/>
                  </a:lnTo>
                  <a:cubicBezTo>
                    <a:pt x="3501" y="905"/>
                    <a:pt x="3573" y="977"/>
                    <a:pt x="3668" y="977"/>
                  </a:cubicBezTo>
                  <a:cubicBezTo>
                    <a:pt x="3763" y="977"/>
                    <a:pt x="3858" y="905"/>
                    <a:pt x="3858" y="810"/>
                  </a:cubicBezTo>
                  <a:lnTo>
                    <a:pt x="3858" y="334"/>
                  </a:lnTo>
                  <a:lnTo>
                    <a:pt x="4501" y="334"/>
                  </a:lnTo>
                  <a:lnTo>
                    <a:pt x="4501" y="4025"/>
                  </a:lnTo>
                  <a:lnTo>
                    <a:pt x="3858" y="4025"/>
                  </a:lnTo>
                  <a:lnTo>
                    <a:pt x="3858" y="1548"/>
                  </a:lnTo>
                  <a:cubicBezTo>
                    <a:pt x="3858" y="1453"/>
                    <a:pt x="3763" y="1358"/>
                    <a:pt x="3668" y="1358"/>
                  </a:cubicBezTo>
                  <a:cubicBezTo>
                    <a:pt x="3573" y="1358"/>
                    <a:pt x="3501" y="1453"/>
                    <a:pt x="3501" y="1548"/>
                  </a:cubicBezTo>
                  <a:lnTo>
                    <a:pt x="3501" y="4025"/>
                  </a:lnTo>
                  <a:lnTo>
                    <a:pt x="2620" y="4025"/>
                  </a:lnTo>
                  <a:cubicBezTo>
                    <a:pt x="2620" y="3977"/>
                    <a:pt x="2620" y="3930"/>
                    <a:pt x="2620" y="3882"/>
                  </a:cubicBezTo>
                  <a:lnTo>
                    <a:pt x="2620" y="3501"/>
                  </a:lnTo>
                  <a:cubicBezTo>
                    <a:pt x="2620" y="3192"/>
                    <a:pt x="2787" y="2882"/>
                    <a:pt x="3072" y="2715"/>
                  </a:cubicBezTo>
                  <a:cubicBezTo>
                    <a:pt x="3144" y="2668"/>
                    <a:pt x="3191" y="2572"/>
                    <a:pt x="3144" y="2477"/>
                  </a:cubicBezTo>
                  <a:cubicBezTo>
                    <a:pt x="3113" y="2431"/>
                    <a:pt x="3053" y="2405"/>
                    <a:pt x="2994" y="2405"/>
                  </a:cubicBezTo>
                  <a:cubicBezTo>
                    <a:pt x="2962" y="2405"/>
                    <a:pt x="2931" y="2413"/>
                    <a:pt x="2906" y="2429"/>
                  </a:cubicBezTo>
                  <a:cubicBezTo>
                    <a:pt x="2501" y="2644"/>
                    <a:pt x="2263" y="3049"/>
                    <a:pt x="2263" y="3501"/>
                  </a:cubicBezTo>
                  <a:lnTo>
                    <a:pt x="2263" y="3882"/>
                  </a:lnTo>
                  <a:cubicBezTo>
                    <a:pt x="2263" y="3930"/>
                    <a:pt x="2263" y="3977"/>
                    <a:pt x="2287" y="4025"/>
                  </a:cubicBezTo>
                  <a:lnTo>
                    <a:pt x="1834" y="4025"/>
                  </a:lnTo>
                  <a:lnTo>
                    <a:pt x="1834" y="1429"/>
                  </a:lnTo>
                  <a:lnTo>
                    <a:pt x="2501" y="1429"/>
                  </a:lnTo>
                  <a:lnTo>
                    <a:pt x="2501" y="1953"/>
                  </a:lnTo>
                  <a:cubicBezTo>
                    <a:pt x="2501" y="2048"/>
                    <a:pt x="2572" y="2120"/>
                    <a:pt x="2668" y="2120"/>
                  </a:cubicBezTo>
                  <a:cubicBezTo>
                    <a:pt x="2763" y="2120"/>
                    <a:pt x="2834" y="2048"/>
                    <a:pt x="2834" y="1953"/>
                  </a:cubicBezTo>
                  <a:lnTo>
                    <a:pt x="2834" y="1382"/>
                  </a:lnTo>
                  <a:cubicBezTo>
                    <a:pt x="2834" y="1215"/>
                    <a:pt x="2691" y="1072"/>
                    <a:pt x="2525" y="1072"/>
                  </a:cubicBezTo>
                  <a:lnTo>
                    <a:pt x="1786" y="1072"/>
                  </a:lnTo>
                  <a:cubicBezTo>
                    <a:pt x="1620" y="1072"/>
                    <a:pt x="1501" y="1215"/>
                    <a:pt x="1501" y="1382"/>
                  </a:cubicBezTo>
                  <a:lnTo>
                    <a:pt x="1501" y="4025"/>
                  </a:lnTo>
                  <a:lnTo>
                    <a:pt x="358" y="4025"/>
                  </a:lnTo>
                  <a:cubicBezTo>
                    <a:pt x="167" y="4025"/>
                    <a:pt x="0" y="4192"/>
                    <a:pt x="0" y="4382"/>
                  </a:cubicBezTo>
                  <a:lnTo>
                    <a:pt x="0" y="5097"/>
                  </a:lnTo>
                  <a:cubicBezTo>
                    <a:pt x="0" y="5192"/>
                    <a:pt x="48" y="5263"/>
                    <a:pt x="96" y="5335"/>
                  </a:cubicBezTo>
                  <a:lnTo>
                    <a:pt x="1715" y="7073"/>
                  </a:lnTo>
                  <a:cubicBezTo>
                    <a:pt x="1741" y="7113"/>
                    <a:pt x="1789" y="7130"/>
                    <a:pt x="1839" y="7130"/>
                  </a:cubicBezTo>
                  <a:cubicBezTo>
                    <a:pt x="1879" y="7130"/>
                    <a:pt x="1921" y="7118"/>
                    <a:pt x="1953" y="7097"/>
                  </a:cubicBezTo>
                  <a:cubicBezTo>
                    <a:pt x="2025" y="7026"/>
                    <a:pt x="2025" y="6907"/>
                    <a:pt x="1953" y="6835"/>
                  </a:cubicBezTo>
                  <a:lnTo>
                    <a:pt x="500" y="5263"/>
                  </a:lnTo>
                  <a:lnTo>
                    <a:pt x="9621" y="5263"/>
                  </a:lnTo>
                  <a:lnTo>
                    <a:pt x="5763" y="9455"/>
                  </a:lnTo>
                  <a:cubicBezTo>
                    <a:pt x="5740" y="9479"/>
                    <a:pt x="5716" y="9526"/>
                    <a:pt x="5716" y="9574"/>
                  </a:cubicBezTo>
                  <a:lnTo>
                    <a:pt x="5716" y="11431"/>
                  </a:lnTo>
                  <a:lnTo>
                    <a:pt x="4406" y="10741"/>
                  </a:lnTo>
                  <a:lnTo>
                    <a:pt x="4406" y="9574"/>
                  </a:lnTo>
                  <a:cubicBezTo>
                    <a:pt x="4406" y="9526"/>
                    <a:pt x="4382" y="9479"/>
                    <a:pt x="4358" y="9455"/>
                  </a:cubicBezTo>
                  <a:lnTo>
                    <a:pt x="2453" y="7383"/>
                  </a:lnTo>
                  <a:cubicBezTo>
                    <a:pt x="2429" y="7347"/>
                    <a:pt x="2388" y="7329"/>
                    <a:pt x="2343" y="7329"/>
                  </a:cubicBezTo>
                  <a:cubicBezTo>
                    <a:pt x="2298" y="7329"/>
                    <a:pt x="2251" y="7347"/>
                    <a:pt x="2215" y="7383"/>
                  </a:cubicBezTo>
                  <a:cubicBezTo>
                    <a:pt x="2144" y="7430"/>
                    <a:pt x="2144" y="7550"/>
                    <a:pt x="2215" y="7621"/>
                  </a:cubicBezTo>
                  <a:lnTo>
                    <a:pt x="4073" y="9645"/>
                  </a:lnTo>
                  <a:lnTo>
                    <a:pt x="4073" y="10764"/>
                  </a:lnTo>
                  <a:cubicBezTo>
                    <a:pt x="4073" y="10884"/>
                    <a:pt x="4120" y="10979"/>
                    <a:pt x="4239" y="11050"/>
                  </a:cubicBezTo>
                  <a:lnTo>
                    <a:pt x="5597" y="11765"/>
                  </a:lnTo>
                  <a:cubicBezTo>
                    <a:pt x="5644" y="11789"/>
                    <a:pt x="5692" y="11789"/>
                    <a:pt x="5740" y="11789"/>
                  </a:cubicBezTo>
                  <a:cubicBezTo>
                    <a:pt x="5787" y="11789"/>
                    <a:pt x="5859" y="11789"/>
                    <a:pt x="5906" y="11741"/>
                  </a:cubicBezTo>
                  <a:cubicBezTo>
                    <a:pt x="6002" y="11693"/>
                    <a:pt x="6049" y="11598"/>
                    <a:pt x="6049" y="11479"/>
                  </a:cubicBezTo>
                  <a:lnTo>
                    <a:pt x="6049" y="9645"/>
                  </a:lnTo>
                  <a:lnTo>
                    <a:pt x="10026" y="5335"/>
                  </a:lnTo>
                  <a:cubicBezTo>
                    <a:pt x="10074" y="5263"/>
                    <a:pt x="10122" y="5192"/>
                    <a:pt x="10122" y="5097"/>
                  </a:cubicBezTo>
                  <a:lnTo>
                    <a:pt x="10122" y="4382"/>
                  </a:lnTo>
                  <a:cubicBezTo>
                    <a:pt x="10122" y="4192"/>
                    <a:pt x="9955" y="4025"/>
                    <a:pt x="9764" y="4025"/>
                  </a:cubicBezTo>
                  <a:lnTo>
                    <a:pt x="8788" y="4025"/>
                  </a:lnTo>
                  <a:cubicBezTo>
                    <a:pt x="8788" y="3954"/>
                    <a:pt x="8812" y="3882"/>
                    <a:pt x="8812" y="3811"/>
                  </a:cubicBezTo>
                  <a:cubicBezTo>
                    <a:pt x="8812" y="3192"/>
                    <a:pt x="8335" y="2691"/>
                    <a:pt x="7764" y="2644"/>
                  </a:cubicBezTo>
                  <a:lnTo>
                    <a:pt x="7764" y="1453"/>
                  </a:lnTo>
                  <a:cubicBezTo>
                    <a:pt x="7764" y="1120"/>
                    <a:pt x="7502" y="858"/>
                    <a:pt x="7169" y="858"/>
                  </a:cubicBezTo>
                  <a:cubicBezTo>
                    <a:pt x="6954" y="858"/>
                    <a:pt x="6787" y="977"/>
                    <a:pt x="6668" y="1143"/>
                  </a:cubicBezTo>
                  <a:lnTo>
                    <a:pt x="6287" y="1310"/>
                  </a:lnTo>
                  <a:cubicBezTo>
                    <a:pt x="6216" y="1358"/>
                    <a:pt x="6168" y="1453"/>
                    <a:pt x="6216" y="1548"/>
                  </a:cubicBezTo>
                  <a:cubicBezTo>
                    <a:pt x="6240" y="1620"/>
                    <a:pt x="6311" y="1644"/>
                    <a:pt x="6359" y="1644"/>
                  </a:cubicBezTo>
                  <a:lnTo>
                    <a:pt x="6430" y="1644"/>
                  </a:lnTo>
                  <a:lnTo>
                    <a:pt x="6597" y="1572"/>
                  </a:lnTo>
                  <a:lnTo>
                    <a:pt x="6597" y="2858"/>
                  </a:lnTo>
                  <a:cubicBezTo>
                    <a:pt x="6597" y="2953"/>
                    <a:pt x="6668" y="3049"/>
                    <a:pt x="6764" y="3049"/>
                  </a:cubicBezTo>
                  <a:cubicBezTo>
                    <a:pt x="6859" y="3049"/>
                    <a:pt x="6930" y="2953"/>
                    <a:pt x="6930" y="2858"/>
                  </a:cubicBezTo>
                  <a:lnTo>
                    <a:pt x="6930" y="1453"/>
                  </a:lnTo>
                  <a:cubicBezTo>
                    <a:pt x="6930" y="1310"/>
                    <a:pt x="7049" y="1215"/>
                    <a:pt x="7169" y="1215"/>
                  </a:cubicBezTo>
                  <a:cubicBezTo>
                    <a:pt x="7311" y="1215"/>
                    <a:pt x="7407" y="1310"/>
                    <a:pt x="7407" y="1453"/>
                  </a:cubicBezTo>
                  <a:lnTo>
                    <a:pt x="7407" y="4025"/>
                  </a:lnTo>
                  <a:lnTo>
                    <a:pt x="6930" y="4025"/>
                  </a:lnTo>
                  <a:lnTo>
                    <a:pt x="6930" y="3596"/>
                  </a:lnTo>
                  <a:cubicBezTo>
                    <a:pt x="6930" y="3501"/>
                    <a:pt x="6859" y="3430"/>
                    <a:pt x="6764" y="3430"/>
                  </a:cubicBezTo>
                  <a:cubicBezTo>
                    <a:pt x="6668" y="3430"/>
                    <a:pt x="6597" y="3501"/>
                    <a:pt x="6597" y="3596"/>
                  </a:cubicBezTo>
                  <a:lnTo>
                    <a:pt x="6597" y="4025"/>
                  </a:lnTo>
                  <a:lnTo>
                    <a:pt x="5859" y="4025"/>
                  </a:lnTo>
                  <a:lnTo>
                    <a:pt x="5859" y="1405"/>
                  </a:lnTo>
                  <a:cubicBezTo>
                    <a:pt x="5859" y="1263"/>
                    <a:pt x="5716" y="1120"/>
                    <a:pt x="5573" y="1120"/>
                  </a:cubicBezTo>
                  <a:lnTo>
                    <a:pt x="4859" y="1120"/>
                  </a:lnTo>
                  <a:lnTo>
                    <a:pt x="4859" y="286"/>
                  </a:lnTo>
                  <a:cubicBezTo>
                    <a:pt x="4859" y="119"/>
                    <a:pt x="4716" y="0"/>
                    <a:pt x="4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8" name="Google Shape;14478;p115"/>
            <p:cNvSpPr/>
            <p:nvPr/>
          </p:nvSpPr>
          <p:spPr>
            <a:xfrm>
              <a:off x="7122515" y="4200566"/>
              <a:ext cx="22266" cy="11582"/>
            </a:xfrm>
            <a:custGeom>
              <a:avLst/>
              <a:gdLst/>
              <a:ahLst/>
              <a:cxnLst/>
              <a:rect l="l" t="t" r="r" b="b"/>
              <a:pathLst>
                <a:path w="644" h="335" extrusionOk="0">
                  <a:moveTo>
                    <a:pt x="191" y="1"/>
                  </a:moveTo>
                  <a:cubicBezTo>
                    <a:pt x="72" y="1"/>
                    <a:pt x="0" y="72"/>
                    <a:pt x="0" y="167"/>
                  </a:cubicBezTo>
                  <a:cubicBezTo>
                    <a:pt x="0" y="263"/>
                    <a:pt x="72" y="334"/>
                    <a:pt x="191" y="334"/>
                  </a:cubicBezTo>
                  <a:lnTo>
                    <a:pt x="453" y="334"/>
                  </a:lnTo>
                  <a:cubicBezTo>
                    <a:pt x="548" y="334"/>
                    <a:pt x="643" y="263"/>
                    <a:pt x="643" y="167"/>
                  </a:cubicBezTo>
                  <a:cubicBezTo>
                    <a:pt x="643" y="72"/>
                    <a:pt x="548"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9" name="Google Shape;14479;p115"/>
            <p:cNvSpPr/>
            <p:nvPr/>
          </p:nvSpPr>
          <p:spPr>
            <a:xfrm>
              <a:off x="7112627" y="4158732"/>
              <a:ext cx="21437" cy="18012"/>
            </a:xfrm>
            <a:custGeom>
              <a:avLst/>
              <a:gdLst/>
              <a:ahLst/>
              <a:cxnLst/>
              <a:rect l="l" t="t" r="r" b="b"/>
              <a:pathLst>
                <a:path w="620" h="521" extrusionOk="0">
                  <a:moveTo>
                    <a:pt x="440" y="1"/>
                  </a:moveTo>
                  <a:cubicBezTo>
                    <a:pt x="402" y="1"/>
                    <a:pt x="364" y="14"/>
                    <a:pt x="334" y="44"/>
                  </a:cubicBezTo>
                  <a:lnTo>
                    <a:pt x="96" y="210"/>
                  </a:lnTo>
                  <a:cubicBezTo>
                    <a:pt x="24" y="258"/>
                    <a:pt x="1" y="377"/>
                    <a:pt x="72" y="449"/>
                  </a:cubicBezTo>
                  <a:cubicBezTo>
                    <a:pt x="96" y="496"/>
                    <a:pt x="143" y="520"/>
                    <a:pt x="215" y="520"/>
                  </a:cubicBezTo>
                  <a:cubicBezTo>
                    <a:pt x="239" y="520"/>
                    <a:pt x="286" y="496"/>
                    <a:pt x="310" y="472"/>
                  </a:cubicBezTo>
                  <a:lnTo>
                    <a:pt x="525" y="306"/>
                  </a:lnTo>
                  <a:cubicBezTo>
                    <a:pt x="620" y="258"/>
                    <a:pt x="620" y="139"/>
                    <a:pt x="572" y="68"/>
                  </a:cubicBezTo>
                  <a:cubicBezTo>
                    <a:pt x="544" y="26"/>
                    <a:pt x="493"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0" name="Google Shape;14480;p115"/>
          <p:cNvGrpSpPr/>
          <p:nvPr/>
        </p:nvGrpSpPr>
        <p:grpSpPr>
          <a:xfrm>
            <a:off x="5342000" y="3624095"/>
            <a:ext cx="377464" cy="257449"/>
            <a:chOff x="5404997" y="4159389"/>
            <a:chExt cx="409264" cy="279138"/>
          </a:xfrm>
        </p:grpSpPr>
        <p:sp>
          <p:nvSpPr>
            <p:cNvPr id="14481" name="Google Shape;14481;p115"/>
            <p:cNvSpPr/>
            <p:nvPr/>
          </p:nvSpPr>
          <p:spPr>
            <a:xfrm>
              <a:off x="5499694" y="4188223"/>
              <a:ext cx="220692" cy="221506"/>
            </a:xfrm>
            <a:custGeom>
              <a:avLst/>
              <a:gdLst/>
              <a:ahLst/>
              <a:cxnLst/>
              <a:rect l="l" t="t" r="r" b="b"/>
              <a:pathLst>
                <a:path w="6383" h="6407" extrusionOk="0">
                  <a:moveTo>
                    <a:pt x="3191" y="0"/>
                  </a:moveTo>
                  <a:cubicBezTo>
                    <a:pt x="1429" y="0"/>
                    <a:pt x="0" y="1453"/>
                    <a:pt x="0" y="3215"/>
                  </a:cubicBezTo>
                  <a:cubicBezTo>
                    <a:pt x="0" y="3954"/>
                    <a:pt x="262" y="4692"/>
                    <a:pt x="762" y="5287"/>
                  </a:cubicBezTo>
                  <a:cubicBezTo>
                    <a:pt x="786" y="5323"/>
                    <a:pt x="828" y="5341"/>
                    <a:pt x="872" y="5341"/>
                  </a:cubicBezTo>
                  <a:cubicBezTo>
                    <a:pt x="917" y="5341"/>
                    <a:pt x="965" y="5323"/>
                    <a:pt x="1000" y="5287"/>
                  </a:cubicBezTo>
                  <a:cubicBezTo>
                    <a:pt x="1072" y="5240"/>
                    <a:pt x="1072" y="5121"/>
                    <a:pt x="1024" y="5049"/>
                  </a:cubicBezTo>
                  <a:cubicBezTo>
                    <a:pt x="572" y="4549"/>
                    <a:pt x="333" y="3882"/>
                    <a:pt x="333" y="3215"/>
                  </a:cubicBezTo>
                  <a:cubicBezTo>
                    <a:pt x="333" y="1644"/>
                    <a:pt x="1619" y="358"/>
                    <a:pt x="3191" y="358"/>
                  </a:cubicBezTo>
                  <a:cubicBezTo>
                    <a:pt x="4763" y="358"/>
                    <a:pt x="6025" y="1644"/>
                    <a:pt x="6025" y="3215"/>
                  </a:cubicBezTo>
                  <a:cubicBezTo>
                    <a:pt x="6025" y="4763"/>
                    <a:pt x="4763" y="6049"/>
                    <a:pt x="3191" y="6049"/>
                  </a:cubicBezTo>
                  <a:cubicBezTo>
                    <a:pt x="2596" y="6049"/>
                    <a:pt x="2024" y="5859"/>
                    <a:pt x="1524" y="5525"/>
                  </a:cubicBezTo>
                  <a:cubicBezTo>
                    <a:pt x="1495" y="5506"/>
                    <a:pt x="1457" y="5494"/>
                    <a:pt x="1419" y="5494"/>
                  </a:cubicBezTo>
                  <a:cubicBezTo>
                    <a:pt x="1366" y="5494"/>
                    <a:pt x="1314" y="5517"/>
                    <a:pt x="1286" y="5573"/>
                  </a:cubicBezTo>
                  <a:cubicBezTo>
                    <a:pt x="1238" y="5644"/>
                    <a:pt x="1262" y="5740"/>
                    <a:pt x="1334" y="5811"/>
                  </a:cubicBezTo>
                  <a:cubicBezTo>
                    <a:pt x="1881" y="6192"/>
                    <a:pt x="2524" y="6406"/>
                    <a:pt x="3191" y="6406"/>
                  </a:cubicBezTo>
                  <a:cubicBezTo>
                    <a:pt x="4953" y="6406"/>
                    <a:pt x="6382" y="4954"/>
                    <a:pt x="6382" y="3215"/>
                  </a:cubicBezTo>
                  <a:cubicBezTo>
                    <a:pt x="6382" y="1453"/>
                    <a:pt x="4953" y="0"/>
                    <a:pt x="3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2" name="Google Shape;14482;p115"/>
            <p:cNvSpPr/>
            <p:nvPr/>
          </p:nvSpPr>
          <p:spPr>
            <a:xfrm>
              <a:off x="5404997" y="4159389"/>
              <a:ext cx="409264" cy="279138"/>
            </a:xfrm>
            <a:custGeom>
              <a:avLst/>
              <a:gdLst/>
              <a:ahLst/>
              <a:cxnLst/>
              <a:rect l="l" t="t" r="r" b="b"/>
              <a:pathLst>
                <a:path w="11837" h="8074" extrusionOk="0">
                  <a:moveTo>
                    <a:pt x="5930" y="1"/>
                  </a:moveTo>
                  <a:cubicBezTo>
                    <a:pt x="4978" y="1"/>
                    <a:pt x="3977" y="334"/>
                    <a:pt x="3001" y="977"/>
                  </a:cubicBezTo>
                  <a:cubicBezTo>
                    <a:pt x="2906" y="1025"/>
                    <a:pt x="2882" y="1144"/>
                    <a:pt x="2953" y="1215"/>
                  </a:cubicBezTo>
                  <a:cubicBezTo>
                    <a:pt x="2982" y="1273"/>
                    <a:pt x="3028" y="1305"/>
                    <a:pt x="3082" y="1305"/>
                  </a:cubicBezTo>
                  <a:cubicBezTo>
                    <a:pt x="3116" y="1305"/>
                    <a:pt x="3154" y="1291"/>
                    <a:pt x="3191" y="1263"/>
                  </a:cubicBezTo>
                  <a:cubicBezTo>
                    <a:pt x="4120" y="644"/>
                    <a:pt x="5049" y="334"/>
                    <a:pt x="5930" y="334"/>
                  </a:cubicBezTo>
                  <a:cubicBezTo>
                    <a:pt x="7097" y="334"/>
                    <a:pt x="8335" y="882"/>
                    <a:pt x="9574" y="1978"/>
                  </a:cubicBezTo>
                  <a:cubicBezTo>
                    <a:pt x="10574" y="2811"/>
                    <a:pt x="11265" y="3764"/>
                    <a:pt x="11455" y="4049"/>
                  </a:cubicBezTo>
                  <a:cubicBezTo>
                    <a:pt x="11265" y="4311"/>
                    <a:pt x="10574" y="5264"/>
                    <a:pt x="9574" y="6097"/>
                  </a:cubicBezTo>
                  <a:cubicBezTo>
                    <a:pt x="8335" y="7193"/>
                    <a:pt x="7097" y="7741"/>
                    <a:pt x="5930" y="7741"/>
                  </a:cubicBezTo>
                  <a:cubicBezTo>
                    <a:pt x="5240" y="7741"/>
                    <a:pt x="4501" y="7526"/>
                    <a:pt x="3763" y="7145"/>
                  </a:cubicBezTo>
                  <a:cubicBezTo>
                    <a:pt x="3168" y="6836"/>
                    <a:pt x="2572" y="6407"/>
                    <a:pt x="1977" y="5859"/>
                  </a:cubicBezTo>
                  <a:cubicBezTo>
                    <a:pt x="1143" y="5073"/>
                    <a:pt x="572" y="4311"/>
                    <a:pt x="381" y="4049"/>
                  </a:cubicBezTo>
                  <a:cubicBezTo>
                    <a:pt x="620" y="3716"/>
                    <a:pt x="1429" y="2621"/>
                    <a:pt x="2596" y="1692"/>
                  </a:cubicBezTo>
                  <a:cubicBezTo>
                    <a:pt x="2668" y="1644"/>
                    <a:pt x="2668" y="1525"/>
                    <a:pt x="2620" y="1454"/>
                  </a:cubicBezTo>
                  <a:cubicBezTo>
                    <a:pt x="2581" y="1414"/>
                    <a:pt x="2534" y="1397"/>
                    <a:pt x="2488" y="1397"/>
                  </a:cubicBezTo>
                  <a:cubicBezTo>
                    <a:pt x="2451" y="1397"/>
                    <a:pt x="2414" y="1408"/>
                    <a:pt x="2382" y="1430"/>
                  </a:cubicBezTo>
                  <a:cubicBezTo>
                    <a:pt x="977" y="2549"/>
                    <a:pt x="72" y="3883"/>
                    <a:pt x="24" y="3930"/>
                  </a:cubicBezTo>
                  <a:cubicBezTo>
                    <a:pt x="0" y="4002"/>
                    <a:pt x="0" y="4073"/>
                    <a:pt x="24" y="4145"/>
                  </a:cubicBezTo>
                  <a:cubicBezTo>
                    <a:pt x="48" y="4168"/>
                    <a:pt x="691" y="5121"/>
                    <a:pt x="1739" y="6097"/>
                  </a:cubicBezTo>
                  <a:cubicBezTo>
                    <a:pt x="2358" y="6669"/>
                    <a:pt x="2977" y="7121"/>
                    <a:pt x="3596" y="7455"/>
                  </a:cubicBezTo>
                  <a:cubicBezTo>
                    <a:pt x="4382" y="7860"/>
                    <a:pt x="5168" y="8074"/>
                    <a:pt x="5930" y="8074"/>
                  </a:cubicBezTo>
                  <a:cubicBezTo>
                    <a:pt x="8883" y="8074"/>
                    <a:pt x="11288" y="4883"/>
                    <a:pt x="11741" y="4240"/>
                  </a:cubicBezTo>
                  <a:cubicBezTo>
                    <a:pt x="11836" y="4121"/>
                    <a:pt x="11836" y="3954"/>
                    <a:pt x="11741" y="3835"/>
                  </a:cubicBezTo>
                  <a:cubicBezTo>
                    <a:pt x="11288" y="3192"/>
                    <a:pt x="8883" y="1"/>
                    <a:pt x="5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3" name="Google Shape;14483;p115"/>
            <p:cNvSpPr/>
            <p:nvPr/>
          </p:nvSpPr>
          <p:spPr>
            <a:xfrm>
              <a:off x="5530154" y="4219512"/>
              <a:ext cx="159771" cy="158930"/>
            </a:xfrm>
            <a:custGeom>
              <a:avLst/>
              <a:gdLst/>
              <a:ahLst/>
              <a:cxnLst/>
              <a:rect l="l" t="t" r="r" b="b"/>
              <a:pathLst>
                <a:path w="4621" h="4597" extrusionOk="0">
                  <a:moveTo>
                    <a:pt x="2310" y="0"/>
                  </a:moveTo>
                  <a:cubicBezTo>
                    <a:pt x="1024" y="0"/>
                    <a:pt x="0" y="1024"/>
                    <a:pt x="0" y="2287"/>
                  </a:cubicBezTo>
                  <a:cubicBezTo>
                    <a:pt x="0" y="3573"/>
                    <a:pt x="1024" y="4597"/>
                    <a:pt x="2310" y="4597"/>
                  </a:cubicBezTo>
                  <a:cubicBezTo>
                    <a:pt x="3572" y="4597"/>
                    <a:pt x="4620" y="3573"/>
                    <a:pt x="4620" y="2287"/>
                  </a:cubicBezTo>
                  <a:cubicBezTo>
                    <a:pt x="4620" y="1739"/>
                    <a:pt x="4406" y="1191"/>
                    <a:pt x="4049" y="762"/>
                  </a:cubicBezTo>
                  <a:cubicBezTo>
                    <a:pt x="4013" y="727"/>
                    <a:pt x="3965" y="709"/>
                    <a:pt x="3918" y="709"/>
                  </a:cubicBezTo>
                  <a:cubicBezTo>
                    <a:pt x="3870" y="709"/>
                    <a:pt x="3822" y="727"/>
                    <a:pt x="3787" y="762"/>
                  </a:cubicBezTo>
                  <a:cubicBezTo>
                    <a:pt x="3715" y="810"/>
                    <a:pt x="3715" y="929"/>
                    <a:pt x="3787" y="1001"/>
                  </a:cubicBezTo>
                  <a:cubicBezTo>
                    <a:pt x="4096" y="1358"/>
                    <a:pt x="4263" y="1810"/>
                    <a:pt x="4263" y="2287"/>
                  </a:cubicBezTo>
                  <a:cubicBezTo>
                    <a:pt x="4263" y="3382"/>
                    <a:pt x="3382" y="4263"/>
                    <a:pt x="2310" y="4263"/>
                  </a:cubicBezTo>
                  <a:cubicBezTo>
                    <a:pt x="1215" y="4263"/>
                    <a:pt x="334" y="3382"/>
                    <a:pt x="334" y="2287"/>
                  </a:cubicBezTo>
                  <a:cubicBezTo>
                    <a:pt x="334" y="1215"/>
                    <a:pt x="1215" y="334"/>
                    <a:pt x="2310" y="334"/>
                  </a:cubicBezTo>
                  <a:cubicBezTo>
                    <a:pt x="2644" y="334"/>
                    <a:pt x="2953" y="429"/>
                    <a:pt x="3239" y="572"/>
                  </a:cubicBezTo>
                  <a:cubicBezTo>
                    <a:pt x="3271" y="588"/>
                    <a:pt x="3302" y="596"/>
                    <a:pt x="3332" y="596"/>
                  </a:cubicBezTo>
                  <a:cubicBezTo>
                    <a:pt x="3392" y="596"/>
                    <a:pt x="3445" y="564"/>
                    <a:pt x="3477" y="500"/>
                  </a:cubicBezTo>
                  <a:cubicBezTo>
                    <a:pt x="3525" y="429"/>
                    <a:pt x="3501" y="310"/>
                    <a:pt x="3406" y="262"/>
                  </a:cubicBezTo>
                  <a:cubicBezTo>
                    <a:pt x="3072" y="96"/>
                    <a:pt x="2691"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4" name="Google Shape;14484;p115"/>
            <p:cNvSpPr/>
            <p:nvPr/>
          </p:nvSpPr>
          <p:spPr>
            <a:xfrm>
              <a:off x="5557329" y="4269747"/>
              <a:ext cx="51067" cy="59499"/>
            </a:xfrm>
            <a:custGeom>
              <a:avLst/>
              <a:gdLst/>
              <a:ahLst/>
              <a:cxnLst/>
              <a:rect l="l" t="t" r="r" b="b"/>
              <a:pathLst>
                <a:path w="1477" h="1721" extrusionOk="0">
                  <a:moveTo>
                    <a:pt x="738" y="595"/>
                  </a:moveTo>
                  <a:lnTo>
                    <a:pt x="905" y="1048"/>
                  </a:lnTo>
                  <a:lnTo>
                    <a:pt x="572" y="1048"/>
                  </a:lnTo>
                  <a:lnTo>
                    <a:pt x="738" y="595"/>
                  </a:lnTo>
                  <a:close/>
                  <a:moveTo>
                    <a:pt x="738" y="0"/>
                  </a:moveTo>
                  <a:cubicBezTo>
                    <a:pt x="667" y="0"/>
                    <a:pt x="595" y="48"/>
                    <a:pt x="548" y="119"/>
                  </a:cubicBezTo>
                  <a:lnTo>
                    <a:pt x="48" y="1500"/>
                  </a:lnTo>
                  <a:cubicBezTo>
                    <a:pt x="0" y="1572"/>
                    <a:pt x="48" y="1667"/>
                    <a:pt x="143" y="1715"/>
                  </a:cubicBezTo>
                  <a:cubicBezTo>
                    <a:pt x="160" y="1719"/>
                    <a:pt x="177" y="1721"/>
                    <a:pt x="193" y="1721"/>
                  </a:cubicBezTo>
                  <a:cubicBezTo>
                    <a:pt x="270" y="1721"/>
                    <a:pt x="338" y="1678"/>
                    <a:pt x="357" y="1619"/>
                  </a:cubicBezTo>
                  <a:lnTo>
                    <a:pt x="453" y="1381"/>
                  </a:lnTo>
                  <a:lnTo>
                    <a:pt x="1048" y="1381"/>
                  </a:lnTo>
                  <a:lnTo>
                    <a:pt x="1119" y="1619"/>
                  </a:lnTo>
                  <a:cubicBezTo>
                    <a:pt x="1167" y="1691"/>
                    <a:pt x="1215" y="1715"/>
                    <a:pt x="1286" y="1715"/>
                  </a:cubicBezTo>
                  <a:lnTo>
                    <a:pt x="1357" y="1715"/>
                  </a:lnTo>
                  <a:cubicBezTo>
                    <a:pt x="1453" y="1667"/>
                    <a:pt x="1477" y="1572"/>
                    <a:pt x="1453" y="1500"/>
                  </a:cubicBezTo>
                  <a:lnTo>
                    <a:pt x="929" y="119"/>
                  </a:lnTo>
                  <a:cubicBezTo>
                    <a:pt x="905" y="48"/>
                    <a:pt x="834" y="0"/>
                    <a:pt x="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5" name="Google Shape;14485;p115"/>
            <p:cNvSpPr/>
            <p:nvPr/>
          </p:nvSpPr>
          <p:spPr>
            <a:xfrm>
              <a:off x="5617418" y="4270543"/>
              <a:ext cx="44498" cy="58497"/>
            </a:xfrm>
            <a:custGeom>
              <a:avLst/>
              <a:gdLst/>
              <a:ahLst/>
              <a:cxnLst/>
              <a:rect l="l" t="t" r="r" b="b"/>
              <a:pathLst>
                <a:path w="1287" h="1692" extrusionOk="0">
                  <a:moveTo>
                    <a:pt x="572" y="358"/>
                  </a:moveTo>
                  <a:cubicBezTo>
                    <a:pt x="620" y="358"/>
                    <a:pt x="929" y="382"/>
                    <a:pt x="929" y="858"/>
                  </a:cubicBezTo>
                  <a:cubicBezTo>
                    <a:pt x="929" y="1192"/>
                    <a:pt x="763" y="1358"/>
                    <a:pt x="572" y="1358"/>
                  </a:cubicBezTo>
                  <a:lnTo>
                    <a:pt x="358" y="1358"/>
                  </a:lnTo>
                  <a:cubicBezTo>
                    <a:pt x="358" y="1192"/>
                    <a:pt x="358" y="977"/>
                    <a:pt x="358" y="858"/>
                  </a:cubicBezTo>
                  <a:cubicBezTo>
                    <a:pt x="358" y="763"/>
                    <a:pt x="358" y="525"/>
                    <a:pt x="358" y="358"/>
                  </a:cubicBezTo>
                  <a:close/>
                  <a:moveTo>
                    <a:pt x="191" y="1"/>
                  </a:moveTo>
                  <a:cubicBezTo>
                    <a:pt x="143" y="1"/>
                    <a:pt x="96" y="25"/>
                    <a:pt x="72" y="72"/>
                  </a:cubicBezTo>
                  <a:cubicBezTo>
                    <a:pt x="24" y="96"/>
                    <a:pt x="0" y="144"/>
                    <a:pt x="0" y="191"/>
                  </a:cubicBezTo>
                  <a:lnTo>
                    <a:pt x="0" y="1501"/>
                  </a:lnTo>
                  <a:cubicBezTo>
                    <a:pt x="0" y="1525"/>
                    <a:pt x="24" y="1525"/>
                    <a:pt x="24" y="1549"/>
                  </a:cubicBezTo>
                  <a:cubicBezTo>
                    <a:pt x="24" y="1573"/>
                    <a:pt x="24" y="1620"/>
                    <a:pt x="72" y="1644"/>
                  </a:cubicBezTo>
                  <a:cubicBezTo>
                    <a:pt x="96" y="1692"/>
                    <a:pt x="143" y="1692"/>
                    <a:pt x="191" y="1692"/>
                  </a:cubicBezTo>
                  <a:lnTo>
                    <a:pt x="572" y="1692"/>
                  </a:lnTo>
                  <a:cubicBezTo>
                    <a:pt x="977" y="1692"/>
                    <a:pt x="1286" y="1334"/>
                    <a:pt x="1286" y="858"/>
                  </a:cubicBezTo>
                  <a:cubicBezTo>
                    <a:pt x="1286" y="358"/>
                    <a:pt x="100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6" name="Google Shape;14486;p115"/>
          <p:cNvGrpSpPr/>
          <p:nvPr/>
        </p:nvGrpSpPr>
        <p:grpSpPr>
          <a:xfrm>
            <a:off x="4741338" y="3564881"/>
            <a:ext cx="296946" cy="375907"/>
            <a:chOff x="4753732" y="4095185"/>
            <a:chExt cx="321962" cy="407575"/>
          </a:xfrm>
        </p:grpSpPr>
        <p:sp>
          <p:nvSpPr>
            <p:cNvPr id="14487" name="Google Shape;14487;p115"/>
            <p:cNvSpPr/>
            <p:nvPr/>
          </p:nvSpPr>
          <p:spPr>
            <a:xfrm>
              <a:off x="4753732" y="4095185"/>
              <a:ext cx="321962" cy="407575"/>
            </a:xfrm>
            <a:custGeom>
              <a:avLst/>
              <a:gdLst/>
              <a:ahLst/>
              <a:cxnLst/>
              <a:rect l="l" t="t" r="r" b="b"/>
              <a:pathLst>
                <a:path w="9312" h="11789" extrusionOk="0">
                  <a:moveTo>
                    <a:pt x="4644" y="0"/>
                  </a:moveTo>
                  <a:cubicBezTo>
                    <a:pt x="2096" y="0"/>
                    <a:pt x="0" y="2072"/>
                    <a:pt x="0" y="4644"/>
                  </a:cubicBezTo>
                  <a:cubicBezTo>
                    <a:pt x="0" y="5573"/>
                    <a:pt x="595" y="6930"/>
                    <a:pt x="1762" y="8693"/>
                  </a:cubicBezTo>
                  <a:cubicBezTo>
                    <a:pt x="1793" y="8739"/>
                    <a:pt x="1844" y="8765"/>
                    <a:pt x="1901" y="8765"/>
                  </a:cubicBezTo>
                  <a:cubicBezTo>
                    <a:pt x="1933" y="8765"/>
                    <a:pt x="1967" y="8757"/>
                    <a:pt x="2001" y="8740"/>
                  </a:cubicBezTo>
                  <a:cubicBezTo>
                    <a:pt x="2072" y="8669"/>
                    <a:pt x="2096" y="8574"/>
                    <a:pt x="2048" y="8502"/>
                  </a:cubicBezTo>
                  <a:cubicBezTo>
                    <a:pt x="929" y="6811"/>
                    <a:pt x="334" y="5478"/>
                    <a:pt x="334" y="4644"/>
                  </a:cubicBezTo>
                  <a:cubicBezTo>
                    <a:pt x="334" y="2263"/>
                    <a:pt x="2286" y="334"/>
                    <a:pt x="4644" y="334"/>
                  </a:cubicBezTo>
                  <a:cubicBezTo>
                    <a:pt x="7025" y="334"/>
                    <a:pt x="8954" y="2263"/>
                    <a:pt x="8954" y="4644"/>
                  </a:cubicBezTo>
                  <a:cubicBezTo>
                    <a:pt x="8954" y="5406"/>
                    <a:pt x="8502" y="6526"/>
                    <a:pt x="7597" y="7954"/>
                  </a:cubicBezTo>
                  <a:cubicBezTo>
                    <a:pt x="6835" y="9169"/>
                    <a:pt x="5930" y="10360"/>
                    <a:pt x="5287" y="11146"/>
                  </a:cubicBezTo>
                  <a:cubicBezTo>
                    <a:pt x="5120" y="11336"/>
                    <a:pt x="4906" y="11455"/>
                    <a:pt x="4644" y="11455"/>
                  </a:cubicBezTo>
                  <a:cubicBezTo>
                    <a:pt x="4406" y="11455"/>
                    <a:pt x="4168" y="11336"/>
                    <a:pt x="4025" y="11146"/>
                  </a:cubicBezTo>
                  <a:cubicBezTo>
                    <a:pt x="3620" y="10669"/>
                    <a:pt x="3048" y="9931"/>
                    <a:pt x="2453" y="9097"/>
                  </a:cubicBezTo>
                  <a:cubicBezTo>
                    <a:pt x="2425" y="9056"/>
                    <a:pt x="2382" y="9031"/>
                    <a:pt x="2331" y="9031"/>
                  </a:cubicBezTo>
                  <a:cubicBezTo>
                    <a:pt x="2295" y="9031"/>
                    <a:pt x="2255" y="9044"/>
                    <a:pt x="2215" y="9074"/>
                  </a:cubicBezTo>
                  <a:cubicBezTo>
                    <a:pt x="2143" y="9121"/>
                    <a:pt x="2120" y="9217"/>
                    <a:pt x="2167" y="9312"/>
                  </a:cubicBezTo>
                  <a:cubicBezTo>
                    <a:pt x="2763" y="10145"/>
                    <a:pt x="3358" y="10884"/>
                    <a:pt x="3739" y="11360"/>
                  </a:cubicBezTo>
                  <a:cubicBezTo>
                    <a:pt x="3977" y="11646"/>
                    <a:pt x="4287" y="11789"/>
                    <a:pt x="4644" y="11789"/>
                  </a:cubicBezTo>
                  <a:cubicBezTo>
                    <a:pt x="5001" y="11789"/>
                    <a:pt x="5335" y="11646"/>
                    <a:pt x="5549" y="11360"/>
                  </a:cubicBezTo>
                  <a:cubicBezTo>
                    <a:pt x="6954" y="9645"/>
                    <a:pt x="9312" y="6478"/>
                    <a:pt x="9312" y="4644"/>
                  </a:cubicBezTo>
                  <a:cubicBezTo>
                    <a:pt x="9312" y="2072"/>
                    <a:pt x="7216" y="0"/>
                    <a:pt x="4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8" name="Google Shape;14488;p115"/>
            <p:cNvSpPr/>
            <p:nvPr/>
          </p:nvSpPr>
          <p:spPr>
            <a:xfrm>
              <a:off x="4802308" y="4142932"/>
              <a:ext cx="224807" cy="225620"/>
            </a:xfrm>
            <a:custGeom>
              <a:avLst/>
              <a:gdLst/>
              <a:ahLst/>
              <a:cxnLst/>
              <a:rect l="l" t="t" r="r" b="b"/>
              <a:pathLst>
                <a:path w="6502" h="6526" extrusionOk="0">
                  <a:moveTo>
                    <a:pt x="3239" y="1"/>
                  </a:moveTo>
                  <a:cubicBezTo>
                    <a:pt x="1453" y="1"/>
                    <a:pt x="0" y="1477"/>
                    <a:pt x="0" y="3263"/>
                  </a:cubicBezTo>
                  <a:cubicBezTo>
                    <a:pt x="0" y="5049"/>
                    <a:pt x="1453" y="6526"/>
                    <a:pt x="3239" y="6526"/>
                  </a:cubicBezTo>
                  <a:cubicBezTo>
                    <a:pt x="5049" y="6526"/>
                    <a:pt x="6502" y="5049"/>
                    <a:pt x="6502" y="3263"/>
                  </a:cubicBezTo>
                  <a:cubicBezTo>
                    <a:pt x="6502" y="2549"/>
                    <a:pt x="6263" y="1882"/>
                    <a:pt x="5859" y="1310"/>
                  </a:cubicBezTo>
                  <a:cubicBezTo>
                    <a:pt x="5812" y="1264"/>
                    <a:pt x="5756" y="1238"/>
                    <a:pt x="5697" y="1238"/>
                  </a:cubicBezTo>
                  <a:cubicBezTo>
                    <a:pt x="5664" y="1238"/>
                    <a:pt x="5630" y="1246"/>
                    <a:pt x="5597" y="1263"/>
                  </a:cubicBezTo>
                  <a:cubicBezTo>
                    <a:pt x="5525" y="1334"/>
                    <a:pt x="5525" y="1430"/>
                    <a:pt x="5573" y="1525"/>
                  </a:cubicBezTo>
                  <a:cubicBezTo>
                    <a:pt x="5954" y="2025"/>
                    <a:pt x="6144" y="2620"/>
                    <a:pt x="6144" y="3263"/>
                  </a:cubicBezTo>
                  <a:cubicBezTo>
                    <a:pt x="6144" y="4859"/>
                    <a:pt x="4858" y="6169"/>
                    <a:pt x="3239" y="6169"/>
                  </a:cubicBezTo>
                  <a:cubicBezTo>
                    <a:pt x="1643" y="6169"/>
                    <a:pt x="334" y="4859"/>
                    <a:pt x="334" y="3263"/>
                  </a:cubicBezTo>
                  <a:cubicBezTo>
                    <a:pt x="334" y="1668"/>
                    <a:pt x="1643" y="358"/>
                    <a:pt x="3239" y="358"/>
                  </a:cubicBezTo>
                  <a:cubicBezTo>
                    <a:pt x="3906" y="358"/>
                    <a:pt x="4573" y="596"/>
                    <a:pt x="5096" y="1001"/>
                  </a:cubicBezTo>
                  <a:cubicBezTo>
                    <a:pt x="5130" y="1034"/>
                    <a:pt x="5168" y="1052"/>
                    <a:pt x="5207" y="1052"/>
                  </a:cubicBezTo>
                  <a:cubicBezTo>
                    <a:pt x="5251" y="1052"/>
                    <a:pt x="5296" y="1028"/>
                    <a:pt x="5335" y="977"/>
                  </a:cubicBezTo>
                  <a:cubicBezTo>
                    <a:pt x="5382" y="906"/>
                    <a:pt x="5382" y="810"/>
                    <a:pt x="5311" y="739"/>
                  </a:cubicBezTo>
                  <a:cubicBezTo>
                    <a:pt x="4739" y="263"/>
                    <a:pt x="4001" y="1"/>
                    <a:pt x="3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9" name="Google Shape;14489;p115"/>
            <p:cNvSpPr/>
            <p:nvPr/>
          </p:nvSpPr>
          <p:spPr>
            <a:xfrm>
              <a:off x="4832768" y="4178335"/>
              <a:ext cx="163056" cy="154816"/>
            </a:xfrm>
            <a:custGeom>
              <a:avLst/>
              <a:gdLst/>
              <a:ahLst/>
              <a:cxnLst/>
              <a:rect l="l" t="t" r="r" b="b"/>
              <a:pathLst>
                <a:path w="4716" h="4478" extrusionOk="0">
                  <a:moveTo>
                    <a:pt x="2358" y="1"/>
                  </a:moveTo>
                  <a:cubicBezTo>
                    <a:pt x="2191" y="1"/>
                    <a:pt x="2025" y="96"/>
                    <a:pt x="1953" y="263"/>
                  </a:cubicBezTo>
                  <a:lnTo>
                    <a:pt x="1501" y="1168"/>
                  </a:lnTo>
                  <a:cubicBezTo>
                    <a:pt x="1501" y="1191"/>
                    <a:pt x="1453" y="1215"/>
                    <a:pt x="1429" y="1215"/>
                  </a:cubicBezTo>
                  <a:lnTo>
                    <a:pt x="429" y="1358"/>
                  </a:lnTo>
                  <a:cubicBezTo>
                    <a:pt x="262" y="1382"/>
                    <a:pt x="119" y="1501"/>
                    <a:pt x="48" y="1668"/>
                  </a:cubicBezTo>
                  <a:cubicBezTo>
                    <a:pt x="0" y="1834"/>
                    <a:pt x="48" y="2025"/>
                    <a:pt x="167" y="2144"/>
                  </a:cubicBezTo>
                  <a:lnTo>
                    <a:pt x="310" y="2263"/>
                  </a:lnTo>
                  <a:cubicBezTo>
                    <a:pt x="334" y="2299"/>
                    <a:pt x="375" y="2317"/>
                    <a:pt x="420" y="2317"/>
                  </a:cubicBezTo>
                  <a:cubicBezTo>
                    <a:pt x="465" y="2317"/>
                    <a:pt x="512" y="2299"/>
                    <a:pt x="548" y="2263"/>
                  </a:cubicBezTo>
                  <a:cubicBezTo>
                    <a:pt x="619" y="2192"/>
                    <a:pt x="619" y="2096"/>
                    <a:pt x="548" y="2025"/>
                  </a:cubicBezTo>
                  <a:lnTo>
                    <a:pt x="405" y="1882"/>
                  </a:lnTo>
                  <a:cubicBezTo>
                    <a:pt x="358" y="1858"/>
                    <a:pt x="381" y="1811"/>
                    <a:pt x="381" y="1787"/>
                  </a:cubicBezTo>
                  <a:cubicBezTo>
                    <a:pt x="381" y="1763"/>
                    <a:pt x="405" y="1715"/>
                    <a:pt x="477" y="1715"/>
                  </a:cubicBezTo>
                  <a:lnTo>
                    <a:pt x="1477" y="1572"/>
                  </a:lnTo>
                  <a:cubicBezTo>
                    <a:pt x="1620" y="1549"/>
                    <a:pt x="1763" y="1453"/>
                    <a:pt x="1810" y="1310"/>
                  </a:cubicBezTo>
                  <a:lnTo>
                    <a:pt x="2263" y="406"/>
                  </a:lnTo>
                  <a:cubicBezTo>
                    <a:pt x="2286" y="358"/>
                    <a:pt x="2334" y="334"/>
                    <a:pt x="2358" y="334"/>
                  </a:cubicBezTo>
                  <a:cubicBezTo>
                    <a:pt x="2382" y="334"/>
                    <a:pt x="2429" y="358"/>
                    <a:pt x="2453" y="406"/>
                  </a:cubicBezTo>
                  <a:lnTo>
                    <a:pt x="2906" y="1310"/>
                  </a:lnTo>
                  <a:cubicBezTo>
                    <a:pt x="2977" y="1453"/>
                    <a:pt x="3096" y="1549"/>
                    <a:pt x="3239" y="1572"/>
                  </a:cubicBezTo>
                  <a:lnTo>
                    <a:pt x="4263" y="1715"/>
                  </a:lnTo>
                  <a:cubicBezTo>
                    <a:pt x="4311" y="1715"/>
                    <a:pt x="4335" y="1763"/>
                    <a:pt x="4335" y="1787"/>
                  </a:cubicBezTo>
                  <a:cubicBezTo>
                    <a:pt x="4358" y="1811"/>
                    <a:pt x="4358" y="1858"/>
                    <a:pt x="4311" y="1882"/>
                  </a:cubicBezTo>
                  <a:lnTo>
                    <a:pt x="3596" y="2596"/>
                  </a:lnTo>
                  <a:cubicBezTo>
                    <a:pt x="3477" y="2715"/>
                    <a:pt x="3430" y="2858"/>
                    <a:pt x="3453" y="3001"/>
                  </a:cubicBezTo>
                  <a:lnTo>
                    <a:pt x="3620" y="4001"/>
                  </a:lnTo>
                  <a:cubicBezTo>
                    <a:pt x="3644" y="4049"/>
                    <a:pt x="3596" y="4097"/>
                    <a:pt x="3596" y="4097"/>
                  </a:cubicBezTo>
                  <a:cubicBezTo>
                    <a:pt x="3579" y="4114"/>
                    <a:pt x="3551" y="4130"/>
                    <a:pt x="3518" y="4130"/>
                  </a:cubicBezTo>
                  <a:cubicBezTo>
                    <a:pt x="3505" y="4130"/>
                    <a:pt x="3491" y="4128"/>
                    <a:pt x="3477" y="4121"/>
                  </a:cubicBezTo>
                  <a:lnTo>
                    <a:pt x="2572" y="3644"/>
                  </a:lnTo>
                  <a:cubicBezTo>
                    <a:pt x="2513" y="3609"/>
                    <a:pt x="2441" y="3591"/>
                    <a:pt x="2367" y="3591"/>
                  </a:cubicBezTo>
                  <a:cubicBezTo>
                    <a:pt x="2292" y="3591"/>
                    <a:pt x="2215" y="3609"/>
                    <a:pt x="2144" y="3644"/>
                  </a:cubicBezTo>
                  <a:lnTo>
                    <a:pt x="1262" y="4121"/>
                  </a:lnTo>
                  <a:cubicBezTo>
                    <a:pt x="1242" y="4128"/>
                    <a:pt x="1225" y="4130"/>
                    <a:pt x="1211" y="4130"/>
                  </a:cubicBezTo>
                  <a:cubicBezTo>
                    <a:pt x="1177" y="4130"/>
                    <a:pt x="1160" y="4114"/>
                    <a:pt x="1143" y="4097"/>
                  </a:cubicBezTo>
                  <a:cubicBezTo>
                    <a:pt x="1120" y="4097"/>
                    <a:pt x="1096" y="4049"/>
                    <a:pt x="1096" y="4001"/>
                  </a:cubicBezTo>
                  <a:lnTo>
                    <a:pt x="1262" y="3001"/>
                  </a:lnTo>
                  <a:cubicBezTo>
                    <a:pt x="1286" y="2858"/>
                    <a:pt x="1239" y="2715"/>
                    <a:pt x="1143" y="2596"/>
                  </a:cubicBezTo>
                  <a:lnTo>
                    <a:pt x="1072" y="2525"/>
                  </a:lnTo>
                  <a:cubicBezTo>
                    <a:pt x="1036" y="2501"/>
                    <a:pt x="989" y="2489"/>
                    <a:pt x="944" y="2489"/>
                  </a:cubicBezTo>
                  <a:cubicBezTo>
                    <a:pt x="899" y="2489"/>
                    <a:pt x="858" y="2501"/>
                    <a:pt x="834" y="2525"/>
                  </a:cubicBezTo>
                  <a:cubicBezTo>
                    <a:pt x="762" y="2596"/>
                    <a:pt x="762" y="2715"/>
                    <a:pt x="834" y="2787"/>
                  </a:cubicBezTo>
                  <a:lnTo>
                    <a:pt x="905" y="2858"/>
                  </a:lnTo>
                  <a:cubicBezTo>
                    <a:pt x="929" y="2882"/>
                    <a:pt x="929" y="2906"/>
                    <a:pt x="929" y="2954"/>
                  </a:cubicBezTo>
                  <a:lnTo>
                    <a:pt x="762" y="3930"/>
                  </a:lnTo>
                  <a:cubicBezTo>
                    <a:pt x="715" y="4121"/>
                    <a:pt x="786" y="4287"/>
                    <a:pt x="929" y="4382"/>
                  </a:cubicBezTo>
                  <a:cubicBezTo>
                    <a:pt x="1016" y="4440"/>
                    <a:pt x="1120" y="4472"/>
                    <a:pt x="1220" y="4472"/>
                  </a:cubicBezTo>
                  <a:cubicBezTo>
                    <a:pt x="1285" y="4472"/>
                    <a:pt x="1349" y="4458"/>
                    <a:pt x="1405" y="4430"/>
                  </a:cubicBezTo>
                  <a:lnTo>
                    <a:pt x="2310" y="3954"/>
                  </a:lnTo>
                  <a:cubicBezTo>
                    <a:pt x="2322" y="3942"/>
                    <a:pt x="2340" y="3936"/>
                    <a:pt x="2358" y="3936"/>
                  </a:cubicBezTo>
                  <a:cubicBezTo>
                    <a:pt x="2376" y="3936"/>
                    <a:pt x="2394" y="3942"/>
                    <a:pt x="2406" y="3954"/>
                  </a:cubicBezTo>
                  <a:lnTo>
                    <a:pt x="3311" y="4430"/>
                  </a:lnTo>
                  <a:cubicBezTo>
                    <a:pt x="3382" y="4454"/>
                    <a:pt x="3453" y="4478"/>
                    <a:pt x="3525" y="4478"/>
                  </a:cubicBezTo>
                  <a:cubicBezTo>
                    <a:pt x="3620" y="4478"/>
                    <a:pt x="3715" y="4454"/>
                    <a:pt x="3787" y="4382"/>
                  </a:cubicBezTo>
                  <a:cubicBezTo>
                    <a:pt x="3930" y="4287"/>
                    <a:pt x="4001" y="4121"/>
                    <a:pt x="3977" y="3930"/>
                  </a:cubicBezTo>
                  <a:lnTo>
                    <a:pt x="3787" y="2954"/>
                  </a:lnTo>
                  <a:cubicBezTo>
                    <a:pt x="3787" y="2906"/>
                    <a:pt x="3811" y="2882"/>
                    <a:pt x="3834" y="2858"/>
                  </a:cubicBezTo>
                  <a:lnTo>
                    <a:pt x="4549" y="2144"/>
                  </a:lnTo>
                  <a:cubicBezTo>
                    <a:pt x="4692" y="2025"/>
                    <a:pt x="4716" y="1834"/>
                    <a:pt x="4668" y="1668"/>
                  </a:cubicBezTo>
                  <a:cubicBezTo>
                    <a:pt x="4620" y="1501"/>
                    <a:pt x="4477" y="1382"/>
                    <a:pt x="4311" y="1358"/>
                  </a:cubicBezTo>
                  <a:lnTo>
                    <a:pt x="3311" y="1215"/>
                  </a:lnTo>
                  <a:cubicBezTo>
                    <a:pt x="3263" y="1215"/>
                    <a:pt x="3239" y="1191"/>
                    <a:pt x="3215" y="1168"/>
                  </a:cubicBezTo>
                  <a:lnTo>
                    <a:pt x="2763" y="263"/>
                  </a:lnTo>
                  <a:cubicBezTo>
                    <a:pt x="2691" y="96"/>
                    <a:pt x="2548" y="1"/>
                    <a:pt x="2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0" name="Google Shape;14490;p115"/>
          <p:cNvGrpSpPr/>
          <p:nvPr/>
        </p:nvGrpSpPr>
        <p:grpSpPr>
          <a:xfrm>
            <a:off x="4060927" y="3595237"/>
            <a:ext cx="375934" cy="315163"/>
            <a:chOff x="4015998" y="4128099"/>
            <a:chExt cx="407605" cy="341715"/>
          </a:xfrm>
        </p:grpSpPr>
        <p:sp>
          <p:nvSpPr>
            <p:cNvPr id="14491" name="Google Shape;14491;p115"/>
            <p:cNvSpPr/>
            <p:nvPr/>
          </p:nvSpPr>
          <p:spPr>
            <a:xfrm>
              <a:off x="4015998" y="4128099"/>
              <a:ext cx="407605" cy="341715"/>
            </a:xfrm>
            <a:custGeom>
              <a:avLst/>
              <a:gdLst/>
              <a:ahLst/>
              <a:cxnLst/>
              <a:rect l="l" t="t" r="r" b="b"/>
              <a:pathLst>
                <a:path w="11789" h="9884" extrusionOk="0">
                  <a:moveTo>
                    <a:pt x="10836" y="358"/>
                  </a:moveTo>
                  <a:cubicBezTo>
                    <a:pt x="11169" y="358"/>
                    <a:pt x="11455" y="620"/>
                    <a:pt x="11455" y="977"/>
                  </a:cubicBezTo>
                  <a:lnTo>
                    <a:pt x="11455" y="1358"/>
                  </a:lnTo>
                  <a:lnTo>
                    <a:pt x="334" y="1358"/>
                  </a:lnTo>
                  <a:lnTo>
                    <a:pt x="334" y="977"/>
                  </a:lnTo>
                  <a:cubicBezTo>
                    <a:pt x="334" y="620"/>
                    <a:pt x="619" y="358"/>
                    <a:pt x="953" y="358"/>
                  </a:cubicBezTo>
                  <a:close/>
                  <a:moveTo>
                    <a:pt x="11455" y="1716"/>
                  </a:moveTo>
                  <a:lnTo>
                    <a:pt x="11455" y="8908"/>
                  </a:lnTo>
                  <a:cubicBezTo>
                    <a:pt x="11455" y="9265"/>
                    <a:pt x="11169" y="9527"/>
                    <a:pt x="10836" y="9527"/>
                  </a:cubicBezTo>
                  <a:lnTo>
                    <a:pt x="953" y="9527"/>
                  </a:lnTo>
                  <a:cubicBezTo>
                    <a:pt x="619" y="9527"/>
                    <a:pt x="334" y="9265"/>
                    <a:pt x="334" y="8908"/>
                  </a:cubicBezTo>
                  <a:lnTo>
                    <a:pt x="334" y="1716"/>
                  </a:lnTo>
                  <a:close/>
                  <a:moveTo>
                    <a:pt x="953" y="1"/>
                  </a:moveTo>
                  <a:cubicBezTo>
                    <a:pt x="429" y="1"/>
                    <a:pt x="0" y="430"/>
                    <a:pt x="0" y="977"/>
                  </a:cubicBezTo>
                  <a:lnTo>
                    <a:pt x="0" y="8908"/>
                  </a:lnTo>
                  <a:cubicBezTo>
                    <a:pt x="0" y="9455"/>
                    <a:pt x="429" y="9884"/>
                    <a:pt x="953" y="9884"/>
                  </a:cubicBezTo>
                  <a:lnTo>
                    <a:pt x="10836" y="9884"/>
                  </a:lnTo>
                  <a:cubicBezTo>
                    <a:pt x="11360" y="9884"/>
                    <a:pt x="11788" y="9455"/>
                    <a:pt x="11788" y="8908"/>
                  </a:cubicBezTo>
                  <a:lnTo>
                    <a:pt x="11788" y="977"/>
                  </a:lnTo>
                  <a:cubicBezTo>
                    <a:pt x="11788" y="430"/>
                    <a:pt x="11360" y="1"/>
                    <a:pt x="10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2" name="Google Shape;14492;p115"/>
            <p:cNvSpPr/>
            <p:nvPr/>
          </p:nvSpPr>
          <p:spPr>
            <a:xfrm>
              <a:off x="4051402" y="4151990"/>
              <a:ext cx="14833" cy="11547"/>
            </a:xfrm>
            <a:custGeom>
              <a:avLst/>
              <a:gdLst/>
              <a:ahLst/>
              <a:cxnLst/>
              <a:rect l="l" t="t" r="r" b="b"/>
              <a:pathLst>
                <a:path w="429" h="334" extrusionOk="0">
                  <a:moveTo>
                    <a:pt x="167" y="1"/>
                  </a:moveTo>
                  <a:cubicBezTo>
                    <a:pt x="72" y="1"/>
                    <a:pt x="0" y="72"/>
                    <a:pt x="0" y="167"/>
                  </a:cubicBezTo>
                  <a:cubicBezTo>
                    <a:pt x="0" y="263"/>
                    <a:pt x="72" y="334"/>
                    <a:pt x="167" y="334"/>
                  </a:cubicBezTo>
                  <a:lnTo>
                    <a:pt x="238" y="334"/>
                  </a:lnTo>
                  <a:cubicBezTo>
                    <a:pt x="334" y="334"/>
                    <a:pt x="429" y="263"/>
                    <a:pt x="429" y="167"/>
                  </a:cubicBezTo>
                  <a:cubicBezTo>
                    <a:pt x="429" y="72"/>
                    <a:pt x="334" y="1"/>
                    <a:pt x="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3" name="Google Shape;14493;p115"/>
            <p:cNvSpPr/>
            <p:nvPr/>
          </p:nvSpPr>
          <p:spPr>
            <a:xfrm>
              <a:off x="4082691" y="4151990"/>
              <a:ext cx="14833" cy="11547"/>
            </a:xfrm>
            <a:custGeom>
              <a:avLst/>
              <a:gdLst/>
              <a:ahLst/>
              <a:cxnLst/>
              <a:rect l="l" t="t" r="r" b="b"/>
              <a:pathLst>
                <a:path w="429" h="334" extrusionOk="0">
                  <a:moveTo>
                    <a:pt x="191" y="1"/>
                  </a:moveTo>
                  <a:cubicBezTo>
                    <a:pt x="96" y="1"/>
                    <a:pt x="0" y="72"/>
                    <a:pt x="0" y="167"/>
                  </a:cubicBezTo>
                  <a:cubicBezTo>
                    <a:pt x="0" y="263"/>
                    <a:pt x="96" y="334"/>
                    <a:pt x="191" y="334"/>
                  </a:cubicBezTo>
                  <a:lnTo>
                    <a:pt x="262" y="334"/>
                  </a:lnTo>
                  <a:cubicBezTo>
                    <a:pt x="358" y="334"/>
                    <a:pt x="429" y="263"/>
                    <a:pt x="429" y="167"/>
                  </a:cubicBezTo>
                  <a:cubicBezTo>
                    <a:pt x="429" y="72"/>
                    <a:pt x="358"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4" name="Google Shape;14494;p115"/>
            <p:cNvSpPr/>
            <p:nvPr/>
          </p:nvSpPr>
          <p:spPr>
            <a:xfrm>
              <a:off x="4114810" y="4151990"/>
              <a:ext cx="14833" cy="11547"/>
            </a:xfrm>
            <a:custGeom>
              <a:avLst/>
              <a:gdLst/>
              <a:ahLst/>
              <a:cxnLst/>
              <a:rect l="l" t="t" r="r" b="b"/>
              <a:pathLst>
                <a:path w="429" h="334" extrusionOk="0">
                  <a:moveTo>
                    <a:pt x="167" y="1"/>
                  </a:moveTo>
                  <a:cubicBezTo>
                    <a:pt x="71" y="1"/>
                    <a:pt x="0" y="72"/>
                    <a:pt x="0" y="167"/>
                  </a:cubicBezTo>
                  <a:cubicBezTo>
                    <a:pt x="0" y="263"/>
                    <a:pt x="71" y="334"/>
                    <a:pt x="167" y="334"/>
                  </a:cubicBezTo>
                  <a:lnTo>
                    <a:pt x="262" y="334"/>
                  </a:lnTo>
                  <a:cubicBezTo>
                    <a:pt x="357" y="334"/>
                    <a:pt x="429" y="263"/>
                    <a:pt x="429" y="167"/>
                  </a:cubicBezTo>
                  <a:cubicBezTo>
                    <a:pt x="429" y="72"/>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5" name="Google Shape;14495;p115"/>
            <p:cNvSpPr/>
            <p:nvPr/>
          </p:nvSpPr>
          <p:spPr>
            <a:xfrm>
              <a:off x="4050572" y="4204680"/>
              <a:ext cx="338455" cy="239622"/>
            </a:xfrm>
            <a:custGeom>
              <a:avLst/>
              <a:gdLst/>
              <a:ahLst/>
              <a:cxnLst/>
              <a:rect l="l" t="t" r="r" b="b"/>
              <a:pathLst>
                <a:path w="9789" h="6931" extrusionOk="0">
                  <a:moveTo>
                    <a:pt x="2858" y="4954"/>
                  </a:moveTo>
                  <a:lnTo>
                    <a:pt x="2858" y="5597"/>
                  </a:lnTo>
                  <a:lnTo>
                    <a:pt x="1977" y="5597"/>
                  </a:lnTo>
                  <a:lnTo>
                    <a:pt x="1977" y="4954"/>
                  </a:lnTo>
                  <a:close/>
                  <a:moveTo>
                    <a:pt x="4097" y="4525"/>
                  </a:moveTo>
                  <a:lnTo>
                    <a:pt x="4097" y="5597"/>
                  </a:lnTo>
                  <a:lnTo>
                    <a:pt x="3215" y="5597"/>
                  </a:lnTo>
                  <a:lnTo>
                    <a:pt x="3215" y="4835"/>
                  </a:lnTo>
                  <a:lnTo>
                    <a:pt x="3215" y="4525"/>
                  </a:lnTo>
                  <a:close/>
                  <a:moveTo>
                    <a:pt x="5335" y="3859"/>
                  </a:moveTo>
                  <a:lnTo>
                    <a:pt x="5335" y="5597"/>
                  </a:lnTo>
                  <a:lnTo>
                    <a:pt x="4430" y="5597"/>
                  </a:lnTo>
                  <a:lnTo>
                    <a:pt x="4430" y="4406"/>
                  </a:lnTo>
                  <a:lnTo>
                    <a:pt x="4430" y="3859"/>
                  </a:lnTo>
                  <a:close/>
                  <a:moveTo>
                    <a:pt x="6573" y="3192"/>
                  </a:moveTo>
                  <a:lnTo>
                    <a:pt x="6573" y="5597"/>
                  </a:lnTo>
                  <a:lnTo>
                    <a:pt x="5668" y="5597"/>
                  </a:lnTo>
                  <a:lnTo>
                    <a:pt x="5668" y="3740"/>
                  </a:lnTo>
                  <a:lnTo>
                    <a:pt x="5668" y="3192"/>
                  </a:lnTo>
                  <a:close/>
                  <a:moveTo>
                    <a:pt x="215" y="1"/>
                  </a:moveTo>
                  <a:cubicBezTo>
                    <a:pt x="96" y="1"/>
                    <a:pt x="1" y="96"/>
                    <a:pt x="1" y="239"/>
                  </a:cubicBezTo>
                  <a:lnTo>
                    <a:pt x="1" y="6693"/>
                  </a:lnTo>
                  <a:cubicBezTo>
                    <a:pt x="1" y="6835"/>
                    <a:pt x="96" y="6931"/>
                    <a:pt x="215" y="6931"/>
                  </a:cubicBezTo>
                  <a:lnTo>
                    <a:pt x="6978" y="6931"/>
                  </a:lnTo>
                  <a:cubicBezTo>
                    <a:pt x="7073" y="6931"/>
                    <a:pt x="7145" y="6859"/>
                    <a:pt x="7145" y="6764"/>
                  </a:cubicBezTo>
                  <a:cubicBezTo>
                    <a:pt x="7145" y="6669"/>
                    <a:pt x="7073" y="6597"/>
                    <a:pt x="6978" y="6597"/>
                  </a:cubicBezTo>
                  <a:lnTo>
                    <a:pt x="334" y="6597"/>
                  </a:lnTo>
                  <a:lnTo>
                    <a:pt x="334" y="5954"/>
                  </a:lnTo>
                  <a:lnTo>
                    <a:pt x="9455" y="5954"/>
                  </a:lnTo>
                  <a:lnTo>
                    <a:pt x="9455" y="6597"/>
                  </a:lnTo>
                  <a:lnTo>
                    <a:pt x="7716" y="6597"/>
                  </a:lnTo>
                  <a:cubicBezTo>
                    <a:pt x="7621" y="6597"/>
                    <a:pt x="7550" y="6669"/>
                    <a:pt x="7550" y="6764"/>
                  </a:cubicBezTo>
                  <a:cubicBezTo>
                    <a:pt x="7550" y="6859"/>
                    <a:pt x="7621" y="6931"/>
                    <a:pt x="7716" y="6931"/>
                  </a:cubicBezTo>
                  <a:lnTo>
                    <a:pt x="9574" y="6931"/>
                  </a:lnTo>
                  <a:cubicBezTo>
                    <a:pt x="9693" y="6931"/>
                    <a:pt x="9788" y="6835"/>
                    <a:pt x="9788" y="6693"/>
                  </a:cubicBezTo>
                  <a:lnTo>
                    <a:pt x="9788" y="239"/>
                  </a:lnTo>
                  <a:cubicBezTo>
                    <a:pt x="9788" y="96"/>
                    <a:pt x="9693" y="1"/>
                    <a:pt x="9574" y="1"/>
                  </a:cubicBezTo>
                  <a:lnTo>
                    <a:pt x="2477" y="1"/>
                  </a:lnTo>
                  <a:cubicBezTo>
                    <a:pt x="2382" y="1"/>
                    <a:pt x="2311" y="72"/>
                    <a:pt x="2311" y="167"/>
                  </a:cubicBezTo>
                  <a:cubicBezTo>
                    <a:pt x="2311" y="263"/>
                    <a:pt x="2382" y="334"/>
                    <a:pt x="2477" y="334"/>
                  </a:cubicBezTo>
                  <a:lnTo>
                    <a:pt x="9455" y="334"/>
                  </a:lnTo>
                  <a:lnTo>
                    <a:pt x="9455" y="5597"/>
                  </a:lnTo>
                  <a:lnTo>
                    <a:pt x="8145" y="5597"/>
                  </a:lnTo>
                  <a:lnTo>
                    <a:pt x="8145" y="4764"/>
                  </a:lnTo>
                  <a:cubicBezTo>
                    <a:pt x="8145" y="4668"/>
                    <a:pt x="8074" y="4597"/>
                    <a:pt x="7978" y="4597"/>
                  </a:cubicBezTo>
                  <a:cubicBezTo>
                    <a:pt x="7883" y="4597"/>
                    <a:pt x="7788" y="4668"/>
                    <a:pt x="7788" y="4764"/>
                  </a:cubicBezTo>
                  <a:lnTo>
                    <a:pt x="7788" y="5597"/>
                  </a:lnTo>
                  <a:lnTo>
                    <a:pt x="6907" y="5597"/>
                  </a:lnTo>
                  <a:lnTo>
                    <a:pt x="6907" y="3097"/>
                  </a:lnTo>
                  <a:lnTo>
                    <a:pt x="6907" y="2335"/>
                  </a:lnTo>
                  <a:lnTo>
                    <a:pt x="7788" y="2335"/>
                  </a:lnTo>
                  <a:lnTo>
                    <a:pt x="7788" y="4025"/>
                  </a:lnTo>
                  <a:cubicBezTo>
                    <a:pt x="7788" y="4121"/>
                    <a:pt x="7883" y="4192"/>
                    <a:pt x="7978" y="4192"/>
                  </a:cubicBezTo>
                  <a:cubicBezTo>
                    <a:pt x="8074" y="4192"/>
                    <a:pt x="8145" y="4121"/>
                    <a:pt x="8145" y="4025"/>
                  </a:cubicBezTo>
                  <a:lnTo>
                    <a:pt x="8145" y="2215"/>
                  </a:lnTo>
                  <a:cubicBezTo>
                    <a:pt x="8145" y="2096"/>
                    <a:pt x="8026" y="1977"/>
                    <a:pt x="7907" y="1977"/>
                  </a:cubicBezTo>
                  <a:lnTo>
                    <a:pt x="6811" y="1977"/>
                  </a:lnTo>
                  <a:cubicBezTo>
                    <a:pt x="6669" y="1977"/>
                    <a:pt x="6573" y="2096"/>
                    <a:pt x="6573" y="2215"/>
                  </a:cubicBezTo>
                  <a:lnTo>
                    <a:pt x="6573" y="2858"/>
                  </a:lnTo>
                  <a:lnTo>
                    <a:pt x="5573" y="2858"/>
                  </a:lnTo>
                  <a:cubicBezTo>
                    <a:pt x="5430" y="2858"/>
                    <a:pt x="5335" y="2954"/>
                    <a:pt x="5335" y="3097"/>
                  </a:cubicBezTo>
                  <a:lnTo>
                    <a:pt x="5335" y="3501"/>
                  </a:lnTo>
                  <a:lnTo>
                    <a:pt x="4335" y="3501"/>
                  </a:lnTo>
                  <a:cubicBezTo>
                    <a:pt x="4192" y="3501"/>
                    <a:pt x="4097" y="3620"/>
                    <a:pt x="4097" y="3740"/>
                  </a:cubicBezTo>
                  <a:lnTo>
                    <a:pt x="4097" y="4168"/>
                  </a:lnTo>
                  <a:lnTo>
                    <a:pt x="3096" y="4168"/>
                  </a:lnTo>
                  <a:cubicBezTo>
                    <a:pt x="2977" y="4168"/>
                    <a:pt x="2858" y="4287"/>
                    <a:pt x="2858" y="4406"/>
                  </a:cubicBezTo>
                  <a:lnTo>
                    <a:pt x="2858" y="4597"/>
                  </a:lnTo>
                  <a:lnTo>
                    <a:pt x="1858" y="4597"/>
                  </a:lnTo>
                  <a:cubicBezTo>
                    <a:pt x="1739" y="4597"/>
                    <a:pt x="1620" y="4716"/>
                    <a:pt x="1620" y="4835"/>
                  </a:cubicBezTo>
                  <a:lnTo>
                    <a:pt x="1620" y="5597"/>
                  </a:lnTo>
                  <a:lnTo>
                    <a:pt x="334" y="5597"/>
                  </a:lnTo>
                  <a:lnTo>
                    <a:pt x="334" y="334"/>
                  </a:lnTo>
                  <a:lnTo>
                    <a:pt x="1739" y="334"/>
                  </a:lnTo>
                  <a:cubicBezTo>
                    <a:pt x="1834" y="334"/>
                    <a:pt x="1929" y="263"/>
                    <a:pt x="1929" y="167"/>
                  </a:cubicBezTo>
                  <a:cubicBezTo>
                    <a:pt x="1929" y="72"/>
                    <a:pt x="1834"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6" name="Google Shape;14496;p115"/>
            <p:cNvSpPr/>
            <p:nvPr/>
          </p:nvSpPr>
          <p:spPr>
            <a:xfrm>
              <a:off x="4094204" y="4240740"/>
              <a:ext cx="161431" cy="97356"/>
            </a:xfrm>
            <a:custGeom>
              <a:avLst/>
              <a:gdLst/>
              <a:ahLst/>
              <a:cxnLst/>
              <a:rect l="l" t="t" r="r" b="b"/>
              <a:pathLst>
                <a:path w="4669" h="2816" extrusionOk="0">
                  <a:moveTo>
                    <a:pt x="3821" y="1"/>
                  </a:moveTo>
                  <a:cubicBezTo>
                    <a:pt x="3740" y="1"/>
                    <a:pt x="3668" y="66"/>
                    <a:pt x="3668" y="148"/>
                  </a:cubicBezTo>
                  <a:cubicBezTo>
                    <a:pt x="3644" y="244"/>
                    <a:pt x="3716" y="339"/>
                    <a:pt x="3811" y="339"/>
                  </a:cubicBezTo>
                  <a:lnTo>
                    <a:pt x="3930" y="363"/>
                  </a:lnTo>
                  <a:lnTo>
                    <a:pt x="120" y="2482"/>
                  </a:lnTo>
                  <a:cubicBezTo>
                    <a:pt x="25" y="2530"/>
                    <a:pt x="1" y="2649"/>
                    <a:pt x="48" y="2720"/>
                  </a:cubicBezTo>
                  <a:cubicBezTo>
                    <a:pt x="72" y="2768"/>
                    <a:pt x="144" y="2816"/>
                    <a:pt x="191" y="2816"/>
                  </a:cubicBezTo>
                  <a:cubicBezTo>
                    <a:pt x="215" y="2816"/>
                    <a:pt x="239" y="2792"/>
                    <a:pt x="286" y="2792"/>
                  </a:cubicBezTo>
                  <a:lnTo>
                    <a:pt x="4144" y="649"/>
                  </a:lnTo>
                  <a:lnTo>
                    <a:pt x="4073" y="815"/>
                  </a:lnTo>
                  <a:cubicBezTo>
                    <a:pt x="4049" y="910"/>
                    <a:pt x="4097" y="1006"/>
                    <a:pt x="4168" y="1053"/>
                  </a:cubicBezTo>
                  <a:lnTo>
                    <a:pt x="4240" y="1053"/>
                  </a:lnTo>
                  <a:cubicBezTo>
                    <a:pt x="4311" y="1053"/>
                    <a:pt x="4383" y="1006"/>
                    <a:pt x="4406" y="934"/>
                  </a:cubicBezTo>
                  <a:lnTo>
                    <a:pt x="4645" y="315"/>
                  </a:lnTo>
                  <a:cubicBezTo>
                    <a:pt x="4668" y="268"/>
                    <a:pt x="4645" y="220"/>
                    <a:pt x="4621" y="172"/>
                  </a:cubicBezTo>
                  <a:cubicBezTo>
                    <a:pt x="4597" y="125"/>
                    <a:pt x="4549" y="101"/>
                    <a:pt x="4502" y="77"/>
                  </a:cubicBezTo>
                  <a:lnTo>
                    <a:pt x="3859" y="6"/>
                  </a:lnTo>
                  <a:cubicBezTo>
                    <a:pt x="3846" y="2"/>
                    <a:pt x="3834"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7" name="Google Shape;14497;p115"/>
          <p:cNvGrpSpPr/>
          <p:nvPr/>
        </p:nvGrpSpPr>
        <p:grpSpPr>
          <a:xfrm>
            <a:off x="3467089" y="3570206"/>
            <a:ext cx="376687" cy="365257"/>
            <a:chOff x="3372132" y="4100959"/>
            <a:chExt cx="408421" cy="396028"/>
          </a:xfrm>
        </p:grpSpPr>
        <p:sp>
          <p:nvSpPr>
            <p:cNvPr id="14498" name="Google Shape;14498;p115"/>
            <p:cNvSpPr/>
            <p:nvPr/>
          </p:nvSpPr>
          <p:spPr>
            <a:xfrm>
              <a:off x="3402591" y="4131418"/>
              <a:ext cx="298935" cy="298879"/>
            </a:xfrm>
            <a:custGeom>
              <a:avLst/>
              <a:gdLst/>
              <a:ahLst/>
              <a:cxnLst/>
              <a:rect l="l" t="t" r="r" b="b"/>
              <a:pathLst>
                <a:path w="8646" h="8645" extrusionOk="0">
                  <a:moveTo>
                    <a:pt x="4335" y="0"/>
                  </a:moveTo>
                  <a:cubicBezTo>
                    <a:pt x="1929" y="0"/>
                    <a:pt x="1" y="1929"/>
                    <a:pt x="1" y="4311"/>
                  </a:cubicBezTo>
                  <a:cubicBezTo>
                    <a:pt x="1" y="5192"/>
                    <a:pt x="262" y="6049"/>
                    <a:pt x="763" y="6764"/>
                  </a:cubicBezTo>
                  <a:cubicBezTo>
                    <a:pt x="793" y="6810"/>
                    <a:pt x="854" y="6836"/>
                    <a:pt x="912" y="6836"/>
                  </a:cubicBezTo>
                  <a:cubicBezTo>
                    <a:pt x="944" y="6836"/>
                    <a:pt x="975" y="6828"/>
                    <a:pt x="1001" y="6811"/>
                  </a:cubicBezTo>
                  <a:cubicBezTo>
                    <a:pt x="1072" y="6764"/>
                    <a:pt x="1096" y="6644"/>
                    <a:pt x="1048" y="6573"/>
                  </a:cubicBezTo>
                  <a:cubicBezTo>
                    <a:pt x="596" y="5906"/>
                    <a:pt x="358" y="5120"/>
                    <a:pt x="358" y="4311"/>
                  </a:cubicBezTo>
                  <a:cubicBezTo>
                    <a:pt x="358" y="2120"/>
                    <a:pt x="2120" y="334"/>
                    <a:pt x="4335" y="334"/>
                  </a:cubicBezTo>
                  <a:cubicBezTo>
                    <a:pt x="6526" y="334"/>
                    <a:pt x="8288" y="2120"/>
                    <a:pt x="8288" y="4311"/>
                  </a:cubicBezTo>
                  <a:cubicBezTo>
                    <a:pt x="8288" y="6502"/>
                    <a:pt x="6526" y="8288"/>
                    <a:pt x="4335" y="8288"/>
                  </a:cubicBezTo>
                  <a:cubicBezTo>
                    <a:pt x="3263" y="8288"/>
                    <a:pt x="2263" y="7883"/>
                    <a:pt x="1501" y="7121"/>
                  </a:cubicBezTo>
                  <a:cubicBezTo>
                    <a:pt x="1465" y="7085"/>
                    <a:pt x="1423" y="7067"/>
                    <a:pt x="1382" y="7067"/>
                  </a:cubicBezTo>
                  <a:cubicBezTo>
                    <a:pt x="1340" y="7067"/>
                    <a:pt x="1298" y="7085"/>
                    <a:pt x="1263" y="7121"/>
                  </a:cubicBezTo>
                  <a:cubicBezTo>
                    <a:pt x="1191" y="7192"/>
                    <a:pt x="1191" y="7287"/>
                    <a:pt x="1263" y="7359"/>
                  </a:cubicBezTo>
                  <a:cubicBezTo>
                    <a:pt x="2072" y="8192"/>
                    <a:pt x="3168" y="8645"/>
                    <a:pt x="4311" y="8645"/>
                  </a:cubicBezTo>
                  <a:cubicBezTo>
                    <a:pt x="6716" y="8645"/>
                    <a:pt x="8645" y="6692"/>
                    <a:pt x="8645" y="4311"/>
                  </a:cubicBezTo>
                  <a:cubicBezTo>
                    <a:pt x="8645" y="1929"/>
                    <a:pt x="6716" y="0"/>
                    <a:pt x="4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9" name="Google Shape;14499;p115"/>
            <p:cNvSpPr/>
            <p:nvPr/>
          </p:nvSpPr>
          <p:spPr>
            <a:xfrm>
              <a:off x="3372132" y="4100959"/>
              <a:ext cx="405150" cy="396028"/>
            </a:xfrm>
            <a:custGeom>
              <a:avLst/>
              <a:gdLst/>
              <a:ahLst/>
              <a:cxnLst/>
              <a:rect l="l" t="t" r="r" b="b"/>
              <a:pathLst>
                <a:path w="11718" h="11455" extrusionOk="0">
                  <a:moveTo>
                    <a:pt x="5216" y="357"/>
                  </a:moveTo>
                  <a:cubicBezTo>
                    <a:pt x="7883" y="357"/>
                    <a:pt x="10050" y="2524"/>
                    <a:pt x="10050" y="5192"/>
                  </a:cubicBezTo>
                  <a:cubicBezTo>
                    <a:pt x="10050" y="7883"/>
                    <a:pt x="7883" y="10050"/>
                    <a:pt x="5216" y="10050"/>
                  </a:cubicBezTo>
                  <a:cubicBezTo>
                    <a:pt x="2525" y="10050"/>
                    <a:pt x="358" y="7883"/>
                    <a:pt x="358" y="5192"/>
                  </a:cubicBezTo>
                  <a:cubicBezTo>
                    <a:pt x="358" y="2524"/>
                    <a:pt x="2525" y="357"/>
                    <a:pt x="5216" y="357"/>
                  </a:cubicBezTo>
                  <a:close/>
                  <a:moveTo>
                    <a:pt x="5216" y="0"/>
                  </a:moveTo>
                  <a:cubicBezTo>
                    <a:pt x="3811" y="0"/>
                    <a:pt x="2501" y="548"/>
                    <a:pt x="1525" y="1524"/>
                  </a:cubicBezTo>
                  <a:cubicBezTo>
                    <a:pt x="548" y="2501"/>
                    <a:pt x="0" y="3810"/>
                    <a:pt x="0" y="5192"/>
                  </a:cubicBezTo>
                  <a:cubicBezTo>
                    <a:pt x="0" y="6597"/>
                    <a:pt x="548" y="7883"/>
                    <a:pt x="1525" y="8883"/>
                  </a:cubicBezTo>
                  <a:cubicBezTo>
                    <a:pt x="2501" y="9859"/>
                    <a:pt x="3811" y="10407"/>
                    <a:pt x="5216" y="10407"/>
                  </a:cubicBezTo>
                  <a:cubicBezTo>
                    <a:pt x="6383" y="10407"/>
                    <a:pt x="7526" y="10002"/>
                    <a:pt x="8431" y="9264"/>
                  </a:cubicBezTo>
                  <a:lnTo>
                    <a:pt x="10503" y="11264"/>
                  </a:lnTo>
                  <a:cubicBezTo>
                    <a:pt x="10645" y="11383"/>
                    <a:pt x="10812" y="11455"/>
                    <a:pt x="11003" y="11455"/>
                  </a:cubicBezTo>
                  <a:lnTo>
                    <a:pt x="11026" y="11455"/>
                  </a:lnTo>
                  <a:cubicBezTo>
                    <a:pt x="11217" y="11455"/>
                    <a:pt x="11384" y="11360"/>
                    <a:pt x="11527" y="11240"/>
                  </a:cubicBezTo>
                  <a:cubicBezTo>
                    <a:pt x="11646" y="11098"/>
                    <a:pt x="11717" y="10907"/>
                    <a:pt x="11717" y="10717"/>
                  </a:cubicBezTo>
                  <a:cubicBezTo>
                    <a:pt x="11717" y="10526"/>
                    <a:pt x="11646" y="10359"/>
                    <a:pt x="11503" y="10216"/>
                  </a:cubicBezTo>
                  <a:lnTo>
                    <a:pt x="10217" y="9002"/>
                  </a:lnTo>
                  <a:cubicBezTo>
                    <a:pt x="10181" y="8966"/>
                    <a:pt x="10139" y="8948"/>
                    <a:pt x="10098" y="8948"/>
                  </a:cubicBezTo>
                  <a:cubicBezTo>
                    <a:pt x="10056" y="8948"/>
                    <a:pt x="10014" y="8966"/>
                    <a:pt x="9979" y="9002"/>
                  </a:cubicBezTo>
                  <a:cubicBezTo>
                    <a:pt x="9907" y="9073"/>
                    <a:pt x="9907" y="9192"/>
                    <a:pt x="9979" y="9240"/>
                  </a:cubicBezTo>
                  <a:lnTo>
                    <a:pt x="11265" y="10478"/>
                  </a:lnTo>
                  <a:cubicBezTo>
                    <a:pt x="11336" y="10526"/>
                    <a:pt x="11384" y="10621"/>
                    <a:pt x="11384" y="10717"/>
                  </a:cubicBezTo>
                  <a:cubicBezTo>
                    <a:pt x="11384" y="10836"/>
                    <a:pt x="11336" y="10931"/>
                    <a:pt x="11265" y="11002"/>
                  </a:cubicBezTo>
                  <a:cubicBezTo>
                    <a:pt x="11193" y="11074"/>
                    <a:pt x="11122" y="11098"/>
                    <a:pt x="11003" y="11098"/>
                  </a:cubicBezTo>
                  <a:cubicBezTo>
                    <a:pt x="10907" y="11098"/>
                    <a:pt x="10812" y="11074"/>
                    <a:pt x="10741" y="11002"/>
                  </a:cubicBezTo>
                  <a:lnTo>
                    <a:pt x="8693" y="9050"/>
                  </a:lnTo>
                  <a:cubicBezTo>
                    <a:pt x="8764" y="9002"/>
                    <a:pt x="8812" y="8930"/>
                    <a:pt x="8883" y="8883"/>
                  </a:cubicBezTo>
                  <a:cubicBezTo>
                    <a:pt x="9002" y="8764"/>
                    <a:pt x="9098" y="8645"/>
                    <a:pt x="9217" y="8502"/>
                  </a:cubicBezTo>
                  <a:lnTo>
                    <a:pt x="9455" y="8740"/>
                  </a:lnTo>
                  <a:cubicBezTo>
                    <a:pt x="9479" y="8764"/>
                    <a:pt x="9526" y="8788"/>
                    <a:pt x="9574" y="8788"/>
                  </a:cubicBezTo>
                  <a:cubicBezTo>
                    <a:pt x="9621" y="8788"/>
                    <a:pt x="9669" y="8764"/>
                    <a:pt x="9693" y="8740"/>
                  </a:cubicBezTo>
                  <a:cubicBezTo>
                    <a:pt x="9764" y="8669"/>
                    <a:pt x="9764" y="8549"/>
                    <a:pt x="9693" y="8478"/>
                  </a:cubicBezTo>
                  <a:lnTo>
                    <a:pt x="9431" y="8240"/>
                  </a:lnTo>
                  <a:cubicBezTo>
                    <a:pt x="10050" y="7359"/>
                    <a:pt x="10407" y="6311"/>
                    <a:pt x="10407" y="5192"/>
                  </a:cubicBezTo>
                  <a:cubicBezTo>
                    <a:pt x="10407" y="3810"/>
                    <a:pt x="9860" y="2501"/>
                    <a:pt x="8883" y="1524"/>
                  </a:cubicBezTo>
                  <a:cubicBezTo>
                    <a:pt x="7907" y="548"/>
                    <a:pt x="6597" y="0"/>
                    <a:pt x="5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0" name="Google Shape;14500;p115"/>
            <p:cNvSpPr/>
            <p:nvPr/>
          </p:nvSpPr>
          <p:spPr>
            <a:xfrm>
              <a:off x="3485741" y="4192337"/>
              <a:ext cx="170489" cy="162214"/>
            </a:xfrm>
            <a:custGeom>
              <a:avLst/>
              <a:gdLst/>
              <a:ahLst/>
              <a:cxnLst/>
              <a:rect l="l" t="t" r="r" b="b"/>
              <a:pathLst>
                <a:path w="4931" h="4692" extrusionOk="0">
                  <a:moveTo>
                    <a:pt x="1025" y="1"/>
                  </a:moveTo>
                  <a:cubicBezTo>
                    <a:pt x="453" y="1"/>
                    <a:pt x="1" y="477"/>
                    <a:pt x="1" y="1048"/>
                  </a:cubicBezTo>
                  <a:lnTo>
                    <a:pt x="1" y="3644"/>
                  </a:lnTo>
                  <a:cubicBezTo>
                    <a:pt x="1" y="4216"/>
                    <a:pt x="453" y="4692"/>
                    <a:pt x="1025" y="4692"/>
                  </a:cubicBezTo>
                  <a:lnTo>
                    <a:pt x="4764" y="4692"/>
                  </a:lnTo>
                  <a:cubicBezTo>
                    <a:pt x="4859" y="4692"/>
                    <a:pt x="4930" y="4620"/>
                    <a:pt x="4930" y="4525"/>
                  </a:cubicBezTo>
                  <a:cubicBezTo>
                    <a:pt x="4930" y="4430"/>
                    <a:pt x="4859" y="4359"/>
                    <a:pt x="4764" y="4359"/>
                  </a:cubicBezTo>
                  <a:lnTo>
                    <a:pt x="1025" y="4359"/>
                  </a:lnTo>
                  <a:cubicBezTo>
                    <a:pt x="644" y="4359"/>
                    <a:pt x="334" y="4025"/>
                    <a:pt x="334" y="3644"/>
                  </a:cubicBezTo>
                  <a:lnTo>
                    <a:pt x="334" y="1048"/>
                  </a:lnTo>
                  <a:cubicBezTo>
                    <a:pt x="334" y="667"/>
                    <a:pt x="644" y="358"/>
                    <a:pt x="1025" y="358"/>
                  </a:cubicBezTo>
                  <a:lnTo>
                    <a:pt x="4430" y="358"/>
                  </a:lnTo>
                  <a:cubicBezTo>
                    <a:pt x="4526" y="358"/>
                    <a:pt x="4597" y="262"/>
                    <a:pt x="4597" y="167"/>
                  </a:cubicBezTo>
                  <a:cubicBezTo>
                    <a:pt x="4597" y="72"/>
                    <a:pt x="4526" y="1"/>
                    <a:pt x="4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1" name="Google Shape;14501;p115"/>
            <p:cNvSpPr/>
            <p:nvPr/>
          </p:nvSpPr>
          <p:spPr>
            <a:xfrm>
              <a:off x="3509632" y="4216228"/>
              <a:ext cx="159771" cy="114470"/>
            </a:xfrm>
            <a:custGeom>
              <a:avLst/>
              <a:gdLst/>
              <a:ahLst/>
              <a:cxnLst/>
              <a:rect l="l" t="t" r="r" b="b"/>
              <a:pathLst>
                <a:path w="4621" h="3311" extrusionOk="0">
                  <a:moveTo>
                    <a:pt x="334" y="0"/>
                  </a:moveTo>
                  <a:cubicBezTo>
                    <a:pt x="143" y="0"/>
                    <a:pt x="0" y="167"/>
                    <a:pt x="0" y="357"/>
                  </a:cubicBezTo>
                  <a:lnTo>
                    <a:pt x="0" y="2953"/>
                  </a:lnTo>
                  <a:cubicBezTo>
                    <a:pt x="0" y="3144"/>
                    <a:pt x="143" y="3310"/>
                    <a:pt x="334" y="3310"/>
                  </a:cubicBezTo>
                  <a:lnTo>
                    <a:pt x="4454" y="3310"/>
                  </a:lnTo>
                  <a:cubicBezTo>
                    <a:pt x="4549" y="3310"/>
                    <a:pt x="4620" y="3239"/>
                    <a:pt x="4620" y="3144"/>
                  </a:cubicBezTo>
                  <a:cubicBezTo>
                    <a:pt x="4620" y="3048"/>
                    <a:pt x="4549" y="2977"/>
                    <a:pt x="4454" y="2977"/>
                  </a:cubicBezTo>
                  <a:lnTo>
                    <a:pt x="334" y="2977"/>
                  </a:lnTo>
                  <a:lnTo>
                    <a:pt x="334" y="357"/>
                  </a:lnTo>
                  <a:lnTo>
                    <a:pt x="2310" y="357"/>
                  </a:lnTo>
                  <a:cubicBezTo>
                    <a:pt x="2406" y="357"/>
                    <a:pt x="2477" y="262"/>
                    <a:pt x="2477" y="167"/>
                  </a:cubicBezTo>
                  <a:cubicBezTo>
                    <a:pt x="2477" y="72"/>
                    <a:pt x="2406" y="0"/>
                    <a:pt x="2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2" name="Google Shape;14502;p115"/>
            <p:cNvSpPr/>
            <p:nvPr/>
          </p:nvSpPr>
          <p:spPr>
            <a:xfrm>
              <a:off x="3608443" y="4216228"/>
              <a:ext cx="53557" cy="12377"/>
            </a:xfrm>
            <a:custGeom>
              <a:avLst/>
              <a:gdLst/>
              <a:ahLst/>
              <a:cxnLst/>
              <a:rect l="l" t="t" r="r" b="b"/>
              <a:pathLst>
                <a:path w="1549" h="358" extrusionOk="0">
                  <a:moveTo>
                    <a:pt x="191" y="0"/>
                  </a:moveTo>
                  <a:cubicBezTo>
                    <a:pt x="95" y="0"/>
                    <a:pt x="0" y="72"/>
                    <a:pt x="0" y="167"/>
                  </a:cubicBezTo>
                  <a:cubicBezTo>
                    <a:pt x="0" y="262"/>
                    <a:pt x="95" y="357"/>
                    <a:pt x="191" y="357"/>
                  </a:cubicBezTo>
                  <a:lnTo>
                    <a:pt x="1381" y="357"/>
                  </a:lnTo>
                  <a:cubicBezTo>
                    <a:pt x="1477" y="357"/>
                    <a:pt x="1548" y="262"/>
                    <a:pt x="1548" y="167"/>
                  </a:cubicBezTo>
                  <a:cubicBezTo>
                    <a:pt x="1548" y="72"/>
                    <a:pt x="1477"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3" name="Google Shape;14503;p115"/>
            <p:cNvSpPr/>
            <p:nvPr/>
          </p:nvSpPr>
          <p:spPr>
            <a:xfrm>
              <a:off x="3735225" y="4216228"/>
              <a:ext cx="45328" cy="12377"/>
            </a:xfrm>
            <a:custGeom>
              <a:avLst/>
              <a:gdLst/>
              <a:ahLst/>
              <a:cxnLst/>
              <a:rect l="l" t="t" r="r" b="b"/>
              <a:pathLst>
                <a:path w="1311" h="358" extrusionOk="0">
                  <a:moveTo>
                    <a:pt x="167" y="0"/>
                  </a:moveTo>
                  <a:cubicBezTo>
                    <a:pt x="72" y="0"/>
                    <a:pt x="1" y="72"/>
                    <a:pt x="1" y="167"/>
                  </a:cubicBezTo>
                  <a:cubicBezTo>
                    <a:pt x="1" y="262"/>
                    <a:pt x="72" y="357"/>
                    <a:pt x="167" y="357"/>
                  </a:cubicBezTo>
                  <a:lnTo>
                    <a:pt x="1144" y="357"/>
                  </a:lnTo>
                  <a:cubicBezTo>
                    <a:pt x="1239" y="357"/>
                    <a:pt x="1310" y="262"/>
                    <a:pt x="1310" y="167"/>
                  </a:cubicBezTo>
                  <a:cubicBezTo>
                    <a:pt x="1310" y="72"/>
                    <a:pt x="1239"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4" name="Google Shape;14504;p115"/>
            <p:cNvSpPr/>
            <p:nvPr/>
          </p:nvSpPr>
          <p:spPr>
            <a:xfrm>
              <a:off x="3738510" y="4318323"/>
              <a:ext cx="42043" cy="12377"/>
            </a:xfrm>
            <a:custGeom>
              <a:avLst/>
              <a:gdLst/>
              <a:ahLst/>
              <a:cxnLst/>
              <a:rect l="l" t="t" r="r" b="b"/>
              <a:pathLst>
                <a:path w="1216" h="358" extrusionOk="0">
                  <a:moveTo>
                    <a:pt x="191" y="0"/>
                  </a:moveTo>
                  <a:cubicBezTo>
                    <a:pt x="96" y="0"/>
                    <a:pt x="1" y="95"/>
                    <a:pt x="1" y="191"/>
                  </a:cubicBezTo>
                  <a:cubicBezTo>
                    <a:pt x="1" y="286"/>
                    <a:pt x="96" y="357"/>
                    <a:pt x="191" y="357"/>
                  </a:cubicBezTo>
                  <a:lnTo>
                    <a:pt x="1049" y="357"/>
                  </a:lnTo>
                  <a:cubicBezTo>
                    <a:pt x="1144" y="357"/>
                    <a:pt x="1215" y="286"/>
                    <a:pt x="1215" y="191"/>
                  </a:cubicBezTo>
                  <a:cubicBezTo>
                    <a:pt x="1215" y="95"/>
                    <a:pt x="1144"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5" name="Google Shape;14505;p115"/>
            <p:cNvSpPr/>
            <p:nvPr/>
          </p:nvSpPr>
          <p:spPr>
            <a:xfrm>
              <a:off x="3740999" y="4240083"/>
              <a:ext cx="39554" cy="12377"/>
            </a:xfrm>
            <a:custGeom>
              <a:avLst/>
              <a:gdLst/>
              <a:ahLst/>
              <a:cxnLst/>
              <a:rect l="l" t="t" r="r" b="b"/>
              <a:pathLst>
                <a:path w="1144" h="358" extrusionOk="0">
                  <a:moveTo>
                    <a:pt x="167" y="1"/>
                  </a:moveTo>
                  <a:cubicBezTo>
                    <a:pt x="72" y="1"/>
                    <a:pt x="0" y="72"/>
                    <a:pt x="0" y="167"/>
                  </a:cubicBezTo>
                  <a:cubicBezTo>
                    <a:pt x="0" y="263"/>
                    <a:pt x="72" y="358"/>
                    <a:pt x="167" y="358"/>
                  </a:cubicBezTo>
                  <a:lnTo>
                    <a:pt x="977" y="358"/>
                  </a:lnTo>
                  <a:cubicBezTo>
                    <a:pt x="1072" y="358"/>
                    <a:pt x="1143" y="263"/>
                    <a:pt x="1143" y="167"/>
                  </a:cubicBezTo>
                  <a:cubicBezTo>
                    <a:pt x="1143" y="72"/>
                    <a:pt x="107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6" name="Google Shape;14506;p115"/>
            <p:cNvSpPr/>
            <p:nvPr/>
          </p:nvSpPr>
          <p:spPr>
            <a:xfrm>
              <a:off x="3742624" y="4294433"/>
              <a:ext cx="37929" cy="12377"/>
            </a:xfrm>
            <a:custGeom>
              <a:avLst/>
              <a:gdLst/>
              <a:ahLst/>
              <a:cxnLst/>
              <a:rect l="l" t="t" r="r" b="b"/>
              <a:pathLst>
                <a:path w="1097" h="358" extrusionOk="0">
                  <a:moveTo>
                    <a:pt x="168" y="0"/>
                  </a:moveTo>
                  <a:cubicBezTo>
                    <a:pt x="72" y="0"/>
                    <a:pt x="1" y="96"/>
                    <a:pt x="1" y="191"/>
                  </a:cubicBezTo>
                  <a:cubicBezTo>
                    <a:pt x="1" y="286"/>
                    <a:pt x="72" y="358"/>
                    <a:pt x="168" y="358"/>
                  </a:cubicBezTo>
                  <a:lnTo>
                    <a:pt x="930" y="358"/>
                  </a:lnTo>
                  <a:cubicBezTo>
                    <a:pt x="1025" y="358"/>
                    <a:pt x="1096" y="286"/>
                    <a:pt x="1096" y="191"/>
                  </a:cubicBezTo>
                  <a:cubicBezTo>
                    <a:pt x="1096" y="96"/>
                    <a:pt x="1025" y="0"/>
                    <a:pt x="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7" name="Google Shape;14507;p115"/>
            <p:cNvSpPr/>
            <p:nvPr/>
          </p:nvSpPr>
          <p:spPr>
            <a:xfrm>
              <a:off x="3540921" y="4255745"/>
              <a:ext cx="36269" cy="35437"/>
            </a:xfrm>
            <a:custGeom>
              <a:avLst/>
              <a:gdLst/>
              <a:ahLst/>
              <a:cxnLst/>
              <a:rect l="l" t="t" r="r" b="b"/>
              <a:pathLst>
                <a:path w="1049" h="1025" extrusionOk="0">
                  <a:moveTo>
                    <a:pt x="524" y="334"/>
                  </a:moveTo>
                  <a:cubicBezTo>
                    <a:pt x="620" y="334"/>
                    <a:pt x="691" y="429"/>
                    <a:pt x="691" y="524"/>
                  </a:cubicBezTo>
                  <a:cubicBezTo>
                    <a:pt x="691" y="619"/>
                    <a:pt x="620" y="691"/>
                    <a:pt x="524" y="691"/>
                  </a:cubicBezTo>
                  <a:cubicBezTo>
                    <a:pt x="429" y="691"/>
                    <a:pt x="358" y="619"/>
                    <a:pt x="358" y="524"/>
                  </a:cubicBezTo>
                  <a:cubicBezTo>
                    <a:pt x="358" y="429"/>
                    <a:pt x="429" y="334"/>
                    <a:pt x="524" y="334"/>
                  </a:cubicBezTo>
                  <a:close/>
                  <a:moveTo>
                    <a:pt x="524" y="0"/>
                  </a:moveTo>
                  <a:cubicBezTo>
                    <a:pt x="239" y="0"/>
                    <a:pt x="0" y="238"/>
                    <a:pt x="0" y="524"/>
                  </a:cubicBezTo>
                  <a:cubicBezTo>
                    <a:pt x="0" y="810"/>
                    <a:pt x="239" y="1024"/>
                    <a:pt x="524" y="1024"/>
                  </a:cubicBezTo>
                  <a:cubicBezTo>
                    <a:pt x="810" y="1024"/>
                    <a:pt x="1048" y="810"/>
                    <a:pt x="1048" y="524"/>
                  </a:cubicBezTo>
                  <a:cubicBezTo>
                    <a:pt x="1048" y="238"/>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8" name="Google Shape;14508;p115"/>
            <p:cNvSpPr/>
            <p:nvPr/>
          </p:nvSpPr>
          <p:spPr>
            <a:xfrm>
              <a:off x="3587837" y="4255745"/>
              <a:ext cx="36269" cy="35437"/>
            </a:xfrm>
            <a:custGeom>
              <a:avLst/>
              <a:gdLst/>
              <a:ahLst/>
              <a:cxnLst/>
              <a:rect l="l" t="t" r="r" b="b"/>
              <a:pathLst>
                <a:path w="1049" h="1025" extrusionOk="0">
                  <a:moveTo>
                    <a:pt x="525" y="334"/>
                  </a:moveTo>
                  <a:cubicBezTo>
                    <a:pt x="620" y="334"/>
                    <a:pt x="691" y="429"/>
                    <a:pt x="691" y="524"/>
                  </a:cubicBezTo>
                  <a:cubicBezTo>
                    <a:pt x="691" y="619"/>
                    <a:pt x="620" y="691"/>
                    <a:pt x="525" y="691"/>
                  </a:cubicBezTo>
                  <a:cubicBezTo>
                    <a:pt x="429" y="691"/>
                    <a:pt x="358" y="619"/>
                    <a:pt x="358" y="524"/>
                  </a:cubicBezTo>
                  <a:cubicBezTo>
                    <a:pt x="358" y="429"/>
                    <a:pt x="429" y="334"/>
                    <a:pt x="525" y="334"/>
                  </a:cubicBezTo>
                  <a:close/>
                  <a:moveTo>
                    <a:pt x="525" y="0"/>
                  </a:moveTo>
                  <a:cubicBezTo>
                    <a:pt x="239" y="0"/>
                    <a:pt x="1" y="238"/>
                    <a:pt x="1" y="524"/>
                  </a:cubicBezTo>
                  <a:cubicBezTo>
                    <a:pt x="1" y="810"/>
                    <a:pt x="239" y="1024"/>
                    <a:pt x="525" y="1024"/>
                  </a:cubicBezTo>
                  <a:cubicBezTo>
                    <a:pt x="810" y="1024"/>
                    <a:pt x="1049" y="810"/>
                    <a:pt x="1049" y="524"/>
                  </a:cubicBezTo>
                  <a:cubicBezTo>
                    <a:pt x="1049" y="238"/>
                    <a:pt x="810"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9" name="Google Shape;14509;p115"/>
            <p:cNvSpPr/>
            <p:nvPr/>
          </p:nvSpPr>
          <p:spPr>
            <a:xfrm>
              <a:off x="3634788" y="4255745"/>
              <a:ext cx="35439" cy="35437"/>
            </a:xfrm>
            <a:custGeom>
              <a:avLst/>
              <a:gdLst/>
              <a:ahLst/>
              <a:cxnLst/>
              <a:rect l="l" t="t" r="r" b="b"/>
              <a:pathLst>
                <a:path w="1025" h="1025" extrusionOk="0">
                  <a:moveTo>
                    <a:pt x="524" y="334"/>
                  </a:moveTo>
                  <a:cubicBezTo>
                    <a:pt x="619" y="334"/>
                    <a:pt x="691" y="429"/>
                    <a:pt x="691" y="524"/>
                  </a:cubicBezTo>
                  <a:cubicBezTo>
                    <a:pt x="691" y="619"/>
                    <a:pt x="619" y="691"/>
                    <a:pt x="524" y="691"/>
                  </a:cubicBezTo>
                  <a:cubicBezTo>
                    <a:pt x="429" y="691"/>
                    <a:pt x="357" y="619"/>
                    <a:pt x="357" y="524"/>
                  </a:cubicBezTo>
                  <a:cubicBezTo>
                    <a:pt x="357" y="429"/>
                    <a:pt x="429" y="334"/>
                    <a:pt x="524" y="334"/>
                  </a:cubicBezTo>
                  <a:close/>
                  <a:moveTo>
                    <a:pt x="524" y="0"/>
                  </a:moveTo>
                  <a:cubicBezTo>
                    <a:pt x="238" y="0"/>
                    <a:pt x="0" y="238"/>
                    <a:pt x="0" y="524"/>
                  </a:cubicBezTo>
                  <a:cubicBezTo>
                    <a:pt x="0" y="810"/>
                    <a:pt x="238" y="1024"/>
                    <a:pt x="524" y="1024"/>
                  </a:cubicBezTo>
                  <a:cubicBezTo>
                    <a:pt x="810" y="1024"/>
                    <a:pt x="1024" y="810"/>
                    <a:pt x="1024" y="524"/>
                  </a:cubicBezTo>
                  <a:cubicBezTo>
                    <a:pt x="1024" y="238"/>
                    <a:pt x="810"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0" name="Google Shape;14510;p115"/>
            <p:cNvSpPr/>
            <p:nvPr/>
          </p:nvSpPr>
          <p:spPr>
            <a:xfrm>
              <a:off x="3755001" y="4267258"/>
              <a:ext cx="14833" cy="12377"/>
            </a:xfrm>
            <a:custGeom>
              <a:avLst/>
              <a:gdLst/>
              <a:ahLst/>
              <a:cxnLst/>
              <a:rect l="l" t="t" r="r" b="b"/>
              <a:pathLst>
                <a:path w="429" h="358" extrusionOk="0">
                  <a:moveTo>
                    <a:pt x="167" y="1"/>
                  </a:moveTo>
                  <a:cubicBezTo>
                    <a:pt x="72" y="1"/>
                    <a:pt x="0" y="96"/>
                    <a:pt x="0" y="191"/>
                  </a:cubicBezTo>
                  <a:cubicBezTo>
                    <a:pt x="0" y="286"/>
                    <a:pt x="72" y="358"/>
                    <a:pt x="167" y="358"/>
                  </a:cubicBezTo>
                  <a:lnTo>
                    <a:pt x="262" y="358"/>
                  </a:lnTo>
                  <a:cubicBezTo>
                    <a:pt x="357" y="358"/>
                    <a:pt x="429" y="286"/>
                    <a:pt x="429" y="191"/>
                  </a:cubicBezTo>
                  <a:cubicBezTo>
                    <a:pt x="429" y="96"/>
                    <a:pt x="357"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1" name="Google Shape;14511;p115"/>
          <p:cNvGrpSpPr/>
          <p:nvPr/>
        </p:nvGrpSpPr>
        <p:grpSpPr>
          <a:xfrm>
            <a:off x="2190575" y="3591443"/>
            <a:ext cx="376699" cy="322752"/>
            <a:chOff x="1988077" y="4123985"/>
            <a:chExt cx="408434" cy="349943"/>
          </a:xfrm>
        </p:grpSpPr>
        <p:sp>
          <p:nvSpPr>
            <p:cNvPr id="14512" name="Google Shape;14512;p115"/>
            <p:cNvSpPr/>
            <p:nvPr/>
          </p:nvSpPr>
          <p:spPr>
            <a:xfrm>
              <a:off x="1988077" y="4123985"/>
              <a:ext cx="408434" cy="349943"/>
            </a:xfrm>
            <a:custGeom>
              <a:avLst/>
              <a:gdLst/>
              <a:ahLst/>
              <a:cxnLst/>
              <a:rect l="l" t="t" r="r" b="b"/>
              <a:pathLst>
                <a:path w="11813" h="10122" extrusionOk="0">
                  <a:moveTo>
                    <a:pt x="1262" y="1"/>
                  </a:moveTo>
                  <a:cubicBezTo>
                    <a:pt x="572" y="1"/>
                    <a:pt x="0" y="549"/>
                    <a:pt x="0" y="1263"/>
                  </a:cubicBezTo>
                  <a:lnTo>
                    <a:pt x="0" y="8860"/>
                  </a:lnTo>
                  <a:cubicBezTo>
                    <a:pt x="0" y="9550"/>
                    <a:pt x="572" y="10122"/>
                    <a:pt x="1262" y="10122"/>
                  </a:cubicBezTo>
                  <a:lnTo>
                    <a:pt x="2525" y="10122"/>
                  </a:lnTo>
                  <a:cubicBezTo>
                    <a:pt x="2620" y="10122"/>
                    <a:pt x="2691" y="10051"/>
                    <a:pt x="2691" y="9955"/>
                  </a:cubicBezTo>
                  <a:cubicBezTo>
                    <a:pt x="2691" y="9860"/>
                    <a:pt x="2620" y="9789"/>
                    <a:pt x="2525" y="9789"/>
                  </a:cubicBezTo>
                  <a:lnTo>
                    <a:pt x="1262" y="9789"/>
                  </a:lnTo>
                  <a:cubicBezTo>
                    <a:pt x="762" y="9789"/>
                    <a:pt x="357" y="9360"/>
                    <a:pt x="357" y="8860"/>
                  </a:cubicBezTo>
                  <a:lnTo>
                    <a:pt x="357" y="1763"/>
                  </a:lnTo>
                  <a:lnTo>
                    <a:pt x="8859" y="1763"/>
                  </a:lnTo>
                  <a:cubicBezTo>
                    <a:pt x="8954" y="1763"/>
                    <a:pt x="9026" y="1692"/>
                    <a:pt x="9026" y="1596"/>
                  </a:cubicBezTo>
                  <a:cubicBezTo>
                    <a:pt x="9026" y="1501"/>
                    <a:pt x="8954" y="1406"/>
                    <a:pt x="8859" y="1406"/>
                  </a:cubicBezTo>
                  <a:lnTo>
                    <a:pt x="357" y="1406"/>
                  </a:lnTo>
                  <a:lnTo>
                    <a:pt x="357" y="1263"/>
                  </a:lnTo>
                  <a:cubicBezTo>
                    <a:pt x="357" y="739"/>
                    <a:pt x="762" y="334"/>
                    <a:pt x="1262" y="334"/>
                  </a:cubicBezTo>
                  <a:lnTo>
                    <a:pt x="10550" y="334"/>
                  </a:lnTo>
                  <a:cubicBezTo>
                    <a:pt x="11050" y="334"/>
                    <a:pt x="11455" y="739"/>
                    <a:pt x="11455" y="1263"/>
                  </a:cubicBezTo>
                  <a:lnTo>
                    <a:pt x="11455" y="1406"/>
                  </a:lnTo>
                  <a:lnTo>
                    <a:pt x="9597" y="1406"/>
                  </a:lnTo>
                  <a:cubicBezTo>
                    <a:pt x="9502" y="1406"/>
                    <a:pt x="9431" y="1501"/>
                    <a:pt x="9431" y="1596"/>
                  </a:cubicBezTo>
                  <a:cubicBezTo>
                    <a:pt x="9431" y="1692"/>
                    <a:pt x="9502" y="1763"/>
                    <a:pt x="9597" y="1763"/>
                  </a:cubicBezTo>
                  <a:lnTo>
                    <a:pt x="11455" y="1763"/>
                  </a:lnTo>
                  <a:lnTo>
                    <a:pt x="11455" y="8860"/>
                  </a:lnTo>
                  <a:cubicBezTo>
                    <a:pt x="11455" y="9360"/>
                    <a:pt x="11050" y="9789"/>
                    <a:pt x="10550" y="9789"/>
                  </a:cubicBezTo>
                  <a:lnTo>
                    <a:pt x="3263" y="9789"/>
                  </a:lnTo>
                  <a:cubicBezTo>
                    <a:pt x="3168" y="9789"/>
                    <a:pt x="3072" y="9860"/>
                    <a:pt x="3072" y="9955"/>
                  </a:cubicBezTo>
                  <a:cubicBezTo>
                    <a:pt x="3072" y="10051"/>
                    <a:pt x="3168" y="10122"/>
                    <a:pt x="3263" y="10122"/>
                  </a:cubicBezTo>
                  <a:lnTo>
                    <a:pt x="10550" y="10122"/>
                  </a:lnTo>
                  <a:cubicBezTo>
                    <a:pt x="11241" y="10122"/>
                    <a:pt x="11812" y="9550"/>
                    <a:pt x="11812" y="8860"/>
                  </a:cubicBezTo>
                  <a:lnTo>
                    <a:pt x="11812" y="1263"/>
                  </a:lnTo>
                  <a:cubicBezTo>
                    <a:pt x="11812" y="549"/>
                    <a:pt x="11241" y="1"/>
                    <a:pt x="10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3" name="Google Shape;14513;p115"/>
            <p:cNvSpPr/>
            <p:nvPr/>
          </p:nvSpPr>
          <p:spPr>
            <a:xfrm>
              <a:off x="2029220" y="4202225"/>
              <a:ext cx="325282" cy="167988"/>
            </a:xfrm>
            <a:custGeom>
              <a:avLst/>
              <a:gdLst/>
              <a:ahLst/>
              <a:cxnLst/>
              <a:rect l="l" t="t" r="r" b="b"/>
              <a:pathLst>
                <a:path w="9408" h="4859" extrusionOk="0">
                  <a:moveTo>
                    <a:pt x="4716" y="334"/>
                  </a:moveTo>
                  <a:cubicBezTo>
                    <a:pt x="5145" y="334"/>
                    <a:pt x="5550" y="405"/>
                    <a:pt x="5955" y="524"/>
                  </a:cubicBezTo>
                  <a:lnTo>
                    <a:pt x="5693" y="1334"/>
                  </a:lnTo>
                  <a:cubicBezTo>
                    <a:pt x="5383" y="1239"/>
                    <a:pt x="5050" y="1191"/>
                    <a:pt x="4716" y="1191"/>
                  </a:cubicBezTo>
                  <a:cubicBezTo>
                    <a:pt x="4359" y="1191"/>
                    <a:pt x="4026" y="1239"/>
                    <a:pt x="3716" y="1334"/>
                  </a:cubicBezTo>
                  <a:lnTo>
                    <a:pt x="3454" y="524"/>
                  </a:lnTo>
                  <a:cubicBezTo>
                    <a:pt x="3859" y="405"/>
                    <a:pt x="4264" y="334"/>
                    <a:pt x="4716" y="334"/>
                  </a:cubicBezTo>
                  <a:close/>
                  <a:moveTo>
                    <a:pt x="6288" y="643"/>
                  </a:moveTo>
                  <a:cubicBezTo>
                    <a:pt x="6836" y="834"/>
                    <a:pt x="7312" y="1167"/>
                    <a:pt x="7741" y="1572"/>
                  </a:cubicBezTo>
                  <a:cubicBezTo>
                    <a:pt x="7955" y="1786"/>
                    <a:pt x="8146" y="2001"/>
                    <a:pt x="8288" y="2239"/>
                  </a:cubicBezTo>
                  <a:lnTo>
                    <a:pt x="7598" y="2715"/>
                  </a:lnTo>
                  <a:cubicBezTo>
                    <a:pt x="7479" y="2525"/>
                    <a:pt x="7312" y="2334"/>
                    <a:pt x="7145" y="2167"/>
                  </a:cubicBezTo>
                  <a:cubicBezTo>
                    <a:pt x="6812" y="1858"/>
                    <a:pt x="6431" y="1620"/>
                    <a:pt x="6026" y="1453"/>
                  </a:cubicBezTo>
                  <a:lnTo>
                    <a:pt x="6288" y="643"/>
                  </a:lnTo>
                  <a:close/>
                  <a:moveTo>
                    <a:pt x="930" y="2525"/>
                  </a:moveTo>
                  <a:lnTo>
                    <a:pt x="1620" y="3025"/>
                  </a:lnTo>
                  <a:cubicBezTo>
                    <a:pt x="1382" y="3477"/>
                    <a:pt x="1239" y="3977"/>
                    <a:pt x="1216" y="4525"/>
                  </a:cubicBezTo>
                  <a:lnTo>
                    <a:pt x="358" y="4525"/>
                  </a:lnTo>
                  <a:cubicBezTo>
                    <a:pt x="382" y="3811"/>
                    <a:pt x="573" y="3120"/>
                    <a:pt x="930" y="2525"/>
                  </a:cubicBezTo>
                  <a:close/>
                  <a:moveTo>
                    <a:pt x="8479" y="2525"/>
                  </a:moveTo>
                  <a:cubicBezTo>
                    <a:pt x="8836" y="3120"/>
                    <a:pt x="9027" y="3811"/>
                    <a:pt x="9050" y="4525"/>
                  </a:cubicBezTo>
                  <a:lnTo>
                    <a:pt x="8193" y="4525"/>
                  </a:lnTo>
                  <a:cubicBezTo>
                    <a:pt x="8169" y="3977"/>
                    <a:pt x="8026" y="3477"/>
                    <a:pt x="7788" y="3025"/>
                  </a:cubicBezTo>
                  <a:lnTo>
                    <a:pt x="8479" y="2525"/>
                  </a:lnTo>
                  <a:close/>
                  <a:moveTo>
                    <a:pt x="4716" y="0"/>
                  </a:moveTo>
                  <a:cubicBezTo>
                    <a:pt x="3478" y="0"/>
                    <a:pt x="2311" y="477"/>
                    <a:pt x="1430" y="1334"/>
                  </a:cubicBezTo>
                  <a:cubicBezTo>
                    <a:pt x="549" y="2191"/>
                    <a:pt x="49" y="3334"/>
                    <a:pt x="1" y="4573"/>
                  </a:cubicBezTo>
                  <a:cubicBezTo>
                    <a:pt x="1" y="4644"/>
                    <a:pt x="25" y="4716"/>
                    <a:pt x="96" y="4787"/>
                  </a:cubicBezTo>
                  <a:cubicBezTo>
                    <a:pt x="144" y="4835"/>
                    <a:pt x="215" y="4858"/>
                    <a:pt x="287" y="4858"/>
                  </a:cubicBezTo>
                  <a:lnTo>
                    <a:pt x="1263" y="4858"/>
                  </a:lnTo>
                  <a:cubicBezTo>
                    <a:pt x="1430" y="4858"/>
                    <a:pt x="1549" y="4739"/>
                    <a:pt x="1549" y="4573"/>
                  </a:cubicBezTo>
                  <a:cubicBezTo>
                    <a:pt x="1573" y="3787"/>
                    <a:pt x="1906" y="3049"/>
                    <a:pt x="2454" y="2501"/>
                  </a:cubicBezTo>
                  <a:cubicBezTo>
                    <a:pt x="2501" y="2429"/>
                    <a:pt x="2501" y="2310"/>
                    <a:pt x="2430" y="2239"/>
                  </a:cubicBezTo>
                  <a:cubicBezTo>
                    <a:pt x="2409" y="2217"/>
                    <a:pt x="2373" y="2206"/>
                    <a:pt x="2333" y="2206"/>
                  </a:cubicBezTo>
                  <a:cubicBezTo>
                    <a:pt x="2285" y="2206"/>
                    <a:pt x="2231" y="2223"/>
                    <a:pt x="2192" y="2263"/>
                  </a:cubicBezTo>
                  <a:cubicBezTo>
                    <a:pt x="2049" y="2406"/>
                    <a:pt x="1930" y="2548"/>
                    <a:pt x="1811" y="2715"/>
                  </a:cubicBezTo>
                  <a:lnTo>
                    <a:pt x="1120" y="2239"/>
                  </a:lnTo>
                  <a:cubicBezTo>
                    <a:pt x="1263" y="2001"/>
                    <a:pt x="1454" y="1786"/>
                    <a:pt x="1668" y="1572"/>
                  </a:cubicBezTo>
                  <a:cubicBezTo>
                    <a:pt x="2097" y="1167"/>
                    <a:pt x="2597" y="834"/>
                    <a:pt x="3121" y="643"/>
                  </a:cubicBezTo>
                  <a:lnTo>
                    <a:pt x="3383" y="1453"/>
                  </a:lnTo>
                  <a:cubicBezTo>
                    <a:pt x="3192" y="1524"/>
                    <a:pt x="2978" y="1643"/>
                    <a:pt x="2787" y="1763"/>
                  </a:cubicBezTo>
                  <a:cubicBezTo>
                    <a:pt x="2716" y="1810"/>
                    <a:pt x="2692" y="1905"/>
                    <a:pt x="2740" y="2001"/>
                  </a:cubicBezTo>
                  <a:cubicBezTo>
                    <a:pt x="2770" y="2047"/>
                    <a:pt x="2831" y="2073"/>
                    <a:pt x="2889" y="2073"/>
                  </a:cubicBezTo>
                  <a:cubicBezTo>
                    <a:pt x="2921" y="2073"/>
                    <a:pt x="2952" y="2065"/>
                    <a:pt x="2978" y="2048"/>
                  </a:cubicBezTo>
                  <a:cubicBezTo>
                    <a:pt x="3502" y="1715"/>
                    <a:pt x="4097" y="1548"/>
                    <a:pt x="4716" y="1548"/>
                  </a:cubicBezTo>
                  <a:cubicBezTo>
                    <a:pt x="5526" y="1548"/>
                    <a:pt x="6312" y="1858"/>
                    <a:pt x="6907" y="2429"/>
                  </a:cubicBezTo>
                  <a:cubicBezTo>
                    <a:pt x="7479" y="3001"/>
                    <a:pt x="7836" y="3763"/>
                    <a:pt x="7860" y="4573"/>
                  </a:cubicBezTo>
                  <a:cubicBezTo>
                    <a:pt x="7860" y="4739"/>
                    <a:pt x="7979" y="4858"/>
                    <a:pt x="8146" y="4858"/>
                  </a:cubicBezTo>
                  <a:lnTo>
                    <a:pt x="9122" y="4858"/>
                  </a:lnTo>
                  <a:cubicBezTo>
                    <a:pt x="9193" y="4858"/>
                    <a:pt x="9265" y="4835"/>
                    <a:pt x="9312" y="4787"/>
                  </a:cubicBezTo>
                  <a:cubicBezTo>
                    <a:pt x="9384" y="4716"/>
                    <a:pt x="9408" y="4644"/>
                    <a:pt x="9408" y="4573"/>
                  </a:cubicBezTo>
                  <a:cubicBezTo>
                    <a:pt x="9360" y="3334"/>
                    <a:pt x="8860" y="2191"/>
                    <a:pt x="7979" y="1334"/>
                  </a:cubicBezTo>
                  <a:cubicBezTo>
                    <a:pt x="7098" y="477"/>
                    <a:pt x="5931" y="0"/>
                    <a:pt x="47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4" name="Google Shape;14514;p115"/>
            <p:cNvSpPr/>
            <p:nvPr/>
          </p:nvSpPr>
          <p:spPr>
            <a:xfrm>
              <a:off x="2160151" y="4320571"/>
              <a:ext cx="73299" cy="85878"/>
            </a:xfrm>
            <a:custGeom>
              <a:avLst/>
              <a:gdLst/>
              <a:ahLst/>
              <a:cxnLst/>
              <a:rect l="l" t="t" r="r" b="b"/>
              <a:pathLst>
                <a:path w="2120" h="2484" extrusionOk="0">
                  <a:moveTo>
                    <a:pt x="1739" y="364"/>
                  </a:moveTo>
                  <a:lnTo>
                    <a:pt x="1620" y="983"/>
                  </a:lnTo>
                  <a:cubicBezTo>
                    <a:pt x="1501" y="840"/>
                    <a:pt x="1382" y="769"/>
                    <a:pt x="1215" y="697"/>
                  </a:cubicBezTo>
                  <a:lnTo>
                    <a:pt x="1739" y="364"/>
                  </a:lnTo>
                  <a:close/>
                  <a:moveTo>
                    <a:pt x="929" y="1007"/>
                  </a:moveTo>
                  <a:cubicBezTo>
                    <a:pt x="1239" y="1007"/>
                    <a:pt x="1477" y="1245"/>
                    <a:pt x="1477" y="1554"/>
                  </a:cubicBezTo>
                  <a:cubicBezTo>
                    <a:pt x="1477" y="1888"/>
                    <a:pt x="1239" y="2126"/>
                    <a:pt x="929" y="2126"/>
                  </a:cubicBezTo>
                  <a:cubicBezTo>
                    <a:pt x="596" y="2126"/>
                    <a:pt x="358" y="1888"/>
                    <a:pt x="358" y="1554"/>
                  </a:cubicBezTo>
                  <a:cubicBezTo>
                    <a:pt x="358" y="1245"/>
                    <a:pt x="596" y="1007"/>
                    <a:pt x="929" y="1007"/>
                  </a:cubicBezTo>
                  <a:close/>
                  <a:moveTo>
                    <a:pt x="1784" y="1"/>
                  </a:moveTo>
                  <a:cubicBezTo>
                    <a:pt x="1721" y="1"/>
                    <a:pt x="1656" y="18"/>
                    <a:pt x="1596" y="54"/>
                  </a:cubicBezTo>
                  <a:lnTo>
                    <a:pt x="548" y="721"/>
                  </a:lnTo>
                  <a:cubicBezTo>
                    <a:pt x="239" y="864"/>
                    <a:pt x="0" y="1197"/>
                    <a:pt x="0" y="1578"/>
                  </a:cubicBezTo>
                  <a:cubicBezTo>
                    <a:pt x="0" y="2078"/>
                    <a:pt x="405" y="2483"/>
                    <a:pt x="929" y="2483"/>
                  </a:cubicBezTo>
                  <a:cubicBezTo>
                    <a:pt x="1406" y="2483"/>
                    <a:pt x="1810" y="2078"/>
                    <a:pt x="1834" y="1602"/>
                  </a:cubicBezTo>
                  <a:lnTo>
                    <a:pt x="2096" y="388"/>
                  </a:lnTo>
                  <a:cubicBezTo>
                    <a:pt x="2120" y="268"/>
                    <a:pt x="2072" y="126"/>
                    <a:pt x="1953" y="54"/>
                  </a:cubicBezTo>
                  <a:cubicBezTo>
                    <a:pt x="1906" y="18"/>
                    <a:pt x="1846" y="1"/>
                    <a:pt x="1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5" name="Google Shape;14515;p115"/>
            <p:cNvSpPr/>
            <p:nvPr/>
          </p:nvSpPr>
          <p:spPr>
            <a:xfrm>
              <a:off x="2025106" y="4148705"/>
              <a:ext cx="14037" cy="12377"/>
            </a:xfrm>
            <a:custGeom>
              <a:avLst/>
              <a:gdLst/>
              <a:ahLst/>
              <a:cxnLst/>
              <a:rect l="l" t="t" r="r" b="b"/>
              <a:pathLst>
                <a:path w="406" h="358" extrusionOk="0">
                  <a:moveTo>
                    <a:pt x="168" y="0"/>
                  </a:moveTo>
                  <a:cubicBezTo>
                    <a:pt x="72" y="0"/>
                    <a:pt x="1" y="96"/>
                    <a:pt x="1" y="191"/>
                  </a:cubicBezTo>
                  <a:cubicBezTo>
                    <a:pt x="1" y="286"/>
                    <a:pt x="72" y="358"/>
                    <a:pt x="168" y="358"/>
                  </a:cubicBezTo>
                  <a:lnTo>
                    <a:pt x="239" y="358"/>
                  </a:lnTo>
                  <a:cubicBezTo>
                    <a:pt x="334" y="358"/>
                    <a:pt x="406" y="286"/>
                    <a:pt x="406" y="191"/>
                  </a:cubicBezTo>
                  <a:cubicBezTo>
                    <a:pt x="406"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6" name="Google Shape;14516;p115"/>
            <p:cNvSpPr/>
            <p:nvPr/>
          </p:nvSpPr>
          <p:spPr>
            <a:xfrm>
              <a:off x="2053940" y="4148705"/>
              <a:ext cx="14867" cy="12377"/>
            </a:xfrm>
            <a:custGeom>
              <a:avLst/>
              <a:gdLst/>
              <a:ahLst/>
              <a:cxnLst/>
              <a:rect l="l" t="t" r="r" b="b"/>
              <a:pathLst>
                <a:path w="430" h="358" extrusionOk="0">
                  <a:moveTo>
                    <a:pt x="191" y="0"/>
                  </a:moveTo>
                  <a:cubicBezTo>
                    <a:pt x="96" y="0"/>
                    <a:pt x="0" y="96"/>
                    <a:pt x="0" y="191"/>
                  </a:cubicBezTo>
                  <a:cubicBezTo>
                    <a:pt x="0" y="286"/>
                    <a:pt x="96" y="358"/>
                    <a:pt x="191" y="358"/>
                  </a:cubicBezTo>
                  <a:lnTo>
                    <a:pt x="262" y="358"/>
                  </a:lnTo>
                  <a:cubicBezTo>
                    <a:pt x="358" y="358"/>
                    <a:pt x="429" y="286"/>
                    <a:pt x="429" y="191"/>
                  </a:cubicBezTo>
                  <a:cubicBezTo>
                    <a:pt x="429" y="96"/>
                    <a:pt x="358"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7" name="Google Shape;14517;p115"/>
            <p:cNvSpPr/>
            <p:nvPr/>
          </p:nvSpPr>
          <p:spPr>
            <a:xfrm>
              <a:off x="2083570" y="4148705"/>
              <a:ext cx="14867" cy="12377"/>
            </a:xfrm>
            <a:custGeom>
              <a:avLst/>
              <a:gdLst/>
              <a:ahLst/>
              <a:cxnLst/>
              <a:rect l="l" t="t" r="r" b="b"/>
              <a:pathLst>
                <a:path w="430" h="358" extrusionOk="0">
                  <a:moveTo>
                    <a:pt x="167" y="0"/>
                  </a:moveTo>
                  <a:cubicBezTo>
                    <a:pt x="72" y="0"/>
                    <a:pt x="1" y="96"/>
                    <a:pt x="1" y="191"/>
                  </a:cubicBezTo>
                  <a:cubicBezTo>
                    <a:pt x="1" y="286"/>
                    <a:pt x="72" y="358"/>
                    <a:pt x="167" y="358"/>
                  </a:cubicBezTo>
                  <a:lnTo>
                    <a:pt x="239" y="358"/>
                  </a:lnTo>
                  <a:cubicBezTo>
                    <a:pt x="334" y="358"/>
                    <a:pt x="429" y="286"/>
                    <a:pt x="429" y="191"/>
                  </a:cubicBezTo>
                  <a:cubicBezTo>
                    <a:pt x="429" y="96"/>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8" name="Google Shape;14518;p115"/>
          <p:cNvGrpSpPr/>
          <p:nvPr/>
        </p:nvGrpSpPr>
        <p:grpSpPr>
          <a:xfrm>
            <a:off x="2841364" y="3564881"/>
            <a:ext cx="337944" cy="375910"/>
            <a:chOff x="2693692" y="4095185"/>
            <a:chExt cx="366415" cy="407578"/>
          </a:xfrm>
        </p:grpSpPr>
        <p:sp>
          <p:nvSpPr>
            <p:cNvPr id="14519" name="Google Shape;14519;p115"/>
            <p:cNvSpPr/>
            <p:nvPr/>
          </p:nvSpPr>
          <p:spPr>
            <a:xfrm>
              <a:off x="2951404" y="4129932"/>
              <a:ext cx="69185" cy="111842"/>
            </a:xfrm>
            <a:custGeom>
              <a:avLst/>
              <a:gdLst/>
              <a:ahLst/>
              <a:cxnLst/>
              <a:rect l="l" t="t" r="r" b="b"/>
              <a:pathLst>
                <a:path w="2001" h="3235" extrusionOk="0">
                  <a:moveTo>
                    <a:pt x="211" y="0"/>
                  </a:moveTo>
                  <a:cubicBezTo>
                    <a:pt x="163" y="0"/>
                    <a:pt x="113" y="26"/>
                    <a:pt x="72" y="67"/>
                  </a:cubicBezTo>
                  <a:cubicBezTo>
                    <a:pt x="0" y="138"/>
                    <a:pt x="24" y="258"/>
                    <a:pt x="95" y="305"/>
                  </a:cubicBezTo>
                  <a:cubicBezTo>
                    <a:pt x="953" y="1020"/>
                    <a:pt x="1500" y="1996"/>
                    <a:pt x="1643" y="3068"/>
                  </a:cubicBezTo>
                  <a:cubicBezTo>
                    <a:pt x="1643" y="3163"/>
                    <a:pt x="1715" y="3234"/>
                    <a:pt x="1810" y="3234"/>
                  </a:cubicBezTo>
                  <a:lnTo>
                    <a:pt x="1834" y="3234"/>
                  </a:lnTo>
                  <a:cubicBezTo>
                    <a:pt x="1929" y="3211"/>
                    <a:pt x="2001" y="3115"/>
                    <a:pt x="1977" y="3020"/>
                  </a:cubicBezTo>
                  <a:cubicBezTo>
                    <a:pt x="1834" y="1853"/>
                    <a:pt x="1239" y="805"/>
                    <a:pt x="310" y="43"/>
                  </a:cubicBezTo>
                  <a:cubicBezTo>
                    <a:pt x="280" y="13"/>
                    <a:pt x="246"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0" name="Google Shape;14520;p115"/>
            <p:cNvSpPr/>
            <p:nvPr/>
          </p:nvSpPr>
          <p:spPr>
            <a:xfrm>
              <a:off x="2758725" y="4095185"/>
              <a:ext cx="185287" cy="43665"/>
            </a:xfrm>
            <a:custGeom>
              <a:avLst/>
              <a:gdLst/>
              <a:ahLst/>
              <a:cxnLst/>
              <a:rect l="l" t="t" r="r" b="b"/>
              <a:pathLst>
                <a:path w="5359" h="1263" extrusionOk="0">
                  <a:moveTo>
                    <a:pt x="2930" y="0"/>
                  </a:moveTo>
                  <a:cubicBezTo>
                    <a:pt x="1882" y="0"/>
                    <a:pt x="906" y="310"/>
                    <a:pt x="96" y="953"/>
                  </a:cubicBezTo>
                  <a:cubicBezTo>
                    <a:pt x="24" y="1001"/>
                    <a:pt x="1" y="1120"/>
                    <a:pt x="72" y="1191"/>
                  </a:cubicBezTo>
                  <a:cubicBezTo>
                    <a:pt x="96" y="1239"/>
                    <a:pt x="143" y="1263"/>
                    <a:pt x="191" y="1263"/>
                  </a:cubicBezTo>
                  <a:cubicBezTo>
                    <a:pt x="239" y="1263"/>
                    <a:pt x="263" y="1239"/>
                    <a:pt x="310" y="1215"/>
                  </a:cubicBezTo>
                  <a:cubicBezTo>
                    <a:pt x="1072" y="643"/>
                    <a:pt x="1977" y="334"/>
                    <a:pt x="2930" y="334"/>
                  </a:cubicBezTo>
                  <a:cubicBezTo>
                    <a:pt x="3692" y="334"/>
                    <a:pt x="4430" y="524"/>
                    <a:pt x="5073" y="905"/>
                  </a:cubicBezTo>
                  <a:cubicBezTo>
                    <a:pt x="5105" y="921"/>
                    <a:pt x="5137" y="929"/>
                    <a:pt x="5167" y="929"/>
                  </a:cubicBezTo>
                  <a:cubicBezTo>
                    <a:pt x="5227" y="929"/>
                    <a:pt x="5279" y="897"/>
                    <a:pt x="5311" y="834"/>
                  </a:cubicBezTo>
                  <a:cubicBezTo>
                    <a:pt x="5359" y="762"/>
                    <a:pt x="5335" y="643"/>
                    <a:pt x="5240" y="596"/>
                  </a:cubicBezTo>
                  <a:cubicBezTo>
                    <a:pt x="4549" y="215"/>
                    <a:pt x="3739" y="0"/>
                    <a:pt x="2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1" name="Google Shape;14521;p115"/>
            <p:cNvSpPr/>
            <p:nvPr/>
          </p:nvSpPr>
          <p:spPr>
            <a:xfrm>
              <a:off x="2698636" y="4195414"/>
              <a:ext cx="311279" cy="307350"/>
            </a:xfrm>
            <a:custGeom>
              <a:avLst/>
              <a:gdLst/>
              <a:ahLst/>
              <a:cxnLst/>
              <a:rect l="l" t="t" r="r" b="b"/>
              <a:pathLst>
                <a:path w="9003" h="8890" extrusionOk="0">
                  <a:moveTo>
                    <a:pt x="1143" y="4817"/>
                  </a:moveTo>
                  <a:cubicBezTo>
                    <a:pt x="1572" y="5317"/>
                    <a:pt x="2096" y="5722"/>
                    <a:pt x="2715" y="5984"/>
                  </a:cubicBezTo>
                  <a:lnTo>
                    <a:pt x="2715" y="6699"/>
                  </a:lnTo>
                  <a:lnTo>
                    <a:pt x="2096" y="6318"/>
                  </a:lnTo>
                  <a:cubicBezTo>
                    <a:pt x="2036" y="6294"/>
                    <a:pt x="1977" y="6282"/>
                    <a:pt x="1920" y="6282"/>
                  </a:cubicBezTo>
                  <a:cubicBezTo>
                    <a:pt x="1864" y="6282"/>
                    <a:pt x="1810" y="6294"/>
                    <a:pt x="1762" y="6318"/>
                  </a:cubicBezTo>
                  <a:lnTo>
                    <a:pt x="1143" y="6699"/>
                  </a:lnTo>
                  <a:lnTo>
                    <a:pt x="1143" y="4817"/>
                  </a:lnTo>
                  <a:close/>
                  <a:moveTo>
                    <a:pt x="3668" y="6318"/>
                  </a:moveTo>
                  <a:cubicBezTo>
                    <a:pt x="3977" y="6389"/>
                    <a:pt x="4311" y="6413"/>
                    <a:pt x="4668" y="6413"/>
                  </a:cubicBezTo>
                  <a:cubicBezTo>
                    <a:pt x="5001" y="6413"/>
                    <a:pt x="5358" y="6389"/>
                    <a:pt x="5668" y="6318"/>
                  </a:cubicBezTo>
                  <a:lnTo>
                    <a:pt x="5668" y="6318"/>
                  </a:lnTo>
                  <a:lnTo>
                    <a:pt x="5406" y="7318"/>
                  </a:lnTo>
                  <a:lnTo>
                    <a:pt x="3930" y="7318"/>
                  </a:lnTo>
                  <a:lnTo>
                    <a:pt x="3668" y="6318"/>
                  </a:lnTo>
                  <a:close/>
                  <a:moveTo>
                    <a:pt x="6144" y="7651"/>
                  </a:moveTo>
                  <a:cubicBezTo>
                    <a:pt x="6216" y="7651"/>
                    <a:pt x="6287" y="7723"/>
                    <a:pt x="6287" y="7794"/>
                  </a:cubicBezTo>
                  <a:lnTo>
                    <a:pt x="6287" y="8413"/>
                  </a:lnTo>
                  <a:cubicBezTo>
                    <a:pt x="6287" y="8485"/>
                    <a:pt x="6216" y="8556"/>
                    <a:pt x="6144" y="8556"/>
                  </a:cubicBezTo>
                  <a:lnTo>
                    <a:pt x="3191" y="8556"/>
                  </a:lnTo>
                  <a:cubicBezTo>
                    <a:pt x="3120" y="8556"/>
                    <a:pt x="3048" y="8485"/>
                    <a:pt x="3048" y="8413"/>
                  </a:cubicBezTo>
                  <a:lnTo>
                    <a:pt x="3048" y="7794"/>
                  </a:lnTo>
                  <a:cubicBezTo>
                    <a:pt x="3048" y="7723"/>
                    <a:pt x="3120" y="7651"/>
                    <a:pt x="3191" y="7651"/>
                  </a:cubicBezTo>
                  <a:close/>
                  <a:moveTo>
                    <a:pt x="474" y="1"/>
                  </a:moveTo>
                  <a:cubicBezTo>
                    <a:pt x="397" y="1"/>
                    <a:pt x="329" y="43"/>
                    <a:pt x="310" y="102"/>
                  </a:cubicBezTo>
                  <a:cubicBezTo>
                    <a:pt x="95" y="626"/>
                    <a:pt x="0" y="1197"/>
                    <a:pt x="0" y="1745"/>
                  </a:cubicBezTo>
                  <a:cubicBezTo>
                    <a:pt x="0" y="2722"/>
                    <a:pt x="286" y="3603"/>
                    <a:pt x="786" y="4365"/>
                  </a:cubicBezTo>
                  <a:lnTo>
                    <a:pt x="786" y="6770"/>
                  </a:lnTo>
                  <a:cubicBezTo>
                    <a:pt x="786" y="6889"/>
                    <a:pt x="857" y="6984"/>
                    <a:pt x="929" y="7032"/>
                  </a:cubicBezTo>
                  <a:cubicBezTo>
                    <a:pt x="977" y="7056"/>
                    <a:pt x="1024" y="7080"/>
                    <a:pt x="1096" y="7080"/>
                  </a:cubicBezTo>
                  <a:cubicBezTo>
                    <a:pt x="1143" y="7080"/>
                    <a:pt x="1191" y="7056"/>
                    <a:pt x="1238" y="7032"/>
                  </a:cubicBezTo>
                  <a:lnTo>
                    <a:pt x="1929" y="6627"/>
                  </a:lnTo>
                  <a:lnTo>
                    <a:pt x="2620" y="7032"/>
                  </a:lnTo>
                  <a:cubicBezTo>
                    <a:pt x="2667" y="7056"/>
                    <a:pt x="2715" y="7068"/>
                    <a:pt x="2763" y="7068"/>
                  </a:cubicBezTo>
                  <a:cubicBezTo>
                    <a:pt x="2810" y="7068"/>
                    <a:pt x="2858" y="7056"/>
                    <a:pt x="2906" y="7032"/>
                  </a:cubicBezTo>
                  <a:cubicBezTo>
                    <a:pt x="3001" y="6984"/>
                    <a:pt x="3048" y="6889"/>
                    <a:pt x="3048" y="6770"/>
                  </a:cubicBezTo>
                  <a:lnTo>
                    <a:pt x="3048" y="6127"/>
                  </a:lnTo>
                  <a:cubicBezTo>
                    <a:pt x="3120" y="6151"/>
                    <a:pt x="3191" y="6175"/>
                    <a:pt x="3263" y="6198"/>
                  </a:cubicBezTo>
                  <a:lnTo>
                    <a:pt x="3572" y="7318"/>
                  </a:lnTo>
                  <a:lnTo>
                    <a:pt x="3191" y="7318"/>
                  </a:lnTo>
                  <a:cubicBezTo>
                    <a:pt x="2929" y="7318"/>
                    <a:pt x="2691" y="7532"/>
                    <a:pt x="2691" y="7794"/>
                  </a:cubicBezTo>
                  <a:lnTo>
                    <a:pt x="2691" y="8413"/>
                  </a:lnTo>
                  <a:cubicBezTo>
                    <a:pt x="2691" y="8675"/>
                    <a:pt x="2929" y="8890"/>
                    <a:pt x="3191" y="8890"/>
                  </a:cubicBezTo>
                  <a:lnTo>
                    <a:pt x="6144" y="8890"/>
                  </a:lnTo>
                  <a:cubicBezTo>
                    <a:pt x="6406" y="8890"/>
                    <a:pt x="6621" y="8675"/>
                    <a:pt x="6621" y="8413"/>
                  </a:cubicBezTo>
                  <a:lnTo>
                    <a:pt x="6621" y="7794"/>
                  </a:lnTo>
                  <a:cubicBezTo>
                    <a:pt x="6621" y="7532"/>
                    <a:pt x="6406" y="7318"/>
                    <a:pt x="6144" y="7318"/>
                  </a:cubicBezTo>
                  <a:lnTo>
                    <a:pt x="5763" y="7318"/>
                  </a:lnTo>
                  <a:lnTo>
                    <a:pt x="6073" y="6198"/>
                  </a:lnTo>
                  <a:cubicBezTo>
                    <a:pt x="6144" y="6175"/>
                    <a:pt x="6216" y="6151"/>
                    <a:pt x="6287" y="6127"/>
                  </a:cubicBezTo>
                  <a:lnTo>
                    <a:pt x="6287" y="6770"/>
                  </a:lnTo>
                  <a:cubicBezTo>
                    <a:pt x="6287" y="6889"/>
                    <a:pt x="6335" y="6984"/>
                    <a:pt x="6430" y="7032"/>
                  </a:cubicBezTo>
                  <a:cubicBezTo>
                    <a:pt x="6478" y="7056"/>
                    <a:pt x="6525" y="7080"/>
                    <a:pt x="6573" y="7080"/>
                  </a:cubicBezTo>
                  <a:cubicBezTo>
                    <a:pt x="6621" y="7080"/>
                    <a:pt x="6668" y="7056"/>
                    <a:pt x="6716" y="7032"/>
                  </a:cubicBezTo>
                  <a:lnTo>
                    <a:pt x="7406" y="6627"/>
                  </a:lnTo>
                  <a:lnTo>
                    <a:pt x="8121" y="7032"/>
                  </a:lnTo>
                  <a:cubicBezTo>
                    <a:pt x="8157" y="7056"/>
                    <a:pt x="8204" y="7068"/>
                    <a:pt x="8255" y="7068"/>
                  </a:cubicBezTo>
                  <a:cubicBezTo>
                    <a:pt x="8305" y="7068"/>
                    <a:pt x="8359" y="7056"/>
                    <a:pt x="8407" y="7032"/>
                  </a:cubicBezTo>
                  <a:cubicBezTo>
                    <a:pt x="8502" y="6984"/>
                    <a:pt x="8550" y="6889"/>
                    <a:pt x="8550" y="6770"/>
                  </a:cubicBezTo>
                  <a:lnTo>
                    <a:pt x="8550" y="5960"/>
                  </a:lnTo>
                  <a:cubicBezTo>
                    <a:pt x="8550" y="5865"/>
                    <a:pt x="8478" y="5794"/>
                    <a:pt x="8383" y="5794"/>
                  </a:cubicBezTo>
                  <a:cubicBezTo>
                    <a:pt x="8288" y="5794"/>
                    <a:pt x="8192" y="5865"/>
                    <a:pt x="8192" y="5960"/>
                  </a:cubicBezTo>
                  <a:lnTo>
                    <a:pt x="8192" y="6699"/>
                  </a:lnTo>
                  <a:lnTo>
                    <a:pt x="7573" y="6318"/>
                  </a:lnTo>
                  <a:cubicBezTo>
                    <a:pt x="7526" y="6294"/>
                    <a:pt x="7472" y="6282"/>
                    <a:pt x="7418" y="6282"/>
                  </a:cubicBezTo>
                  <a:cubicBezTo>
                    <a:pt x="7365" y="6282"/>
                    <a:pt x="7311" y="6294"/>
                    <a:pt x="7264" y="6318"/>
                  </a:cubicBezTo>
                  <a:lnTo>
                    <a:pt x="6621" y="6699"/>
                  </a:lnTo>
                  <a:lnTo>
                    <a:pt x="6621" y="5984"/>
                  </a:lnTo>
                  <a:cubicBezTo>
                    <a:pt x="7240" y="5722"/>
                    <a:pt x="7764" y="5317"/>
                    <a:pt x="8192" y="4793"/>
                  </a:cubicBezTo>
                  <a:lnTo>
                    <a:pt x="8192" y="5222"/>
                  </a:lnTo>
                  <a:cubicBezTo>
                    <a:pt x="8192" y="5317"/>
                    <a:pt x="8288" y="5413"/>
                    <a:pt x="8383" y="5413"/>
                  </a:cubicBezTo>
                  <a:cubicBezTo>
                    <a:pt x="8478" y="5413"/>
                    <a:pt x="8550" y="5317"/>
                    <a:pt x="8550" y="5222"/>
                  </a:cubicBezTo>
                  <a:lnTo>
                    <a:pt x="8550" y="4341"/>
                  </a:lnTo>
                  <a:cubicBezTo>
                    <a:pt x="8716" y="4103"/>
                    <a:pt x="8859" y="3841"/>
                    <a:pt x="8978" y="3579"/>
                  </a:cubicBezTo>
                  <a:cubicBezTo>
                    <a:pt x="9002" y="3484"/>
                    <a:pt x="8954" y="3388"/>
                    <a:pt x="8883" y="3341"/>
                  </a:cubicBezTo>
                  <a:cubicBezTo>
                    <a:pt x="8857" y="3328"/>
                    <a:pt x="8832" y="3322"/>
                    <a:pt x="8807" y="3322"/>
                  </a:cubicBezTo>
                  <a:cubicBezTo>
                    <a:pt x="8740" y="3322"/>
                    <a:pt x="8680" y="3366"/>
                    <a:pt x="8645" y="3436"/>
                  </a:cubicBezTo>
                  <a:cubicBezTo>
                    <a:pt x="7978" y="5032"/>
                    <a:pt x="6406" y="6079"/>
                    <a:pt x="4668" y="6079"/>
                  </a:cubicBezTo>
                  <a:cubicBezTo>
                    <a:pt x="2286" y="6079"/>
                    <a:pt x="357" y="4127"/>
                    <a:pt x="357" y="1745"/>
                  </a:cubicBezTo>
                  <a:cubicBezTo>
                    <a:pt x="357" y="1221"/>
                    <a:pt x="429" y="721"/>
                    <a:pt x="619" y="245"/>
                  </a:cubicBezTo>
                  <a:cubicBezTo>
                    <a:pt x="667" y="150"/>
                    <a:pt x="619" y="54"/>
                    <a:pt x="524" y="7"/>
                  </a:cubicBezTo>
                  <a:cubicBezTo>
                    <a:pt x="507" y="3"/>
                    <a:pt x="490"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2" name="Google Shape;14522;p115"/>
            <p:cNvSpPr/>
            <p:nvPr/>
          </p:nvSpPr>
          <p:spPr>
            <a:xfrm>
              <a:off x="2734040" y="4129759"/>
              <a:ext cx="251983" cy="252794"/>
            </a:xfrm>
            <a:custGeom>
              <a:avLst/>
              <a:gdLst/>
              <a:ahLst/>
              <a:cxnLst/>
              <a:rect l="l" t="t" r="r" b="b"/>
              <a:pathLst>
                <a:path w="7288" h="7312" extrusionOk="0">
                  <a:moveTo>
                    <a:pt x="3644" y="1"/>
                  </a:moveTo>
                  <a:cubicBezTo>
                    <a:pt x="1620" y="1"/>
                    <a:pt x="0" y="1644"/>
                    <a:pt x="0" y="3644"/>
                  </a:cubicBezTo>
                  <a:cubicBezTo>
                    <a:pt x="0" y="4621"/>
                    <a:pt x="357" y="5549"/>
                    <a:pt x="1048" y="6240"/>
                  </a:cubicBezTo>
                  <a:cubicBezTo>
                    <a:pt x="1084" y="6264"/>
                    <a:pt x="1131" y="6276"/>
                    <a:pt x="1176" y="6276"/>
                  </a:cubicBezTo>
                  <a:cubicBezTo>
                    <a:pt x="1221" y="6276"/>
                    <a:pt x="1262" y="6264"/>
                    <a:pt x="1286" y="6240"/>
                  </a:cubicBezTo>
                  <a:cubicBezTo>
                    <a:pt x="1358" y="6169"/>
                    <a:pt x="1358" y="6049"/>
                    <a:pt x="1310" y="5978"/>
                  </a:cubicBezTo>
                  <a:cubicBezTo>
                    <a:pt x="667" y="5359"/>
                    <a:pt x="334" y="4525"/>
                    <a:pt x="334" y="3644"/>
                  </a:cubicBezTo>
                  <a:cubicBezTo>
                    <a:pt x="334" y="1834"/>
                    <a:pt x="1810" y="358"/>
                    <a:pt x="3644" y="358"/>
                  </a:cubicBezTo>
                  <a:cubicBezTo>
                    <a:pt x="5454" y="358"/>
                    <a:pt x="6954" y="1834"/>
                    <a:pt x="6954" y="3644"/>
                  </a:cubicBezTo>
                  <a:cubicBezTo>
                    <a:pt x="6954" y="5478"/>
                    <a:pt x="5454" y="6954"/>
                    <a:pt x="3644" y="6954"/>
                  </a:cubicBezTo>
                  <a:cubicBezTo>
                    <a:pt x="3001" y="6954"/>
                    <a:pt x="2382" y="6788"/>
                    <a:pt x="1858" y="6430"/>
                  </a:cubicBezTo>
                  <a:cubicBezTo>
                    <a:pt x="1824" y="6414"/>
                    <a:pt x="1790" y="6406"/>
                    <a:pt x="1758" y="6406"/>
                  </a:cubicBezTo>
                  <a:cubicBezTo>
                    <a:pt x="1698" y="6406"/>
                    <a:pt x="1642" y="6432"/>
                    <a:pt x="1596" y="6478"/>
                  </a:cubicBezTo>
                  <a:cubicBezTo>
                    <a:pt x="1548" y="6573"/>
                    <a:pt x="1572" y="6669"/>
                    <a:pt x="1667" y="6716"/>
                  </a:cubicBezTo>
                  <a:cubicBezTo>
                    <a:pt x="2239" y="7097"/>
                    <a:pt x="2929" y="7312"/>
                    <a:pt x="3644" y="7312"/>
                  </a:cubicBezTo>
                  <a:cubicBezTo>
                    <a:pt x="5644" y="7312"/>
                    <a:pt x="7287" y="5668"/>
                    <a:pt x="7287" y="3644"/>
                  </a:cubicBezTo>
                  <a:cubicBezTo>
                    <a:pt x="7287" y="1644"/>
                    <a:pt x="5644" y="1"/>
                    <a:pt x="3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3" name="Google Shape;14523;p115"/>
            <p:cNvSpPr/>
            <p:nvPr/>
          </p:nvSpPr>
          <p:spPr>
            <a:xfrm>
              <a:off x="2821304" y="4469790"/>
              <a:ext cx="79073" cy="11582"/>
            </a:xfrm>
            <a:custGeom>
              <a:avLst/>
              <a:gdLst/>
              <a:ahLst/>
              <a:cxnLst/>
              <a:rect l="l" t="t" r="r" b="b"/>
              <a:pathLst>
                <a:path w="2287" h="335" extrusionOk="0">
                  <a:moveTo>
                    <a:pt x="167" y="1"/>
                  </a:moveTo>
                  <a:cubicBezTo>
                    <a:pt x="72" y="1"/>
                    <a:pt x="0" y="72"/>
                    <a:pt x="0" y="168"/>
                  </a:cubicBezTo>
                  <a:cubicBezTo>
                    <a:pt x="0" y="263"/>
                    <a:pt x="72" y="334"/>
                    <a:pt x="167" y="334"/>
                  </a:cubicBezTo>
                  <a:lnTo>
                    <a:pt x="2120" y="334"/>
                  </a:lnTo>
                  <a:cubicBezTo>
                    <a:pt x="2215" y="334"/>
                    <a:pt x="2287" y="263"/>
                    <a:pt x="2287" y="168"/>
                  </a:cubicBezTo>
                  <a:cubicBezTo>
                    <a:pt x="2287" y="72"/>
                    <a:pt x="2215" y="1"/>
                    <a:pt x="2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4" name="Google Shape;14524;p115"/>
            <p:cNvSpPr/>
            <p:nvPr/>
          </p:nvSpPr>
          <p:spPr>
            <a:xfrm>
              <a:off x="2773557" y="4170936"/>
              <a:ext cx="175399" cy="166363"/>
            </a:xfrm>
            <a:custGeom>
              <a:avLst/>
              <a:gdLst/>
              <a:ahLst/>
              <a:cxnLst/>
              <a:rect l="l" t="t" r="r" b="b"/>
              <a:pathLst>
                <a:path w="5073" h="4812" extrusionOk="0">
                  <a:moveTo>
                    <a:pt x="2525" y="358"/>
                  </a:moveTo>
                  <a:cubicBezTo>
                    <a:pt x="2548" y="358"/>
                    <a:pt x="2620" y="358"/>
                    <a:pt x="2644" y="429"/>
                  </a:cubicBezTo>
                  <a:lnTo>
                    <a:pt x="3120" y="1405"/>
                  </a:lnTo>
                  <a:cubicBezTo>
                    <a:pt x="3191" y="1548"/>
                    <a:pt x="3334" y="1644"/>
                    <a:pt x="3501" y="1667"/>
                  </a:cubicBezTo>
                  <a:lnTo>
                    <a:pt x="4573" y="1834"/>
                  </a:lnTo>
                  <a:cubicBezTo>
                    <a:pt x="4644" y="1834"/>
                    <a:pt x="4668" y="1882"/>
                    <a:pt x="4668" y="1905"/>
                  </a:cubicBezTo>
                  <a:cubicBezTo>
                    <a:pt x="4692" y="1929"/>
                    <a:pt x="4692" y="2001"/>
                    <a:pt x="4644" y="2048"/>
                  </a:cubicBezTo>
                  <a:lnTo>
                    <a:pt x="3858" y="2810"/>
                  </a:lnTo>
                  <a:cubicBezTo>
                    <a:pt x="3739" y="2929"/>
                    <a:pt x="3692" y="3072"/>
                    <a:pt x="3715" y="3239"/>
                  </a:cubicBezTo>
                  <a:lnTo>
                    <a:pt x="3906" y="4311"/>
                  </a:lnTo>
                  <a:cubicBezTo>
                    <a:pt x="3930" y="4382"/>
                    <a:pt x="3882" y="4430"/>
                    <a:pt x="3858" y="4454"/>
                  </a:cubicBezTo>
                  <a:cubicBezTo>
                    <a:pt x="3842" y="4454"/>
                    <a:pt x="3816" y="4464"/>
                    <a:pt x="3779" y="4464"/>
                  </a:cubicBezTo>
                  <a:cubicBezTo>
                    <a:pt x="3760" y="4464"/>
                    <a:pt x="3739" y="4462"/>
                    <a:pt x="3715" y="4454"/>
                  </a:cubicBezTo>
                  <a:lnTo>
                    <a:pt x="2739" y="3954"/>
                  </a:lnTo>
                  <a:cubicBezTo>
                    <a:pt x="2679" y="3918"/>
                    <a:pt x="2608" y="3900"/>
                    <a:pt x="2534" y="3900"/>
                  </a:cubicBezTo>
                  <a:cubicBezTo>
                    <a:pt x="2459" y="3900"/>
                    <a:pt x="2382" y="3918"/>
                    <a:pt x="2310" y="3954"/>
                  </a:cubicBezTo>
                  <a:lnTo>
                    <a:pt x="1334" y="4454"/>
                  </a:lnTo>
                  <a:cubicBezTo>
                    <a:pt x="1310" y="4462"/>
                    <a:pt x="1289" y="4464"/>
                    <a:pt x="1270" y="4464"/>
                  </a:cubicBezTo>
                  <a:cubicBezTo>
                    <a:pt x="1233" y="4464"/>
                    <a:pt x="1207" y="4454"/>
                    <a:pt x="1191" y="4454"/>
                  </a:cubicBezTo>
                  <a:cubicBezTo>
                    <a:pt x="1167" y="4430"/>
                    <a:pt x="1143" y="4382"/>
                    <a:pt x="1143" y="4311"/>
                  </a:cubicBezTo>
                  <a:lnTo>
                    <a:pt x="1334" y="3239"/>
                  </a:lnTo>
                  <a:cubicBezTo>
                    <a:pt x="1358" y="3072"/>
                    <a:pt x="1310" y="2929"/>
                    <a:pt x="1191" y="2810"/>
                  </a:cubicBezTo>
                  <a:lnTo>
                    <a:pt x="405" y="2048"/>
                  </a:lnTo>
                  <a:cubicBezTo>
                    <a:pt x="357" y="2001"/>
                    <a:pt x="381" y="1929"/>
                    <a:pt x="381" y="1905"/>
                  </a:cubicBezTo>
                  <a:cubicBezTo>
                    <a:pt x="381" y="1882"/>
                    <a:pt x="405" y="1834"/>
                    <a:pt x="477" y="1834"/>
                  </a:cubicBezTo>
                  <a:lnTo>
                    <a:pt x="1572" y="1667"/>
                  </a:lnTo>
                  <a:cubicBezTo>
                    <a:pt x="1715" y="1644"/>
                    <a:pt x="1858" y="1548"/>
                    <a:pt x="1929" y="1405"/>
                  </a:cubicBezTo>
                  <a:lnTo>
                    <a:pt x="2406" y="429"/>
                  </a:lnTo>
                  <a:cubicBezTo>
                    <a:pt x="2453" y="358"/>
                    <a:pt x="2501" y="358"/>
                    <a:pt x="2525" y="358"/>
                  </a:cubicBezTo>
                  <a:close/>
                  <a:moveTo>
                    <a:pt x="2525" y="0"/>
                  </a:moveTo>
                  <a:cubicBezTo>
                    <a:pt x="2334" y="0"/>
                    <a:pt x="2191" y="119"/>
                    <a:pt x="2096" y="286"/>
                  </a:cubicBezTo>
                  <a:lnTo>
                    <a:pt x="1620" y="1262"/>
                  </a:lnTo>
                  <a:cubicBezTo>
                    <a:pt x="1596" y="1286"/>
                    <a:pt x="1548" y="1310"/>
                    <a:pt x="1524" y="1334"/>
                  </a:cubicBezTo>
                  <a:lnTo>
                    <a:pt x="429" y="1477"/>
                  </a:lnTo>
                  <a:cubicBezTo>
                    <a:pt x="262" y="1501"/>
                    <a:pt x="96" y="1644"/>
                    <a:pt x="48" y="1810"/>
                  </a:cubicBezTo>
                  <a:cubicBezTo>
                    <a:pt x="0" y="1977"/>
                    <a:pt x="48" y="2167"/>
                    <a:pt x="167" y="2310"/>
                  </a:cubicBezTo>
                  <a:lnTo>
                    <a:pt x="953" y="3072"/>
                  </a:lnTo>
                  <a:cubicBezTo>
                    <a:pt x="977" y="3096"/>
                    <a:pt x="1000" y="3144"/>
                    <a:pt x="1000" y="3168"/>
                  </a:cubicBezTo>
                  <a:lnTo>
                    <a:pt x="810" y="4263"/>
                  </a:lnTo>
                  <a:cubicBezTo>
                    <a:pt x="762" y="4430"/>
                    <a:pt x="858" y="4620"/>
                    <a:pt x="1000" y="4716"/>
                  </a:cubicBezTo>
                  <a:cubicBezTo>
                    <a:pt x="1072" y="4787"/>
                    <a:pt x="1167" y="4811"/>
                    <a:pt x="1286" y="4811"/>
                  </a:cubicBezTo>
                  <a:cubicBezTo>
                    <a:pt x="1358" y="4811"/>
                    <a:pt x="1429" y="4787"/>
                    <a:pt x="1501" y="4763"/>
                  </a:cubicBezTo>
                  <a:lnTo>
                    <a:pt x="2477" y="4263"/>
                  </a:lnTo>
                  <a:cubicBezTo>
                    <a:pt x="2489" y="4251"/>
                    <a:pt x="2507" y="4245"/>
                    <a:pt x="2528" y="4245"/>
                  </a:cubicBezTo>
                  <a:cubicBezTo>
                    <a:pt x="2548" y="4245"/>
                    <a:pt x="2572" y="4251"/>
                    <a:pt x="2596" y="4263"/>
                  </a:cubicBezTo>
                  <a:lnTo>
                    <a:pt x="3549" y="4763"/>
                  </a:lnTo>
                  <a:cubicBezTo>
                    <a:pt x="3621" y="4794"/>
                    <a:pt x="3699" y="4812"/>
                    <a:pt x="3775" y="4812"/>
                  </a:cubicBezTo>
                  <a:cubicBezTo>
                    <a:pt x="3873" y="4812"/>
                    <a:pt x="3968" y="4783"/>
                    <a:pt x="4049" y="4716"/>
                  </a:cubicBezTo>
                  <a:cubicBezTo>
                    <a:pt x="4215" y="4620"/>
                    <a:pt x="4287" y="4430"/>
                    <a:pt x="4239" y="4263"/>
                  </a:cubicBezTo>
                  <a:lnTo>
                    <a:pt x="4073" y="3168"/>
                  </a:lnTo>
                  <a:cubicBezTo>
                    <a:pt x="4049" y="3144"/>
                    <a:pt x="4073" y="3096"/>
                    <a:pt x="4096" y="3072"/>
                  </a:cubicBezTo>
                  <a:lnTo>
                    <a:pt x="4882" y="2310"/>
                  </a:lnTo>
                  <a:cubicBezTo>
                    <a:pt x="5025" y="2167"/>
                    <a:pt x="5073" y="1977"/>
                    <a:pt x="5001" y="1810"/>
                  </a:cubicBezTo>
                  <a:cubicBezTo>
                    <a:pt x="4954" y="1644"/>
                    <a:pt x="4811" y="1501"/>
                    <a:pt x="4620" y="1477"/>
                  </a:cubicBezTo>
                  <a:lnTo>
                    <a:pt x="3549" y="1334"/>
                  </a:lnTo>
                  <a:cubicBezTo>
                    <a:pt x="3501" y="1310"/>
                    <a:pt x="3453" y="1286"/>
                    <a:pt x="3430" y="1262"/>
                  </a:cubicBezTo>
                  <a:lnTo>
                    <a:pt x="2953" y="286"/>
                  </a:lnTo>
                  <a:cubicBezTo>
                    <a:pt x="2882" y="119"/>
                    <a:pt x="2715"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5" name="Google Shape;14525;p115"/>
            <p:cNvSpPr/>
            <p:nvPr/>
          </p:nvSpPr>
          <p:spPr>
            <a:xfrm>
              <a:off x="2996661" y="4249971"/>
              <a:ext cx="63445" cy="61781"/>
            </a:xfrm>
            <a:custGeom>
              <a:avLst/>
              <a:gdLst/>
              <a:ahLst/>
              <a:cxnLst/>
              <a:rect l="l" t="t" r="r" b="b"/>
              <a:pathLst>
                <a:path w="1835" h="1787" extrusionOk="0">
                  <a:moveTo>
                    <a:pt x="906" y="358"/>
                  </a:moveTo>
                  <a:cubicBezTo>
                    <a:pt x="1049" y="572"/>
                    <a:pt x="1239" y="739"/>
                    <a:pt x="1454" y="882"/>
                  </a:cubicBezTo>
                  <a:cubicBezTo>
                    <a:pt x="1239" y="1025"/>
                    <a:pt x="1049" y="1191"/>
                    <a:pt x="906" y="1429"/>
                  </a:cubicBezTo>
                  <a:cubicBezTo>
                    <a:pt x="787" y="1215"/>
                    <a:pt x="596" y="1025"/>
                    <a:pt x="382" y="882"/>
                  </a:cubicBezTo>
                  <a:cubicBezTo>
                    <a:pt x="596" y="763"/>
                    <a:pt x="787" y="572"/>
                    <a:pt x="906" y="358"/>
                  </a:cubicBezTo>
                  <a:close/>
                  <a:moveTo>
                    <a:pt x="906" y="1"/>
                  </a:moveTo>
                  <a:cubicBezTo>
                    <a:pt x="787" y="1"/>
                    <a:pt x="668" y="72"/>
                    <a:pt x="620" y="167"/>
                  </a:cubicBezTo>
                  <a:cubicBezTo>
                    <a:pt x="525" y="358"/>
                    <a:pt x="382" y="501"/>
                    <a:pt x="191" y="596"/>
                  </a:cubicBezTo>
                  <a:cubicBezTo>
                    <a:pt x="72" y="667"/>
                    <a:pt x="1" y="763"/>
                    <a:pt x="1" y="882"/>
                  </a:cubicBezTo>
                  <a:cubicBezTo>
                    <a:pt x="1" y="1001"/>
                    <a:pt x="72" y="1120"/>
                    <a:pt x="191" y="1191"/>
                  </a:cubicBezTo>
                  <a:cubicBezTo>
                    <a:pt x="358" y="1286"/>
                    <a:pt x="501" y="1429"/>
                    <a:pt x="620" y="1620"/>
                  </a:cubicBezTo>
                  <a:cubicBezTo>
                    <a:pt x="668" y="1715"/>
                    <a:pt x="763" y="1787"/>
                    <a:pt x="906" y="1787"/>
                  </a:cubicBezTo>
                  <a:cubicBezTo>
                    <a:pt x="1025" y="1787"/>
                    <a:pt x="1120" y="1739"/>
                    <a:pt x="1192" y="1620"/>
                  </a:cubicBezTo>
                  <a:cubicBezTo>
                    <a:pt x="1311" y="1429"/>
                    <a:pt x="1454" y="1286"/>
                    <a:pt x="1644" y="1167"/>
                  </a:cubicBezTo>
                  <a:cubicBezTo>
                    <a:pt x="1763" y="1120"/>
                    <a:pt x="1811" y="1001"/>
                    <a:pt x="1811" y="882"/>
                  </a:cubicBezTo>
                  <a:cubicBezTo>
                    <a:pt x="1835" y="763"/>
                    <a:pt x="1763" y="667"/>
                    <a:pt x="1668" y="596"/>
                  </a:cubicBezTo>
                  <a:cubicBezTo>
                    <a:pt x="1454" y="477"/>
                    <a:pt x="1311" y="334"/>
                    <a:pt x="1192" y="143"/>
                  </a:cubicBezTo>
                  <a:cubicBezTo>
                    <a:pt x="1120" y="48"/>
                    <a:pt x="1025"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6" name="Google Shape;14526;p115"/>
            <p:cNvSpPr/>
            <p:nvPr/>
          </p:nvSpPr>
          <p:spPr>
            <a:xfrm>
              <a:off x="2693692" y="4123190"/>
              <a:ext cx="62615" cy="61781"/>
            </a:xfrm>
            <a:custGeom>
              <a:avLst/>
              <a:gdLst/>
              <a:ahLst/>
              <a:cxnLst/>
              <a:rect l="l" t="t" r="r" b="b"/>
              <a:pathLst>
                <a:path w="1811" h="1787" extrusionOk="0">
                  <a:moveTo>
                    <a:pt x="905" y="357"/>
                  </a:moveTo>
                  <a:cubicBezTo>
                    <a:pt x="1024" y="572"/>
                    <a:pt x="1215" y="738"/>
                    <a:pt x="1453" y="881"/>
                  </a:cubicBezTo>
                  <a:cubicBezTo>
                    <a:pt x="1215" y="1024"/>
                    <a:pt x="1024" y="1191"/>
                    <a:pt x="905" y="1429"/>
                  </a:cubicBezTo>
                  <a:cubicBezTo>
                    <a:pt x="762" y="1215"/>
                    <a:pt x="596" y="1024"/>
                    <a:pt x="357" y="881"/>
                  </a:cubicBezTo>
                  <a:cubicBezTo>
                    <a:pt x="596" y="762"/>
                    <a:pt x="786" y="572"/>
                    <a:pt x="905" y="357"/>
                  </a:cubicBezTo>
                  <a:close/>
                  <a:moveTo>
                    <a:pt x="881" y="0"/>
                  </a:moveTo>
                  <a:cubicBezTo>
                    <a:pt x="762" y="0"/>
                    <a:pt x="667" y="72"/>
                    <a:pt x="596" y="167"/>
                  </a:cubicBezTo>
                  <a:cubicBezTo>
                    <a:pt x="500" y="357"/>
                    <a:pt x="357" y="500"/>
                    <a:pt x="167" y="595"/>
                  </a:cubicBezTo>
                  <a:cubicBezTo>
                    <a:pt x="72" y="643"/>
                    <a:pt x="0" y="762"/>
                    <a:pt x="0" y="881"/>
                  </a:cubicBezTo>
                  <a:cubicBezTo>
                    <a:pt x="0" y="1000"/>
                    <a:pt x="72" y="1119"/>
                    <a:pt x="167" y="1191"/>
                  </a:cubicBezTo>
                  <a:cubicBezTo>
                    <a:pt x="357" y="1286"/>
                    <a:pt x="500" y="1429"/>
                    <a:pt x="596" y="1619"/>
                  </a:cubicBezTo>
                  <a:cubicBezTo>
                    <a:pt x="667" y="1715"/>
                    <a:pt x="762" y="1786"/>
                    <a:pt x="881" y="1786"/>
                  </a:cubicBezTo>
                  <a:cubicBezTo>
                    <a:pt x="1000" y="1786"/>
                    <a:pt x="1120" y="1739"/>
                    <a:pt x="1191" y="1619"/>
                  </a:cubicBezTo>
                  <a:cubicBezTo>
                    <a:pt x="1286" y="1429"/>
                    <a:pt x="1453" y="1286"/>
                    <a:pt x="1643" y="1167"/>
                  </a:cubicBezTo>
                  <a:cubicBezTo>
                    <a:pt x="1739" y="1119"/>
                    <a:pt x="1810" y="1000"/>
                    <a:pt x="1810" y="881"/>
                  </a:cubicBezTo>
                  <a:cubicBezTo>
                    <a:pt x="1810" y="762"/>
                    <a:pt x="1763" y="667"/>
                    <a:pt x="1643" y="595"/>
                  </a:cubicBezTo>
                  <a:cubicBezTo>
                    <a:pt x="1453" y="476"/>
                    <a:pt x="1286" y="333"/>
                    <a:pt x="1191" y="143"/>
                  </a:cubicBezTo>
                  <a:cubicBezTo>
                    <a:pt x="1120" y="48"/>
                    <a:pt x="1000"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7" name="Google Shape;14527;p115"/>
          <p:cNvGrpSpPr/>
          <p:nvPr/>
        </p:nvGrpSpPr>
        <p:grpSpPr>
          <a:xfrm>
            <a:off x="1545080" y="3590709"/>
            <a:ext cx="376699" cy="324251"/>
            <a:chOff x="1288202" y="4123190"/>
            <a:chExt cx="408434" cy="351568"/>
          </a:xfrm>
        </p:grpSpPr>
        <p:sp>
          <p:nvSpPr>
            <p:cNvPr id="14528" name="Google Shape;14528;p115"/>
            <p:cNvSpPr/>
            <p:nvPr/>
          </p:nvSpPr>
          <p:spPr>
            <a:xfrm>
              <a:off x="1288202" y="4123190"/>
              <a:ext cx="408434" cy="351568"/>
            </a:xfrm>
            <a:custGeom>
              <a:avLst/>
              <a:gdLst/>
              <a:ahLst/>
              <a:cxnLst/>
              <a:rect l="l" t="t" r="r" b="b"/>
              <a:pathLst>
                <a:path w="11813" h="10169" extrusionOk="0">
                  <a:moveTo>
                    <a:pt x="2097" y="357"/>
                  </a:moveTo>
                  <a:cubicBezTo>
                    <a:pt x="2144" y="357"/>
                    <a:pt x="2192" y="381"/>
                    <a:pt x="2216" y="405"/>
                  </a:cubicBezTo>
                  <a:cubicBezTo>
                    <a:pt x="2263" y="453"/>
                    <a:pt x="2263" y="500"/>
                    <a:pt x="2263" y="548"/>
                  </a:cubicBezTo>
                  <a:lnTo>
                    <a:pt x="2192" y="1024"/>
                  </a:lnTo>
                  <a:cubicBezTo>
                    <a:pt x="2168" y="1096"/>
                    <a:pt x="2097" y="1167"/>
                    <a:pt x="2025" y="1167"/>
                  </a:cubicBezTo>
                  <a:cubicBezTo>
                    <a:pt x="1930" y="1167"/>
                    <a:pt x="1858" y="1096"/>
                    <a:pt x="1835" y="1024"/>
                  </a:cubicBezTo>
                  <a:lnTo>
                    <a:pt x="1763" y="548"/>
                  </a:lnTo>
                  <a:cubicBezTo>
                    <a:pt x="1763" y="500"/>
                    <a:pt x="1787" y="453"/>
                    <a:pt x="1811" y="405"/>
                  </a:cubicBezTo>
                  <a:cubicBezTo>
                    <a:pt x="1835" y="381"/>
                    <a:pt x="1882" y="357"/>
                    <a:pt x="1954" y="357"/>
                  </a:cubicBezTo>
                  <a:close/>
                  <a:moveTo>
                    <a:pt x="4026" y="357"/>
                  </a:moveTo>
                  <a:cubicBezTo>
                    <a:pt x="4073" y="357"/>
                    <a:pt x="4121" y="381"/>
                    <a:pt x="4168" y="405"/>
                  </a:cubicBezTo>
                  <a:cubicBezTo>
                    <a:pt x="4192" y="453"/>
                    <a:pt x="4216" y="500"/>
                    <a:pt x="4192" y="548"/>
                  </a:cubicBezTo>
                  <a:lnTo>
                    <a:pt x="4121" y="1024"/>
                  </a:lnTo>
                  <a:cubicBezTo>
                    <a:pt x="4121" y="1096"/>
                    <a:pt x="4049" y="1167"/>
                    <a:pt x="3954" y="1167"/>
                  </a:cubicBezTo>
                  <a:cubicBezTo>
                    <a:pt x="3859" y="1167"/>
                    <a:pt x="3787" y="1096"/>
                    <a:pt x="3787" y="1024"/>
                  </a:cubicBezTo>
                  <a:lnTo>
                    <a:pt x="3716" y="548"/>
                  </a:lnTo>
                  <a:cubicBezTo>
                    <a:pt x="3692" y="500"/>
                    <a:pt x="3716" y="453"/>
                    <a:pt x="3740" y="405"/>
                  </a:cubicBezTo>
                  <a:cubicBezTo>
                    <a:pt x="3787" y="381"/>
                    <a:pt x="3835" y="357"/>
                    <a:pt x="3883" y="357"/>
                  </a:cubicBezTo>
                  <a:close/>
                  <a:moveTo>
                    <a:pt x="5978" y="357"/>
                  </a:moveTo>
                  <a:cubicBezTo>
                    <a:pt x="6026" y="357"/>
                    <a:pt x="6074" y="381"/>
                    <a:pt x="6097" y="405"/>
                  </a:cubicBezTo>
                  <a:cubicBezTo>
                    <a:pt x="6145" y="453"/>
                    <a:pt x="6145" y="500"/>
                    <a:pt x="6145" y="548"/>
                  </a:cubicBezTo>
                  <a:lnTo>
                    <a:pt x="6074" y="1024"/>
                  </a:lnTo>
                  <a:cubicBezTo>
                    <a:pt x="6050" y="1096"/>
                    <a:pt x="5978" y="1167"/>
                    <a:pt x="5883" y="1167"/>
                  </a:cubicBezTo>
                  <a:cubicBezTo>
                    <a:pt x="5812" y="1167"/>
                    <a:pt x="5740" y="1096"/>
                    <a:pt x="5716" y="1024"/>
                  </a:cubicBezTo>
                  <a:lnTo>
                    <a:pt x="5645" y="548"/>
                  </a:lnTo>
                  <a:cubicBezTo>
                    <a:pt x="5645" y="500"/>
                    <a:pt x="5645" y="453"/>
                    <a:pt x="5693" y="405"/>
                  </a:cubicBezTo>
                  <a:cubicBezTo>
                    <a:pt x="5716" y="381"/>
                    <a:pt x="5764" y="357"/>
                    <a:pt x="5812" y="357"/>
                  </a:cubicBezTo>
                  <a:close/>
                  <a:moveTo>
                    <a:pt x="7907" y="357"/>
                  </a:moveTo>
                  <a:cubicBezTo>
                    <a:pt x="7955" y="357"/>
                    <a:pt x="8003" y="381"/>
                    <a:pt x="8050" y="405"/>
                  </a:cubicBezTo>
                  <a:cubicBezTo>
                    <a:pt x="8074" y="453"/>
                    <a:pt x="8098" y="500"/>
                    <a:pt x="8074" y="548"/>
                  </a:cubicBezTo>
                  <a:lnTo>
                    <a:pt x="8003" y="1024"/>
                  </a:lnTo>
                  <a:cubicBezTo>
                    <a:pt x="8003" y="1096"/>
                    <a:pt x="7931" y="1167"/>
                    <a:pt x="7836" y="1167"/>
                  </a:cubicBezTo>
                  <a:cubicBezTo>
                    <a:pt x="7741" y="1167"/>
                    <a:pt x="7669" y="1096"/>
                    <a:pt x="7669" y="1024"/>
                  </a:cubicBezTo>
                  <a:lnTo>
                    <a:pt x="7598" y="548"/>
                  </a:lnTo>
                  <a:cubicBezTo>
                    <a:pt x="7574" y="500"/>
                    <a:pt x="7598" y="453"/>
                    <a:pt x="7622" y="405"/>
                  </a:cubicBezTo>
                  <a:cubicBezTo>
                    <a:pt x="7669" y="381"/>
                    <a:pt x="7717" y="357"/>
                    <a:pt x="7764" y="357"/>
                  </a:cubicBezTo>
                  <a:close/>
                  <a:moveTo>
                    <a:pt x="9836" y="357"/>
                  </a:moveTo>
                  <a:cubicBezTo>
                    <a:pt x="9908" y="357"/>
                    <a:pt x="9955" y="381"/>
                    <a:pt x="9979" y="405"/>
                  </a:cubicBezTo>
                  <a:cubicBezTo>
                    <a:pt x="10003" y="453"/>
                    <a:pt x="10027" y="500"/>
                    <a:pt x="10027" y="548"/>
                  </a:cubicBezTo>
                  <a:lnTo>
                    <a:pt x="9955" y="1024"/>
                  </a:lnTo>
                  <a:cubicBezTo>
                    <a:pt x="9932" y="1096"/>
                    <a:pt x="9860" y="1167"/>
                    <a:pt x="9765" y="1167"/>
                  </a:cubicBezTo>
                  <a:cubicBezTo>
                    <a:pt x="9693" y="1167"/>
                    <a:pt x="9622" y="1096"/>
                    <a:pt x="9598" y="1024"/>
                  </a:cubicBezTo>
                  <a:lnTo>
                    <a:pt x="9527" y="548"/>
                  </a:lnTo>
                  <a:cubicBezTo>
                    <a:pt x="9527" y="500"/>
                    <a:pt x="9527" y="453"/>
                    <a:pt x="9574" y="405"/>
                  </a:cubicBezTo>
                  <a:cubicBezTo>
                    <a:pt x="9598" y="381"/>
                    <a:pt x="9646" y="357"/>
                    <a:pt x="9693" y="357"/>
                  </a:cubicBezTo>
                  <a:close/>
                  <a:moveTo>
                    <a:pt x="10741" y="929"/>
                  </a:moveTo>
                  <a:cubicBezTo>
                    <a:pt x="11146" y="929"/>
                    <a:pt x="11480" y="1238"/>
                    <a:pt x="11480" y="1643"/>
                  </a:cubicBezTo>
                  <a:lnTo>
                    <a:pt x="11480" y="1953"/>
                  </a:lnTo>
                  <a:lnTo>
                    <a:pt x="3144" y="1953"/>
                  </a:lnTo>
                  <a:cubicBezTo>
                    <a:pt x="3049" y="1953"/>
                    <a:pt x="2978" y="2024"/>
                    <a:pt x="2978" y="2120"/>
                  </a:cubicBezTo>
                  <a:cubicBezTo>
                    <a:pt x="2978" y="2215"/>
                    <a:pt x="3049" y="2286"/>
                    <a:pt x="3144" y="2286"/>
                  </a:cubicBezTo>
                  <a:lnTo>
                    <a:pt x="11480" y="2286"/>
                  </a:lnTo>
                  <a:lnTo>
                    <a:pt x="11480" y="9073"/>
                  </a:lnTo>
                  <a:cubicBezTo>
                    <a:pt x="11456" y="9478"/>
                    <a:pt x="11146" y="9812"/>
                    <a:pt x="10741" y="9812"/>
                  </a:cubicBezTo>
                  <a:lnTo>
                    <a:pt x="1073" y="9812"/>
                  </a:lnTo>
                  <a:cubicBezTo>
                    <a:pt x="668" y="9812"/>
                    <a:pt x="358" y="9478"/>
                    <a:pt x="358" y="9073"/>
                  </a:cubicBezTo>
                  <a:lnTo>
                    <a:pt x="358" y="2286"/>
                  </a:lnTo>
                  <a:lnTo>
                    <a:pt x="2406" y="2286"/>
                  </a:lnTo>
                  <a:cubicBezTo>
                    <a:pt x="2501" y="2286"/>
                    <a:pt x="2573" y="2215"/>
                    <a:pt x="2573" y="2120"/>
                  </a:cubicBezTo>
                  <a:cubicBezTo>
                    <a:pt x="2573" y="2024"/>
                    <a:pt x="2501" y="1953"/>
                    <a:pt x="2406" y="1953"/>
                  </a:cubicBezTo>
                  <a:lnTo>
                    <a:pt x="358" y="1953"/>
                  </a:lnTo>
                  <a:lnTo>
                    <a:pt x="358" y="1643"/>
                  </a:lnTo>
                  <a:cubicBezTo>
                    <a:pt x="358" y="1238"/>
                    <a:pt x="668" y="929"/>
                    <a:pt x="1073" y="929"/>
                  </a:cubicBezTo>
                  <a:lnTo>
                    <a:pt x="1477" y="929"/>
                  </a:lnTo>
                  <a:lnTo>
                    <a:pt x="1501" y="1072"/>
                  </a:lnTo>
                  <a:cubicBezTo>
                    <a:pt x="1549" y="1334"/>
                    <a:pt x="1763" y="1500"/>
                    <a:pt x="2025" y="1500"/>
                  </a:cubicBezTo>
                  <a:cubicBezTo>
                    <a:pt x="2287" y="1500"/>
                    <a:pt x="2501" y="1334"/>
                    <a:pt x="2525" y="1072"/>
                  </a:cubicBezTo>
                  <a:lnTo>
                    <a:pt x="2549" y="929"/>
                  </a:lnTo>
                  <a:lnTo>
                    <a:pt x="3430" y="929"/>
                  </a:lnTo>
                  <a:lnTo>
                    <a:pt x="3454" y="1072"/>
                  </a:lnTo>
                  <a:cubicBezTo>
                    <a:pt x="3478" y="1334"/>
                    <a:pt x="3692" y="1500"/>
                    <a:pt x="3954" y="1500"/>
                  </a:cubicBezTo>
                  <a:cubicBezTo>
                    <a:pt x="4216" y="1500"/>
                    <a:pt x="4430" y="1334"/>
                    <a:pt x="4478" y="1072"/>
                  </a:cubicBezTo>
                  <a:lnTo>
                    <a:pt x="4502" y="929"/>
                  </a:lnTo>
                  <a:lnTo>
                    <a:pt x="5359" y="929"/>
                  </a:lnTo>
                  <a:lnTo>
                    <a:pt x="5383" y="1072"/>
                  </a:lnTo>
                  <a:cubicBezTo>
                    <a:pt x="5431" y="1334"/>
                    <a:pt x="5645" y="1500"/>
                    <a:pt x="5907" y="1500"/>
                  </a:cubicBezTo>
                  <a:cubicBezTo>
                    <a:pt x="6145" y="1500"/>
                    <a:pt x="6359" y="1334"/>
                    <a:pt x="6407" y="1072"/>
                  </a:cubicBezTo>
                  <a:lnTo>
                    <a:pt x="6431" y="929"/>
                  </a:lnTo>
                  <a:lnTo>
                    <a:pt x="7288" y="929"/>
                  </a:lnTo>
                  <a:lnTo>
                    <a:pt x="7312" y="1072"/>
                  </a:lnTo>
                  <a:cubicBezTo>
                    <a:pt x="7360" y="1334"/>
                    <a:pt x="7574" y="1500"/>
                    <a:pt x="7836" y="1500"/>
                  </a:cubicBezTo>
                  <a:cubicBezTo>
                    <a:pt x="8098" y="1500"/>
                    <a:pt x="8312" y="1334"/>
                    <a:pt x="8360" y="1072"/>
                  </a:cubicBezTo>
                  <a:lnTo>
                    <a:pt x="8384" y="929"/>
                  </a:lnTo>
                  <a:lnTo>
                    <a:pt x="9241" y="929"/>
                  </a:lnTo>
                  <a:lnTo>
                    <a:pt x="9265" y="1072"/>
                  </a:lnTo>
                  <a:cubicBezTo>
                    <a:pt x="9312" y="1334"/>
                    <a:pt x="9527" y="1500"/>
                    <a:pt x="9765" y="1500"/>
                  </a:cubicBezTo>
                  <a:cubicBezTo>
                    <a:pt x="10027" y="1500"/>
                    <a:pt x="10241" y="1334"/>
                    <a:pt x="10289" y="1072"/>
                  </a:cubicBezTo>
                  <a:lnTo>
                    <a:pt x="10313" y="929"/>
                  </a:lnTo>
                  <a:close/>
                  <a:moveTo>
                    <a:pt x="1954" y="0"/>
                  </a:moveTo>
                  <a:cubicBezTo>
                    <a:pt x="1787" y="0"/>
                    <a:pt x="1644" y="72"/>
                    <a:pt x="1549" y="191"/>
                  </a:cubicBezTo>
                  <a:cubicBezTo>
                    <a:pt x="1454" y="310"/>
                    <a:pt x="1406" y="429"/>
                    <a:pt x="1430" y="572"/>
                  </a:cubicBezTo>
                  <a:lnTo>
                    <a:pt x="1073" y="572"/>
                  </a:lnTo>
                  <a:cubicBezTo>
                    <a:pt x="477" y="572"/>
                    <a:pt x="1" y="1048"/>
                    <a:pt x="1" y="1643"/>
                  </a:cubicBezTo>
                  <a:lnTo>
                    <a:pt x="1" y="9073"/>
                  </a:lnTo>
                  <a:cubicBezTo>
                    <a:pt x="1" y="9669"/>
                    <a:pt x="477" y="10169"/>
                    <a:pt x="1073" y="10169"/>
                  </a:cubicBezTo>
                  <a:lnTo>
                    <a:pt x="10717" y="10169"/>
                  </a:lnTo>
                  <a:cubicBezTo>
                    <a:pt x="11337" y="10169"/>
                    <a:pt x="11813" y="9669"/>
                    <a:pt x="11813" y="9073"/>
                  </a:cubicBezTo>
                  <a:lnTo>
                    <a:pt x="11813" y="1643"/>
                  </a:lnTo>
                  <a:cubicBezTo>
                    <a:pt x="11813" y="1048"/>
                    <a:pt x="11337" y="572"/>
                    <a:pt x="10741" y="572"/>
                  </a:cubicBezTo>
                  <a:lnTo>
                    <a:pt x="10360" y="572"/>
                  </a:lnTo>
                  <a:cubicBezTo>
                    <a:pt x="10384" y="429"/>
                    <a:pt x="10336" y="310"/>
                    <a:pt x="10241" y="191"/>
                  </a:cubicBezTo>
                  <a:cubicBezTo>
                    <a:pt x="10146" y="72"/>
                    <a:pt x="10003" y="0"/>
                    <a:pt x="9836" y="0"/>
                  </a:cubicBezTo>
                  <a:lnTo>
                    <a:pt x="9693" y="0"/>
                  </a:lnTo>
                  <a:cubicBezTo>
                    <a:pt x="9551" y="0"/>
                    <a:pt x="9408" y="72"/>
                    <a:pt x="9312" y="191"/>
                  </a:cubicBezTo>
                  <a:cubicBezTo>
                    <a:pt x="9217" y="310"/>
                    <a:pt x="9170" y="429"/>
                    <a:pt x="9170" y="572"/>
                  </a:cubicBezTo>
                  <a:lnTo>
                    <a:pt x="8431" y="572"/>
                  </a:lnTo>
                  <a:cubicBezTo>
                    <a:pt x="8431" y="429"/>
                    <a:pt x="8384" y="310"/>
                    <a:pt x="8312" y="191"/>
                  </a:cubicBezTo>
                  <a:cubicBezTo>
                    <a:pt x="8193" y="72"/>
                    <a:pt x="8050" y="0"/>
                    <a:pt x="7907" y="0"/>
                  </a:cubicBezTo>
                  <a:lnTo>
                    <a:pt x="7764" y="0"/>
                  </a:lnTo>
                  <a:cubicBezTo>
                    <a:pt x="7598" y="0"/>
                    <a:pt x="7455" y="72"/>
                    <a:pt x="7360" y="191"/>
                  </a:cubicBezTo>
                  <a:cubicBezTo>
                    <a:pt x="7264" y="310"/>
                    <a:pt x="7241" y="429"/>
                    <a:pt x="7241" y="572"/>
                  </a:cubicBezTo>
                  <a:lnTo>
                    <a:pt x="6478" y="572"/>
                  </a:lnTo>
                  <a:cubicBezTo>
                    <a:pt x="6502" y="429"/>
                    <a:pt x="6455" y="310"/>
                    <a:pt x="6359" y="191"/>
                  </a:cubicBezTo>
                  <a:cubicBezTo>
                    <a:pt x="6264" y="72"/>
                    <a:pt x="6121" y="0"/>
                    <a:pt x="5978" y="0"/>
                  </a:cubicBezTo>
                  <a:lnTo>
                    <a:pt x="5812" y="0"/>
                  </a:lnTo>
                  <a:cubicBezTo>
                    <a:pt x="5669" y="0"/>
                    <a:pt x="5526" y="72"/>
                    <a:pt x="5431" y="191"/>
                  </a:cubicBezTo>
                  <a:cubicBezTo>
                    <a:pt x="5335" y="310"/>
                    <a:pt x="5288" y="429"/>
                    <a:pt x="5312" y="572"/>
                  </a:cubicBezTo>
                  <a:lnTo>
                    <a:pt x="4549" y="572"/>
                  </a:lnTo>
                  <a:cubicBezTo>
                    <a:pt x="4549" y="429"/>
                    <a:pt x="4526" y="310"/>
                    <a:pt x="4430" y="191"/>
                  </a:cubicBezTo>
                  <a:cubicBezTo>
                    <a:pt x="4335" y="72"/>
                    <a:pt x="4192" y="0"/>
                    <a:pt x="4026" y="0"/>
                  </a:cubicBezTo>
                  <a:lnTo>
                    <a:pt x="3883" y="0"/>
                  </a:lnTo>
                  <a:cubicBezTo>
                    <a:pt x="3740" y="0"/>
                    <a:pt x="3573" y="72"/>
                    <a:pt x="3478" y="191"/>
                  </a:cubicBezTo>
                  <a:cubicBezTo>
                    <a:pt x="3406" y="310"/>
                    <a:pt x="3359" y="429"/>
                    <a:pt x="3359" y="572"/>
                  </a:cubicBezTo>
                  <a:lnTo>
                    <a:pt x="2597" y="572"/>
                  </a:lnTo>
                  <a:cubicBezTo>
                    <a:pt x="2621" y="429"/>
                    <a:pt x="2573" y="310"/>
                    <a:pt x="2478" y="191"/>
                  </a:cubicBezTo>
                  <a:cubicBezTo>
                    <a:pt x="2382" y="72"/>
                    <a:pt x="2239" y="0"/>
                    <a:pt x="2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9" name="Google Shape;14529;p115"/>
            <p:cNvSpPr/>
            <p:nvPr/>
          </p:nvSpPr>
          <p:spPr>
            <a:xfrm>
              <a:off x="1460309" y="4218682"/>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0" name="Google Shape;14530;p115"/>
            <p:cNvSpPr/>
            <p:nvPr/>
          </p:nvSpPr>
          <p:spPr>
            <a:xfrm>
              <a:off x="1386183" y="4218682"/>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1" name="Google Shape;14531;p115"/>
            <p:cNvSpPr/>
            <p:nvPr/>
          </p:nvSpPr>
          <p:spPr>
            <a:xfrm>
              <a:off x="1312092" y="4218682"/>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2" name="Google Shape;14532;p115"/>
            <p:cNvSpPr/>
            <p:nvPr/>
          </p:nvSpPr>
          <p:spPr>
            <a:xfrm>
              <a:off x="1460309" y="4298547"/>
              <a:ext cx="63411" cy="62611"/>
            </a:xfrm>
            <a:custGeom>
              <a:avLst/>
              <a:gdLst/>
              <a:ahLst/>
              <a:cxnLst/>
              <a:rect l="l" t="t" r="r" b="b"/>
              <a:pathLst>
                <a:path w="1834" h="1811" extrusionOk="0">
                  <a:moveTo>
                    <a:pt x="1453" y="334"/>
                  </a:moveTo>
                  <a:cubicBezTo>
                    <a:pt x="1477" y="334"/>
                    <a:pt x="1477" y="358"/>
                    <a:pt x="1477" y="358"/>
                  </a:cubicBezTo>
                  <a:lnTo>
                    <a:pt x="1477" y="1429"/>
                  </a:lnTo>
                  <a:cubicBezTo>
                    <a:pt x="1477" y="1453"/>
                    <a:pt x="1477" y="1477"/>
                    <a:pt x="1453" y="1477"/>
                  </a:cubicBezTo>
                  <a:lnTo>
                    <a:pt x="381" y="1477"/>
                  </a:lnTo>
                  <a:cubicBezTo>
                    <a:pt x="357" y="1477"/>
                    <a:pt x="357" y="1453"/>
                    <a:pt x="357" y="1429"/>
                  </a:cubicBezTo>
                  <a:lnTo>
                    <a:pt x="357" y="358"/>
                  </a:lnTo>
                  <a:cubicBezTo>
                    <a:pt x="357" y="358"/>
                    <a:pt x="357" y="334"/>
                    <a:pt x="381" y="334"/>
                  </a:cubicBezTo>
                  <a:close/>
                  <a:moveTo>
                    <a:pt x="381" y="1"/>
                  </a:moveTo>
                  <a:cubicBezTo>
                    <a:pt x="167" y="1"/>
                    <a:pt x="0" y="167"/>
                    <a:pt x="0" y="358"/>
                  </a:cubicBezTo>
                  <a:lnTo>
                    <a:pt x="0" y="1429"/>
                  </a:lnTo>
                  <a:cubicBezTo>
                    <a:pt x="0" y="1644"/>
                    <a:pt x="167" y="1810"/>
                    <a:pt x="381" y="1810"/>
                  </a:cubicBezTo>
                  <a:lnTo>
                    <a:pt x="1453" y="1810"/>
                  </a:lnTo>
                  <a:cubicBezTo>
                    <a:pt x="1667" y="1810"/>
                    <a:pt x="1834" y="1644"/>
                    <a:pt x="1834" y="1429"/>
                  </a:cubicBezTo>
                  <a:lnTo>
                    <a:pt x="1834" y="358"/>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3" name="Google Shape;14533;p115"/>
            <p:cNvSpPr/>
            <p:nvPr/>
          </p:nvSpPr>
          <p:spPr>
            <a:xfrm>
              <a:off x="1386183" y="4298547"/>
              <a:ext cx="63445" cy="62611"/>
            </a:xfrm>
            <a:custGeom>
              <a:avLst/>
              <a:gdLst/>
              <a:ahLst/>
              <a:cxnLst/>
              <a:rect l="l" t="t" r="r" b="b"/>
              <a:pathLst>
                <a:path w="1835" h="1811" extrusionOk="0">
                  <a:moveTo>
                    <a:pt x="382" y="1"/>
                  </a:moveTo>
                  <a:cubicBezTo>
                    <a:pt x="168" y="1"/>
                    <a:pt x="1" y="167"/>
                    <a:pt x="1" y="358"/>
                  </a:cubicBezTo>
                  <a:lnTo>
                    <a:pt x="1" y="1429"/>
                  </a:lnTo>
                  <a:cubicBezTo>
                    <a:pt x="1" y="1644"/>
                    <a:pt x="168" y="1810"/>
                    <a:pt x="382" y="1810"/>
                  </a:cubicBezTo>
                  <a:lnTo>
                    <a:pt x="549" y="1810"/>
                  </a:lnTo>
                  <a:cubicBezTo>
                    <a:pt x="644" y="1810"/>
                    <a:pt x="715" y="1739"/>
                    <a:pt x="715" y="1644"/>
                  </a:cubicBezTo>
                  <a:cubicBezTo>
                    <a:pt x="715" y="1548"/>
                    <a:pt x="644" y="1477"/>
                    <a:pt x="549" y="1477"/>
                  </a:cubicBezTo>
                  <a:lnTo>
                    <a:pt x="382" y="1477"/>
                  </a:lnTo>
                  <a:cubicBezTo>
                    <a:pt x="358" y="1477"/>
                    <a:pt x="358" y="1453"/>
                    <a:pt x="358" y="1429"/>
                  </a:cubicBezTo>
                  <a:lnTo>
                    <a:pt x="358" y="358"/>
                  </a:lnTo>
                  <a:cubicBezTo>
                    <a:pt x="358" y="358"/>
                    <a:pt x="358" y="334"/>
                    <a:pt x="382" y="334"/>
                  </a:cubicBezTo>
                  <a:lnTo>
                    <a:pt x="1454" y="334"/>
                  </a:lnTo>
                  <a:cubicBezTo>
                    <a:pt x="1477" y="334"/>
                    <a:pt x="1477" y="358"/>
                    <a:pt x="1477" y="358"/>
                  </a:cubicBezTo>
                  <a:lnTo>
                    <a:pt x="1477" y="1429"/>
                  </a:lnTo>
                  <a:cubicBezTo>
                    <a:pt x="1477" y="1453"/>
                    <a:pt x="1477" y="1477"/>
                    <a:pt x="1454" y="1477"/>
                  </a:cubicBezTo>
                  <a:lnTo>
                    <a:pt x="1287" y="1477"/>
                  </a:lnTo>
                  <a:cubicBezTo>
                    <a:pt x="1192" y="1477"/>
                    <a:pt x="1120" y="1548"/>
                    <a:pt x="1120" y="1644"/>
                  </a:cubicBezTo>
                  <a:cubicBezTo>
                    <a:pt x="1120" y="1739"/>
                    <a:pt x="1192" y="1810"/>
                    <a:pt x="1287" y="1810"/>
                  </a:cubicBezTo>
                  <a:lnTo>
                    <a:pt x="1454" y="1810"/>
                  </a:lnTo>
                  <a:cubicBezTo>
                    <a:pt x="1668" y="1810"/>
                    <a:pt x="1835" y="1644"/>
                    <a:pt x="1835" y="1429"/>
                  </a:cubicBezTo>
                  <a:lnTo>
                    <a:pt x="1835" y="358"/>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4" name="Google Shape;14534;p115"/>
            <p:cNvSpPr/>
            <p:nvPr/>
          </p:nvSpPr>
          <p:spPr>
            <a:xfrm>
              <a:off x="1312092" y="4298547"/>
              <a:ext cx="63445" cy="62611"/>
            </a:xfrm>
            <a:custGeom>
              <a:avLst/>
              <a:gdLst/>
              <a:ahLst/>
              <a:cxnLst/>
              <a:rect l="l" t="t" r="r" b="b"/>
              <a:pathLst>
                <a:path w="1835" h="1811" extrusionOk="0">
                  <a:moveTo>
                    <a:pt x="1453" y="334"/>
                  </a:moveTo>
                  <a:cubicBezTo>
                    <a:pt x="1453" y="334"/>
                    <a:pt x="1477" y="358"/>
                    <a:pt x="1477" y="358"/>
                  </a:cubicBezTo>
                  <a:lnTo>
                    <a:pt x="1477" y="1429"/>
                  </a:lnTo>
                  <a:cubicBezTo>
                    <a:pt x="1477" y="1453"/>
                    <a:pt x="1453" y="1477"/>
                    <a:pt x="1453" y="1477"/>
                  </a:cubicBezTo>
                  <a:lnTo>
                    <a:pt x="382" y="1477"/>
                  </a:lnTo>
                  <a:cubicBezTo>
                    <a:pt x="358" y="1477"/>
                    <a:pt x="334" y="1453"/>
                    <a:pt x="334" y="1429"/>
                  </a:cubicBezTo>
                  <a:lnTo>
                    <a:pt x="334" y="358"/>
                  </a:lnTo>
                  <a:cubicBezTo>
                    <a:pt x="334" y="358"/>
                    <a:pt x="358" y="334"/>
                    <a:pt x="382" y="334"/>
                  </a:cubicBezTo>
                  <a:close/>
                  <a:moveTo>
                    <a:pt x="382" y="1"/>
                  </a:moveTo>
                  <a:cubicBezTo>
                    <a:pt x="167" y="1"/>
                    <a:pt x="1" y="167"/>
                    <a:pt x="1" y="358"/>
                  </a:cubicBezTo>
                  <a:lnTo>
                    <a:pt x="1" y="1429"/>
                  </a:lnTo>
                  <a:cubicBezTo>
                    <a:pt x="1" y="1644"/>
                    <a:pt x="167" y="1810"/>
                    <a:pt x="382" y="1810"/>
                  </a:cubicBezTo>
                  <a:lnTo>
                    <a:pt x="1453" y="1810"/>
                  </a:lnTo>
                  <a:cubicBezTo>
                    <a:pt x="1644" y="1810"/>
                    <a:pt x="1834" y="1644"/>
                    <a:pt x="1834" y="1429"/>
                  </a:cubicBezTo>
                  <a:lnTo>
                    <a:pt x="1834" y="358"/>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5" name="Google Shape;14535;p115"/>
            <p:cNvSpPr/>
            <p:nvPr/>
          </p:nvSpPr>
          <p:spPr>
            <a:xfrm>
              <a:off x="1460309" y="4377583"/>
              <a:ext cx="63411" cy="63441"/>
            </a:xfrm>
            <a:custGeom>
              <a:avLst/>
              <a:gdLst/>
              <a:ahLst/>
              <a:cxnLst/>
              <a:rect l="l" t="t" r="r" b="b"/>
              <a:pathLst>
                <a:path w="1834" h="1835" extrusionOk="0">
                  <a:moveTo>
                    <a:pt x="1453" y="358"/>
                  </a:moveTo>
                  <a:cubicBezTo>
                    <a:pt x="1477" y="358"/>
                    <a:pt x="1477" y="358"/>
                    <a:pt x="1477" y="382"/>
                  </a:cubicBezTo>
                  <a:lnTo>
                    <a:pt x="1477" y="1453"/>
                  </a:lnTo>
                  <a:cubicBezTo>
                    <a:pt x="1477" y="1477"/>
                    <a:pt x="1477" y="1477"/>
                    <a:pt x="1453" y="1477"/>
                  </a:cubicBezTo>
                  <a:lnTo>
                    <a:pt x="381" y="1477"/>
                  </a:lnTo>
                  <a:cubicBezTo>
                    <a:pt x="357" y="1477"/>
                    <a:pt x="357" y="1477"/>
                    <a:pt x="357" y="1453"/>
                  </a:cubicBezTo>
                  <a:lnTo>
                    <a:pt x="357" y="382"/>
                  </a:lnTo>
                  <a:cubicBezTo>
                    <a:pt x="357" y="358"/>
                    <a:pt x="357"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6" name="Google Shape;14536;p115"/>
            <p:cNvSpPr/>
            <p:nvPr/>
          </p:nvSpPr>
          <p:spPr>
            <a:xfrm>
              <a:off x="1386183" y="4377583"/>
              <a:ext cx="63445" cy="63441"/>
            </a:xfrm>
            <a:custGeom>
              <a:avLst/>
              <a:gdLst/>
              <a:ahLst/>
              <a:cxnLst/>
              <a:rect l="l" t="t" r="r" b="b"/>
              <a:pathLst>
                <a:path w="1835" h="1835" extrusionOk="0">
                  <a:moveTo>
                    <a:pt x="1454" y="358"/>
                  </a:moveTo>
                  <a:cubicBezTo>
                    <a:pt x="1477" y="358"/>
                    <a:pt x="1477" y="358"/>
                    <a:pt x="1477" y="382"/>
                  </a:cubicBezTo>
                  <a:lnTo>
                    <a:pt x="1477" y="1453"/>
                  </a:lnTo>
                  <a:cubicBezTo>
                    <a:pt x="1477" y="1477"/>
                    <a:pt x="1477" y="1477"/>
                    <a:pt x="1454" y="1477"/>
                  </a:cubicBezTo>
                  <a:lnTo>
                    <a:pt x="382" y="1477"/>
                  </a:lnTo>
                  <a:cubicBezTo>
                    <a:pt x="358" y="1477"/>
                    <a:pt x="334" y="1477"/>
                    <a:pt x="334" y="1453"/>
                  </a:cubicBezTo>
                  <a:lnTo>
                    <a:pt x="334" y="382"/>
                  </a:lnTo>
                  <a:cubicBezTo>
                    <a:pt x="334" y="358"/>
                    <a:pt x="358" y="358"/>
                    <a:pt x="382" y="358"/>
                  </a:cubicBezTo>
                  <a:close/>
                  <a:moveTo>
                    <a:pt x="382" y="1"/>
                  </a:moveTo>
                  <a:cubicBezTo>
                    <a:pt x="168" y="1"/>
                    <a:pt x="1" y="167"/>
                    <a:pt x="1" y="382"/>
                  </a:cubicBezTo>
                  <a:lnTo>
                    <a:pt x="1" y="1453"/>
                  </a:lnTo>
                  <a:cubicBezTo>
                    <a:pt x="1" y="1668"/>
                    <a:pt x="168" y="1834"/>
                    <a:pt x="382" y="1834"/>
                  </a:cubicBezTo>
                  <a:lnTo>
                    <a:pt x="1454" y="1834"/>
                  </a:lnTo>
                  <a:cubicBezTo>
                    <a:pt x="1668" y="1834"/>
                    <a:pt x="1835" y="1668"/>
                    <a:pt x="1835" y="1453"/>
                  </a:cubicBezTo>
                  <a:lnTo>
                    <a:pt x="1835" y="382"/>
                  </a:lnTo>
                  <a:cubicBezTo>
                    <a:pt x="1835" y="167"/>
                    <a:pt x="1668" y="1"/>
                    <a:pt x="1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7" name="Google Shape;14537;p115"/>
            <p:cNvSpPr/>
            <p:nvPr/>
          </p:nvSpPr>
          <p:spPr>
            <a:xfrm>
              <a:off x="1312092" y="4377583"/>
              <a:ext cx="63445" cy="63441"/>
            </a:xfrm>
            <a:custGeom>
              <a:avLst/>
              <a:gdLst/>
              <a:ahLst/>
              <a:cxnLst/>
              <a:rect l="l" t="t" r="r" b="b"/>
              <a:pathLst>
                <a:path w="1835" h="1835" extrusionOk="0">
                  <a:moveTo>
                    <a:pt x="1453" y="358"/>
                  </a:moveTo>
                  <a:cubicBezTo>
                    <a:pt x="1453" y="358"/>
                    <a:pt x="1477" y="358"/>
                    <a:pt x="1477" y="382"/>
                  </a:cubicBezTo>
                  <a:lnTo>
                    <a:pt x="1477" y="1453"/>
                  </a:lnTo>
                  <a:cubicBezTo>
                    <a:pt x="1477" y="1477"/>
                    <a:pt x="1453" y="1477"/>
                    <a:pt x="1453" y="1477"/>
                  </a:cubicBezTo>
                  <a:lnTo>
                    <a:pt x="382" y="1477"/>
                  </a:lnTo>
                  <a:cubicBezTo>
                    <a:pt x="358" y="1477"/>
                    <a:pt x="334" y="1477"/>
                    <a:pt x="334" y="1453"/>
                  </a:cubicBezTo>
                  <a:lnTo>
                    <a:pt x="334" y="382"/>
                  </a:lnTo>
                  <a:cubicBezTo>
                    <a:pt x="334" y="358"/>
                    <a:pt x="358" y="358"/>
                    <a:pt x="382" y="358"/>
                  </a:cubicBezTo>
                  <a:close/>
                  <a:moveTo>
                    <a:pt x="382" y="1"/>
                  </a:moveTo>
                  <a:cubicBezTo>
                    <a:pt x="167" y="1"/>
                    <a:pt x="1" y="167"/>
                    <a:pt x="1" y="382"/>
                  </a:cubicBezTo>
                  <a:lnTo>
                    <a:pt x="1" y="1453"/>
                  </a:lnTo>
                  <a:cubicBezTo>
                    <a:pt x="1" y="1668"/>
                    <a:pt x="167" y="1834"/>
                    <a:pt x="382" y="1834"/>
                  </a:cubicBezTo>
                  <a:lnTo>
                    <a:pt x="1453" y="1834"/>
                  </a:lnTo>
                  <a:cubicBezTo>
                    <a:pt x="1644" y="1834"/>
                    <a:pt x="1834" y="1668"/>
                    <a:pt x="1834" y="1453"/>
                  </a:cubicBezTo>
                  <a:lnTo>
                    <a:pt x="1834" y="382"/>
                  </a:lnTo>
                  <a:cubicBezTo>
                    <a:pt x="1834" y="167"/>
                    <a:pt x="164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8" name="Google Shape;14538;p115"/>
            <p:cNvSpPr/>
            <p:nvPr/>
          </p:nvSpPr>
          <p:spPr>
            <a:xfrm>
              <a:off x="1534401" y="4218682"/>
              <a:ext cx="63445" cy="63441"/>
            </a:xfrm>
            <a:custGeom>
              <a:avLst/>
              <a:gdLst/>
              <a:ahLst/>
              <a:cxnLst/>
              <a:rect l="l" t="t" r="r" b="b"/>
              <a:pathLst>
                <a:path w="1835" h="1835" extrusionOk="0">
                  <a:moveTo>
                    <a:pt x="1453" y="358"/>
                  </a:moveTo>
                  <a:cubicBezTo>
                    <a:pt x="1477" y="358"/>
                    <a:pt x="1501" y="358"/>
                    <a:pt x="1501" y="382"/>
                  </a:cubicBezTo>
                  <a:lnTo>
                    <a:pt x="1501" y="1453"/>
                  </a:lnTo>
                  <a:cubicBezTo>
                    <a:pt x="1501" y="1477"/>
                    <a:pt x="1477" y="1477"/>
                    <a:pt x="1453" y="1477"/>
                  </a:cubicBezTo>
                  <a:lnTo>
                    <a:pt x="381" y="1477"/>
                  </a:lnTo>
                  <a:cubicBezTo>
                    <a:pt x="358" y="1477"/>
                    <a:pt x="358" y="1477"/>
                    <a:pt x="358" y="1453"/>
                  </a:cubicBezTo>
                  <a:lnTo>
                    <a:pt x="358" y="382"/>
                  </a:lnTo>
                  <a:cubicBezTo>
                    <a:pt x="358" y="358"/>
                    <a:pt x="358" y="358"/>
                    <a:pt x="381" y="358"/>
                  </a:cubicBezTo>
                  <a:close/>
                  <a:moveTo>
                    <a:pt x="381" y="1"/>
                  </a:moveTo>
                  <a:cubicBezTo>
                    <a:pt x="167" y="1"/>
                    <a:pt x="0" y="167"/>
                    <a:pt x="0" y="382"/>
                  </a:cubicBezTo>
                  <a:lnTo>
                    <a:pt x="0" y="1453"/>
                  </a:lnTo>
                  <a:cubicBezTo>
                    <a:pt x="0" y="1668"/>
                    <a:pt x="167" y="1834"/>
                    <a:pt x="381" y="1834"/>
                  </a:cubicBezTo>
                  <a:lnTo>
                    <a:pt x="1453" y="1834"/>
                  </a:lnTo>
                  <a:cubicBezTo>
                    <a:pt x="1667" y="1834"/>
                    <a:pt x="1834" y="1668"/>
                    <a:pt x="1834" y="1453"/>
                  </a:cubicBezTo>
                  <a:lnTo>
                    <a:pt x="1834" y="382"/>
                  </a:lnTo>
                  <a:cubicBezTo>
                    <a:pt x="1834" y="167"/>
                    <a:pt x="1667"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9" name="Google Shape;14539;p115"/>
            <p:cNvSpPr/>
            <p:nvPr/>
          </p:nvSpPr>
          <p:spPr>
            <a:xfrm>
              <a:off x="1609322" y="4218682"/>
              <a:ext cx="62615" cy="63441"/>
            </a:xfrm>
            <a:custGeom>
              <a:avLst/>
              <a:gdLst/>
              <a:ahLst/>
              <a:cxnLst/>
              <a:rect l="l" t="t" r="r" b="b"/>
              <a:pathLst>
                <a:path w="1811" h="1835" extrusionOk="0">
                  <a:moveTo>
                    <a:pt x="1429" y="358"/>
                  </a:moveTo>
                  <a:cubicBezTo>
                    <a:pt x="1453" y="358"/>
                    <a:pt x="1477" y="358"/>
                    <a:pt x="1477" y="382"/>
                  </a:cubicBezTo>
                  <a:lnTo>
                    <a:pt x="1477" y="1453"/>
                  </a:lnTo>
                  <a:cubicBezTo>
                    <a:pt x="1477" y="1477"/>
                    <a:pt x="1453" y="1477"/>
                    <a:pt x="1429" y="1477"/>
                  </a:cubicBezTo>
                  <a:lnTo>
                    <a:pt x="358" y="1477"/>
                  </a:lnTo>
                  <a:cubicBezTo>
                    <a:pt x="358" y="1477"/>
                    <a:pt x="334" y="1477"/>
                    <a:pt x="334" y="1453"/>
                  </a:cubicBezTo>
                  <a:lnTo>
                    <a:pt x="334" y="382"/>
                  </a:lnTo>
                  <a:cubicBezTo>
                    <a:pt x="334" y="358"/>
                    <a:pt x="358" y="358"/>
                    <a:pt x="358" y="358"/>
                  </a:cubicBezTo>
                  <a:close/>
                  <a:moveTo>
                    <a:pt x="358" y="1"/>
                  </a:moveTo>
                  <a:cubicBezTo>
                    <a:pt x="167" y="1"/>
                    <a:pt x="1" y="167"/>
                    <a:pt x="1" y="382"/>
                  </a:cubicBezTo>
                  <a:lnTo>
                    <a:pt x="1" y="1453"/>
                  </a:lnTo>
                  <a:cubicBezTo>
                    <a:pt x="1" y="1668"/>
                    <a:pt x="167" y="1834"/>
                    <a:pt x="358" y="1834"/>
                  </a:cubicBezTo>
                  <a:lnTo>
                    <a:pt x="1429" y="1834"/>
                  </a:lnTo>
                  <a:cubicBezTo>
                    <a:pt x="1644" y="1834"/>
                    <a:pt x="1810" y="1668"/>
                    <a:pt x="1810" y="1453"/>
                  </a:cubicBezTo>
                  <a:lnTo>
                    <a:pt x="1810" y="382"/>
                  </a:lnTo>
                  <a:cubicBezTo>
                    <a:pt x="1810" y="167"/>
                    <a:pt x="1644" y="1"/>
                    <a:pt x="1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0" name="Google Shape;14540;p115"/>
            <p:cNvSpPr/>
            <p:nvPr/>
          </p:nvSpPr>
          <p:spPr>
            <a:xfrm>
              <a:off x="1534401" y="4306776"/>
              <a:ext cx="137539" cy="133415"/>
            </a:xfrm>
            <a:custGeom>
              <a:avLst/>
              <a:gdLst/>
              <a:ahLst/>
              <a:cxnLst/>
              <a:rect l="l" t="t" r="r" b="b"/>
              <a:pathLst>
                <a:path w="3978" h="3859" extrusionOk="0">
                  <a:moveTo>
                    <a:pt x="3358" y="1358"/>
                  </a:moveTo>
                  <a:cubicBezTo>
                    <a:pt x="3501" y="1406"/>
                    <a:pt x="3620" y="1572"/>
                    <a:pt x="3620" y="1739"/>
                  </a:cubicBezTo>
                  <a:cubicBezTo>
                    <a:pt x="3620" y="1906"/>
                    <a:pt x="3501" y="2073"/>
                    <a:pt x="3358" y="2120"/>
                  </a:cubicBezTo>
                  <a:lnTo>
                    <a:pt x="3358" y="1358"/>
                  </a:lnTo>
                  <a:close/>
                  <a:moveTo>
                    <a:pt x="2811" y="358"/>
                  </a:moveTo>
                  <a:cubicBezTo>
                    <a:pt x="2930" y="358"/>
                    <a:pt x="3001" y="429"/>
                    <a:pt x="3001" y="525"/>
                  </a:cubicBezTo>
                  <a:lnTo>
                    <a:pt x="3001" y="2954"/>
                  </a:lnTo>
                  <a:cubicBezTo>
                    <a:pt x="3001" y="3049"/>
                    <a:pt x="2930" y="3144"/>
                    <a:pt x="2811" y="3144"/>
                  </a:cubicBezTo>
                  <a:cubicBezTo>
                    <a:pt x="2715" y="3144"/>
                    <a:pt x="2644" y="3049"/>
                    <a:pt x="2644" y="2954"/>
                  </a:cubicBezTo>
                  <a:lnTo>
                    <a:pt x="2644" y="2239"/>
                  </a:lnTo>
                  <a:cubicBezTo>
                    <a:pt x="2644" y="2144"/>
                    <a:pt x="2572" y="2073"/>
                    <a:pt x="2477" y="2073"/>
                  </a:cubicBezTo>
                  <a:cubicBezTo>
                    <a:pt x="2382" y="2073"/>
                    <a:pt x="2287" y="2144"/>
                    <a:pt x="2287" y="2239"/>
                  </a:cubicBezTo>
                  <a:lnTo>
                    <a:pt x="2287" y="2596"/>
                  </a:lnTo>
                  <a:lnTo>
                    <a:pt x="1477" y="2120"/>
                  </a:lnTo>
                  <a:cubicBezTo>
                    <a:pt x="1477" y="2096"/>
                    <a:pt x="1453" y="2096"/>
                    <a:pt x="1406" y="2096"/>
                  </a:cubicBezTo>
                  <a:lnTo>
                    <a:pt x="667" y="2025"/>
                  </a:lnTo>
                  <a:cubicBezTo>
                    <a:pt x="477" y="2001"/>
                    <a:pt x="358" y="1858"/>
                    <a:pt x="358" y="1668"/>
                  </a:cubicBezTo>
                  <a:cubicBezTo>
                    <a:pt x="358" y="1501"/>
                    <a:pt x="477" y="1358"/>
                    <a:pt x="667" y="1334"/>
                  </a:cubicBezTo>
                  <a:lnTo>
                    <a:pt x="1406" y="1239"/>
                  </a:lnTo>
                  <a:cubicBezTo>
                    <a:pt x="1453" y="1239"/>
                    <a:pt x="1477" y="1239"/>
                    <a:pt x="1477" y="1215"/>
                  </a:cubicBezTo>
                  <a:lnTo>
                    <a:pt x="2287" y="763"/>
                  </a:lnTo>
                  <a:lnTo>
                    <a:pt x="2287" y="1501"/>
                  </a:lnTo>
                  <a:cubicBezTo>
                    <a:pt x="2287" y="1596"/>
                    <a:pt x="2382" y="1668"/>
                    <a:pt x="2477" y="1668"/>
                  </a:cubicBezTo>
                  <a:cubicBezTo>
                    <a:pt x="2572" y="1668"/>
                    <a:pt x="2644" y="1596"/>
                    <a:pt x="2644" y="1501"/>
                  </a:cubicBezTo>
                  <a:lnTo>
                    <a:pt x="2644" y="525"/>
                  </a:lnTo>
                  <a:cubicBezTo>
                    <a:pt x="2644" y="429"/>
                    <a:pt x="2715" y="358"/>
                    <a:pt x="2811" y="358"/>
                  </a:cubicBezTo>
                  <a:close/>
                  <a:moveTo>
                    <a:pt x="929" y="2382"/>
                  </a:moveTo>
                  <a:lnTo>
                    <a:pt x="1334" y="2430"/>
                  </a:lnTo>
                  <a:lnTo>
                    <a:pt x="1572" y="2573"/>
                  </a:lnTo>
                  <a:lnTo>
                    <a:pt x="1406" y="2811"/>
                  </a:lnTo>
                  <a:cubicBezTo>
                    <a:pt x="1382" y="2835"/>
                    <a:pt x="1382" y="2858"/>
                    <a:pt x="1382" y="2906"/>
                  </a:cubicBezTo>
                  <a:lnTo>
                    <a:pt x="1382" y="3478"/>
                  </a:lnTo>
                  <a:cubicBezTo>
                    <a:pt x="1382" y="3501"/>
                    <a:pt x="1382" y="3501"/>
                    <a:pt x="1358" y="3501"/>
                  </a:cubicBezTo>
                  <a:lnTo>
                    <a:pt x="953" y="3501"/>
                  </a:lnTo>
                  <a:cubicBezTo>
                    <a:pt x="953" y="3501"/>
                    <a:pt x="929" y="3501"/>
                    <a:pt x="929" y="3478"/>
                  </a:cubicBezTo>
                  <a:lnTo>
                    <a:pt x="929" y="2382"/>
                  </a:lnTo>
                  <a:close/>
                  <a:moveTo>
                    <a:pt x="2811" y="1"/>
                  </a:moveTo>
                  <a:cubicBezTo>
                    <a:pt x="2596" y="1"/>
                    <a:pt x="2406" y="144"/>
                    <a:pt x="2334" y="334"/>
                  </a:cubicBezTo>
                  <a:lnTo>
                    <a:pt x="1334" y="906"/>
                  </a:lnTo>
                  <a:lnTo>
                    <a:pt x="620" y="977"/>
                  </a:lnTo>
                  <a:cubicBezTo>
                    <a:pt x="286" y="1025"/>
                    <a:pt x="0" y="1310"/>
                    <a:pt x="0" y="1668"/>
                  </a:cubicBezTo>
                  <a:cubicBezTo>
                    <a:pt x="0" y="2001"/>
                    <a:pt x="262" y="2287"/>
                    <a:pt x="596" y="2358"/>
                  </a:cubicBezTo>
                  <a:lnTo>
                    <a:pt x="596" y="3478"/>
                  </a:lnTo>
                  <a:cubicBezTo>
                    <a:pt x="596" y="3692"/>
                    <a:pt x="763" y="3859"/>
                    <a:pt x="953" y="3859"/>
                  </a:cubicBezTo>
                  <a:lnTo>
                    <a:pt x="1358" y="3859"/>
                  </a:lnTo>
                  <a:cubicBezTo>
                    <a:pt x="1572" y="3859"/>
                    <a:pt x="1739" y="3692"/>
                    <a:pt x="1739" y="3478"/>
                  </a:cubicBezTo>
                  <a:lnTo>
                    <a:pt x="1739" y="2954"/>
                  </a:lnTo>
                  <a:lnTo>
                    <a:pt x="1858" y="2739"/>
                  </a:lnTo>
                  <a:lnTo>
                    <a:pt x="2287" y="3001"/>
                  </a:lnTo>
                  <a:cubicBezTo>
                    <a:pt x="2310" y="3263"/>
                    <a:pt x="2549" y="3478"/>
                    <a:pt x="2811" y="3478"/>
                  </a:cubicBezTo>
                  <a:cubicBezTo>
                    <a:pt x="3120" y="3478"/>
                    <a:pt x="3358" y="3239"/>
                    <a:pt x="3358" y="2954"/>
                  </a:cubicBezTo>
                  <a:lnTo>
                    <a:pt x="3358" y="2477"/>
                  </a:lnTo>
                  <a:cubicBezTo>
                    <a:pt x="3692" y="2406"/>
                    <a:pt x="3977" y="2096"/>
                    <a:pt x="3977" y="1739"/>
                  </a:cubicBezTo>
                  <a:cubicBezTo>
                    <a:pt x="3977" y="1382"/>
                    <a:pt x="3692" y="1072"/>
                    <a:pt x="3358" y="1001"/>
                  </a:cubicBezTo>
                  <a:lnTo>
                    <a:pt x="3358" y="525"/>
                  </a:lnTo>
                  <a:cubicBezTo>
                    <a:pt x="3358" y="239"/>
                    <a:pt x="3120" y="1"/>
                    <a:pt x="2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1" name="Google Shape;14541;p115"/>
          <p:cNvGrpSpPr/>
          <p:nvPr/>
        </p:nvGrpSpPr>
        <p:grpSpPr>
          <a:xfrm>
            <a:off x="1545080" y="3027507"/>
            <a:ext cx="376692" cy="350081"/>
            <a:chOff x="1288202" y="3429920"/>
            <a:chExt cx="408427" cy="379574"/>
          </a:xfrm>
        </p:grpSpPr>
        <p:sp>
          <p:nvSpPr>
            <p:cNvPr id="14542" name="Google Shape;14542;p115"/>
            <p:cNvSpPr/>
            <p:nvPr/>
          </p:nvSpPr>
          <p:spPr>
            <a:xfrm>
              <a:off x="1288202" y="3512240"/>
              <a:ext cx="407639" cy="297254"/>
            </a:xfrm>
            <a:custGeom>
              <a:avLst/>
              <a:gdLst/>
              <a:ahLst/>
              <a:cxnLst/>
              <a:rect l="l" t="t" r="r" b="b"/>
              <a:pathLst>
                <a:path w="11790" h="8598" extrusionOk="0">
                  <a:moveTo>
                    <a:pt x="1096" y="1"/>
                  </a:moveTo>
                  <a:cubicBezTo>
                    <a:pt x="739" y="1"/>
                    <a:pt x="477" y="287"/>
                    <a:pt x="477" y="620"/>
                  </a:cubicBezTo>
                  <a:lnTo>
                    <a:pt x="477" y="7050"/>
                  </a:lnTo>
                  <a:lnTo>
                    <a:pt x="239" y="7050"/>
                  </a:lnTo>
                  <a:cubicBezTo>
                    <a:pt x="96" y="7050"/>
                    <a:pt x="1" y="7145"/>
                    <a:pt x="1" y="7264"/>
                  </a:cubicBezTo>
                  <a:lnTo>
                    <a:pt x="1" y="7598"/>
                  </a:lnTo>
                  <a:cubicBezTo>
                    <a:pt x="1" y="8145"/>
                    <a:pt x="453" y="8598"/>
                    <a:pt x="1001" y="8598"/>
                  </a:cubicBezTo>
                  <a:lnTo>
                    <a:pt x="10813" y="8598"/>
                  </a:lnTo>
                  <a:cubicBezTo>
                    <a:pt x="11360" y="8598"/>
                    <a:pt x="11789" y="8145"/>
                    <a:pt x="11789" y="7598"/>
                  </a:cubicBezTo>
                  <a:lnTo>
                    <a:pt x="11789" y="7264"/>
                  </a:lnTo>
                  <a:cubicBezTo>
                    <a:pt x="11789" y="7145"/>
                    <a:pt x="11694" y="7050"/>
                    <a:pt x="11575" y="7050"/>
                  </a:cubicBezTo>
                  <a:lnTo>
                    <a:pt x="11337" y="7050"/>
                  </a:lnTo>
                  <a:lnTo>
                    <a:pt x="11337" y="2335"/>
                  </a:lnTo>
                  <a:cubicBezTo>
                    <a:pt x="11337" y="2239"/>
                    <a:pt x="11241" y="2168"/>
                    <a:pt x="11146" y="2168"/>
                  </a:cubicBezTo>
                  <a:cubicBezTo>
                    <a:pt x="11051" y="2168"/>
                    <a:pt x="10979" y="2239"/>
                    <a:pt x="10979" y="2335"/>
                  </a:cubicBezTo>
                  <a:lnTo>
                    <a:pt x="10979" y="7050"/>
                  </a:lnTo>
                  <a:lnTo>
                    <a:pt x="9551" y="7050"/>
                  </a:lnTo>
                  <a:cubicBezTo>
                    <a:pt x="9455" y="7050"/>
                    <a:pt x="9384" y="7121"/>
                    <a:pt x="9384" y="7217"/>
                  </a:cubicBezTo>
                  <a:cubicBezTo>
                    <a:pt x="9384" y="7312"/>
                    <a:pt x="9455" y="7383"/>
                    <a:pt x="9551" y="7383"/>
                  </a:cubicBezTo>
                  <a:lnTo>
                    <a:pt x="11456" y="7383"/>
                  </a:lnTo>
                  <a:lnTo>
                    <a:pt x="11456" y="7598"/>
                  </a:lnTo>
                  <a:cubicBezTo>
                    <a:pt x="11456" y="7955"/>
                    <a:pt x="11170" y="8241"/>
                    <a:pt x="10813" y="8241"/>
                  </a:cubicBezTo>
                  <a:lnTo>
                    <a:pt x="1001" y="8241"/>
                  </a:lnTo>
                  <a:cubicBezTo>
                    <a:pt x="644" y="8241"/>
                    <a:pt x="358" y="7955"/>
                    <a:pt x="358" y="7598"/>
                  </a:cubicBezTo>
                  <a:lnTo>
                    <a:pt x="358" y="7383"/>
                  </a:lnTo>
                  <a:lnTo>
                    <a:pt x="8812" y="7383"/>
                  </a:lnTo>
                  <a:cubicBezTo>
                    <a:pt x="8908" y="7383"/>
                    <a:pt x="8979" y="7312"/>
                    <a:pt x="8979" y="7217"/>
                  </a:cubicBezTo>
                  <a:cubicBezTo>
                    <a:pt x="8979" y="7121"/>
                    <a:pt x="8908" y="7050"/>
                    <a:pt x="8812" y="7050"/>
                  </a:cubicBezTo>
                  <a:lnTo>
                    <a:pt x="811" y="7050"/>
                  </a:lnTo>
                  <a:lnTo>
                    <a:pt x="811" y="620"/>
                  </a:lnTo>
                  <a:cubicBezTo>
                    <a:pt x="811" y="477"/>
                    <a:pt x="930" y="358"/>
                    <a:pt x="1096" y="358"/>
                  </a:cubicBezTo>
                  <a:lnTo>
                    <a:pt x="5431" y="358"/>
                  </a:lnTo>
                  <a:cubicBezTo>
                    <a:pt x="5526" y="358"/>
                    <a:pt x="5597" y="263"/>
                    <a:pt x="5597" y="168"/>
                  </a:cubicBezTo>
                  <a:cubicBezTo>
                    <a:pt x="5597" y="72"/>
                    <a:pt x="5526" y="1"/>
                    <a:pt x="5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3" name="Google Shape;14543;p115"/>
            <p:cNvSpPr/>
            <p:nvPr/>
          </p:nvSpPr>
          <p:spPr>
            <a:xfrm>
              <a:off x="1328549" y="3586366"/>
              <a:ext cx="327736" cy="157270"/>
            </a:xfrm>
            <a:custGeom>
              <a:avLst/>
              <a:gdLst/>
              <a:ahLst/>
              <a:cxnLst/>
              <a:rect l="l" t="t" r="r" b="b"/>
              <a:pathLst>
                <a:path w="9479" h="4549" extrusionOk="0">
                  <a:moveTo>
                    <a:pt x="168" y="0"/>
                  </a:moveTo>
                  <a:cubicBezTo>
                    <a:pt x="72" y="0"/>
                    <a:pt x="1" y="72"/>
                    <a:pt x="1" y="167"/>
                  </a:cubicBezTo>
                  <a:lnTo>
                    <a:pt x="1" y="4382"/>
                  </a:lnTo>
                  <a:cubicBezTo>
                    <a:pt x="1" y="4477"/>
                    <a:pt x="72" y="4549"/>
                    <a:pt x="168" y="4549"/>
                  </a:cubicBezTo>
                  <a:lnTo>
                    <a:pt x="9288" y="4549"/>
                  </a:lnTo>
                  <a:cubicBezTo>
                    <a:pt x="9384" y="4549"/>
                    <a:pt x="9479" y="4477"/>
                    <a:pt x="9479" y="4382"/>
                  </a:cubicBezTo>
                  <a:lnTo>
                    <a:pt x="9479" y="238"/>
                  </a:lnTo>
                  <a:cubicBezTo>
                    <a:pt x="9479" y="143"/>
                    <a:pt x="9384" y="48"/>
                    <a:pt x="9288" y="48"/>
                  </a:cubicBezTo>
                  <a:cubicBezTo>
                    <a:pt x="9193" y="48"/>
                    <a:pt x="9122" y="143"/>
                    <a:pt x="9122" y="238"/>
                  </a:cubicBezTo>
                  <a:lnTo>
                    <a:pt x="9122" y="4191"/>
                  </a:lnTo>
                  <a:lnTo>
                    <a:pt x="334" y="4191"/>
                  </a:lnTo>
                  <a:lnTo>
                    <a:pt x="334" y="167"/>
                  </a:lnTo>
                  <a:cubicBezTo>
                    <a:pt x="334" y="72"/>
                    <a:pt x="263"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4" name="Google Shape;14544;p115"/>
            <p:cNvSpPr/>
            <p:nvPr/>
          </p:nvSpPr>
          <p:spPr>
            <a:xfrm>
              <a:off x="1328549" y="3536130"/>
              <a:ext cx="153202" cy="36267"/>
            </a:xfrm>
            <a:custGeom>
              <a:avLst/>
              <a:gdLst/>
              <a:ahLst/>
              <a:cxnLst/>
              <a:rect l="l" t="t" r="r" b="b"/>
              <a:pathLst>
                <a:path w="4431" h="1049" extrusionOk="0">
                  <a:moveTo>
                    <a:pt x="168" y="0"/>
                  </a:moveTo>
                  <a:cubicBezTo>
                    <a:pt x="72" y="0"/>
                    <a:pt x="1" y="96"/>
                    <a:pt x="1" y="191"/>
                  </a:cubicBezTo>
                  <a:lnTo>
                    <a:pt x="1" y="882"/>
                  </a:lnTo>
                  <a:cubicBezTo>
                    <a:pt x="1" y="977"/>
                    <a:pt x="72" y="1048"/>
                    <a:pt x="168" y="1048"/>
                  </a:cubicBezTo>
                  <a:cubicBezTo>
                    <a:pt x="263" y="1048"/>
                    <a:pt x="334" y="977"/>
                    <a:pt x="334" y="882"/>
                  </a:cubicBezTo>
                  <a:lnTo>
                    <a:pt x="334" y="358"/>
                  </a:lnTo>
                  <a:lnTo>
                    <a:pt x="4264" y="358"/>
                  </a:lnTo>
                  <a:cubicBezTo>
                    <a:pt x="4359" y="358"/>
                    <a:pt x="4430" y="286"/>
                    <a:pt x="4430" y="191"/>
                  </a:cubicBezTo>
                  <a:cubicBezTo>
                    <a:pt x="4430" y="96"/>
                    <a:pt x="4359"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5" name="Google Shape;14545;p115"/>
            <p:cNvSpPr/>
            <p:nvPr/>
          </p:nvSpPr>
          <p:spPr>
            <a:xfrm>
              <a:off x="1493224" y="3429920"/>
              <a:ext cx="203405" cy="161419"/>
            </a:xfrm>
            <a:custGeom>
              <a:avLst/>
              <a:gdLst/>
              <a:ahLst/>
              <a:cxnLst/>
              <a:rect l="l" t="t" r="r" b="b"/>
              <a:pathLst>
                <a:path w="5883" h="4669" extrusionOk="0">
                  <a:moveTo>
                    <a:pt x="1001" y="0"/>
                  </a:moveTo>
                  <a:cubicBezTo>
                    <a:pt x="453" y="0"/>
                    <a:pt x="1" y="429"/>
                    <a:pt x="1" y="977"/>
                  </a:cubicBezTo>
                  <a:lnTo>
                    <a:pt x="1" y="3263"/>
                  </a:lnTo>
                  <a:cubicBezTo>
                    <a:pt x="1" y="3787"/>
                    <a:pt x="453" y="4239"/>
                    <a:pt x="1001" y="4239"/>
                  </a:cubicBezTo>
                  <a:lnTo>
                    <a:pt x="2382" y="4239"/>
                  </a:lnTo>
                  <a:lnTo>
                    <a:pt x="2739" y="4573"/>
                  </a:lnTo>
                  <a:cubicBezTo>
                    <a:pt x="2787" y="4644"/>
                    <a:pt x="2858" y="4668"/>
                    <a:pt x="2954" y="4668"/>
                  </a:cubicBezTo>
                  <a:cubicBezTo>
                    <a:pt x="3025" y="4668"/>
                    <a:pt x="3097" y="4644"/>
                    <a:pt x="3144" y="4573"/>
                  </a:cubicBezTo>
                  <a:lnTo>
                    <a:pt x="3501" y="4239"/>
                  </a:lnTo>
                  <a:lnTo>
                    <a:pt x="4907" y="4239"/>
                  </a:lnTo>
                  <a:cubicBezTo>
                    <a:pt x="5430" y="4239"/>
                    <a:pt x="5883" y="3787"/>
                    <a:pt x="5883" y="3263"/>
                  </a:cubicBezTo>
                  <a:lnTo>
                    <a:pt x="5883" y="977"/>
                  </a:lnTo>
                  <a:cubicBezTo>
                    <a:pt x="5883" y="429"/>
                    <a:pt x="5430" y="0"/>
                    <a:pt x="4907" y="0"/>
                  </a:cubicBezTo>
                  <a:lnTo>
                    <a:pt x="4049" y="0"/>
                  </a:lnTo>
                  <a:cubicBezTo>
                    <a:pt x="3954" y="0"/>
                    <a:pt x="3859" y="72"/>
                    <a:pt x="3859" y="167"/>
                  </a:cubicBezTo>
                  <a:cubicBezTo>
                    <a:pt x="3859" y="262"/>
                    <a:pt x="3954" y="358"/>
                    <a:pt x="4049" y="358"/>
                  </a:cubicBezTo>
                  <a:lnTo>
                    <a:pt x="4907" y="358"/>
                  </a:lnTo>
                  <a:cubicBezTo>
                    <a:pt x="5240" y="358"/>
                    <a:pt x="5526" y="643"/>
                    <a:pt x="5526" y="977"/>
                  </a:cubicBezTo>
                  <a:lnTo>
                    <a:pt x="5526" y="3263"/>
                  </a:lnTo>
                  <a:cubicBezTo>
                    <a:pt x="5526" y="3596"/>
                    <a:pt x="5240" y="3882"/>
                    <a:pt x="4907" y="3882"/>
                  </a:cubicBezTo>
                  <a:lnTo>
                    <a:pt x="3430" y="3882"/>
                  </a:lnTo>
                  <a:cubicBezTo>
                    <a:pt x="3382" y="3882"/>
                    <a:pt x="3335" y="3906"/>
                    <a:pt x="3311" y="3930"/>
                  </a:cubicBezTo>
                  <a:lnTo>
                    <a:pt x="2954" y="4287"/>
                  </a:lnTo>
                  <a:lnTo>
                    <a:pt x="2597" y="3930"/>
                  </a:lnTo>
                  <a:cubicBezTo>
                    <a:pt x="2549" y="3906"/>
                    <a:pt x="2501" y="3882"/>
                    <a:pt x="2454" y="3882"/>
                  </a:cubicBezTo>
                  <a:lnTo>
                    <a:pt x="1001" y="3882"/>
                  </a:lnTo>
                  <a:cubicBezTo>
                    <a:pt x="644" y="3882"/>
                    <a:pt x="358" y="3596"/>
                    <a:pt x="358" y="3263"/>
                  </a:cubicBezTo>
                  <a:lnTo>
                    <a:pt x="358" y="977"/>
                  </a:lnTo>
                  <a:cubicBezTo>
                    <a:pt x="358" y="643"/>
                    <a:pt x="644" y="358"/>
                    <a:pt x="1001" y="358"/>
                  </a:cubicBezTo>
                  <a:lnTo>
                    <a:pt x="3311" y="358"/>
                  </a:lnTo>
                  <a:cubicBezTo>
                    <a:pt x="3406" y="358"/>
                    <a:pt x="3478" y="262"/>
                    <a:pt x="3478" y="167"/>
                  </a:cubicBezTo>
                  <a:cubicBezTo>
                    <a:pt x="3478" y="72"/>
                    <a:pt x="3406" y="0"/>
                    <a:pt x="3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6" name="Google Shape;14546;p115"/>
            <p:cNvSpPr/>
            <p:nvPr/>
          </p:nvSpPr>
          <p:spPr>
            <a:xfrm>
              <a:off x="1529457" y="3452704"/>
              <a:ext cx="42838" cy="96630"/>
            </a:xfrm>
            <a:custGeom>
              <a:avLst/>
              <a:gdLst/>
              <a:ahLst/>
              <a:cxnLst/>
              <a:rect l="l" t="t" r="r" b="b"/>
              <a:pathLst>
                <a:path w="1239" h="2795" extrusionOk="0">
                  <a:moveTo>
                    <a:pt x="1046" y="1"/>
                  </a:moveTo>
                  <a:cubicBezTo>
                    <a:pt x="997" y="1"/>
                    <a:pt x="947" y="24"/>
                    <a:pt x="906" y="80"/>
                  </a:cubicBezTo>
                  <a:lnTo>
                    <a:pt x="48" y="1294"/>
                  </a:lnTo>
                  <a:cubicBezTo>
                    <a:pt x="1" y="1366"/>
                    <a:pt x="1" y="1437"/>
                    <a:pt x="48" y="1509"/>
                  </a:cubicBezTo>
                  <a:lnTo>
                    <a:pt x="906" y="2723"/>
                  </a:lnTo>
                  <a:cubicBezTo>
                    <a:pt x="953" y="2771"/>
                    <a:pt x="1001" y="2794"/>
                    <a:pt x="1048" y="2794"/>
                  </a:cubicBezTo>
                  <a:cubicBezTo>
                    <a:pt x="1096" y="2794"/>
                    <a:pt x="1120" y="2794"/>
                    <a:pt x="1144" y="2771"/>
                  </a:cubicBezTo>
                  <a:cubicBezTo>
                    <a:pt x="1239" y="2723"/>
                    <a:pt x="1239" y="2604"/>
                    <a:pt x="1191" y="2533"/>
                  </a:cubicBezTo>
                  <a:lnTo>
                    <a:pt x="405" y="1389"/>
                  </a:lnTo>
                  <a:lnTo>
                    <a:pt x="1191" y="270"/>
                  </a:lnTo>
                  <a:cubicBezTo>
                    <a:pt x="1239" y="199"/>
                    <a:pt x="1239" y="80"/>
                    <a:pt x="1144" y="32"/>
                  </a:cubicBezTo>
                  <a:cubicBezTo>
                    <a:pt x="1114" y="12"/>
                    <a:pt x="1080" y="1"/>
                    <a:pt x="10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7" name="Google Shape;14547;p115"/>
            <p:cNvSpPr/>
            <p:nvPr/>
          </p:nvSpPr>
          <p:spPr>
            <a:xfrm>
              <a:off x="1613436" y="3452704"/>
              <a:ext cx="42838" cy="96630"/>
            </a:xfrm>
            <a:custGeom>
              <a:avLst/>
              <a:gdLst/>
              <a:ahLst/>
              <a:cxnLst/>
              <a:rect l="l" t="t" r="r" b="b"/>
              <a:pathLst>
                <a:path w="1239" h="2795" extrusionOk="0">
                  <a:moveTo>
                    <a:pt x="201" y="1"/>
                  </a:moveTo>
                  <a:cubicBezTo>
                    <a:pt x="163" y="1"/>
                    <a:pt x="125" y="12"/>
                    <a:pt x="96" y="32"/>
                  </a:cubicBezTo>
                  <a:cubicBezTo>
                    <a:pt x="24" y="80"/>
                    <a:pt x="1" y="199"/>
                    <a:pt x="48" y="270"/>
                  </a:cubicBezTo>
                  <a:lnTo>
                    <a:pt x="858" y="1389"/>
                  </a:lnTo>
                  <a:lnTo>
                    <a:pt x="48" y="2533"/>
                  </a:lnTo>
                  <a:cubicBezTo>
                    <a:pt x="1" y="2604"/>
                    <a:pt x="24" y="2723"/>
                    <a:pt x="96" y="2771"/>
                  </a:cubicBezTo>
                  <a:cubicBezTo>
                    <a:pt x="120" y="2794"/>
                    <a:pt x="167" y="2794"/>
                    <a:pt x="191" y="2794"/>
                  </a:cubicBezTo>
                  <a:cubicBezTo>
                    <a:pt x="239" y="2794"/>
                    <a:pt x="310" y="2771"/>
                    <a:pt x="334" y="2723"/>
                  </a:cubicBezTo>
                  <a:lnTo>
                    <a:pt x="1191" y="1509"/>
                  </a:lnTo>
                  <a:cubicBezTo>
                    <a:pt x="1239" y="1437"/>
                    <a:pt x="1239" y="1366"/>
                    <a:pt x="1191" y="1294"/>
                  </a:cubicBezTo>
                  <a:lnTo>
                    <a:pt x="334" y="80"/>
                  </a:lnTo>
                  <a:cubicBezTo>
                    <a:pt x="306" y="24"/>
                    <a:pt x="254"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8" name="Google Shape;14548;p115"/>
            <p:cNvSpPr/>
            <p:nvPr/>
          </p:nvSpPr>
          <p:spPr>
            <a:xfrm>
              <a:off x="1576373" y="3454398"/>
              <a:ext cx="32155" cy="97391"/>
            </a:xfrm>
            <a:custGeom>
              <a:avLst/>
              <a:gdLst/>
              <a:ahLst/>
              <a:cxnLst/>
              <a:rect l="l" t="t" r="r" b="b"/>
              <a:pathLst>
                <a:path w="930" h="2817" extrusionOk="0">
                  <a:moveTo>
                    <a:pt x="738" y="1"/>
                  </a:moveTo>
                  <a:cubicBezTo>
                    <a:pt x="661" y="1"/>
                    <a:pt x="592" y="47"/>
                    <a:pt x="573" y="126"/>
                  </a:cubicBezTo>
                  <a:lnTo>
                    <a:pt x="25" y="2603"/>
                  </a:lnTo>
                  <a:cubicBezTo>
                    <a:pt x="1" y="2698"/>
                    <a:pt x="72" y="2769"/>
                    <a:pt x="168" y="2793"/>
                  </a:cubicBezTo>
                  <a:cubicBezTo>
                    <a:pt x="168" y="2793"/>
                    <a:pt x="192" y="2817"/>
                    <a:pt x="192" y="2817"/>
                  </a:cubicBezTo>
                  <a:cubicBezTo>
                    <a:pt x="287" y="2817"/>
                    <a:pt x="358" y="2745"/>
                    <a:pt x="358" y="2674"/>
                  </a:cubicBezTo>
                  <a:lnTo>
                    <a:pt x="906" y="197"/>
                  </a:lnTo>
                  <a:cubicBezTo>
                    <a:pt x="930" y="102"/>
                    <a:pt x="882" y="31"/>
                    <a:pt x="787" y="7"/>
                  </a:cubicBezTo>
                  <a:cubicBezTo>
                    <a:pt x="771" y="3"/>
                    <a:pt x="754" y="1"/>
                    <a:pt x="7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9" name="Google Shape;14549;p115"/>
            <p:cNvSpPr/>
            <p:nvPr/>
          </p:nvSpPr>
          <p:spPr>
            <a:xfrm>
              <a:off x="1362328" y="3599538"/>
              <a:ext cx="38724" cy="12377"/>
            </a:xfrm>
            <a:custGeom>
              <a:avLst/>
              <a:gdLst/>
              <a:ahLst/>
              <a:cxnLst/>
              <a:rect l="l" t="t" r="r" b="b"/>
              <a:pathLst>
                <a:path w="1120" h="358" extrusionOk="0">
                  <a:moveTo>
                    <a:pt x="191" y="0"/>
                  </a:moveTo>
                  <a:cubicBezTo>
                    <a:pt x="95" y="0"/>
                    <a:pt x="0" y="72"/>
                    <a:pt x="0" y="167"/>
                  </a:cubicBezTo>
                  <a:cubicBezTo>
                    <a:pt x="0" y="262"/>
                    <a:pt x="95" y="357"/>
                    <a:pt x="191" y="357"/>
                  </a:cubicBezTo>
                  <a:lnTo>
                    <a:pt x="953" y="357"/>
                  </a:lnTo>
                  <a:cubicBezTo>
                    <a:pt x="1048" y="357"/>
                    <a:pt x="1120" y="262"/>
                    <a:pt x="1120" y="167"/>
                  </a:cubicBezTo>
                  <a:cubicBezTo>
                    <a:pt x="1120" y="72"/>
                    <a:pt x="1048"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0" name="Google Shape;14550;p115"/>
            <p:cNvSpPr/>
            <p:nvPr/>
          </p:nvSpPr>
          <p:spPr>
            <a:xfrm>
              <a:off x="1362328" y="3634112"/>
              <a:ext cx="150712" cy="11547"/>
            </a:xfrm>
            <a:custGeom>
              <a:avLst/>
              <a:gdLst/>
              <a:ahLst/>
              <a:cxnLst/>
              <a:rect l="l" t="t" r="r" b="b"/>
              <a:pathLst>
                <a:path w="4359" h="334" extrusionOk="0">
                  <a:moveTo>
                    <a:pt x="191" y="0"/>
                  </a:moveTo>
                  <a:cubicBezTo>
                    <a:pt x="95" y="0"/>
                    <a:pt x="0" y="72"/>
                    <a:pt x="0" y="167"/>
                  </a:cubicBezTo>
                  <a:cubicBezTo>
                    <a:pt x="0" y="262"/>
                    <a:pt x="95" y="334"/>
                    <a:pt x="191" y="334"/>
                  </a:cubicBezTo>
                  <a:lnTo>
                    <a:pt x="4168" y="334"/>
                  </a:lnTo>
                  <a:cubicBezTo>
                    <a:pt x="4263" y="334"/>
                    <a:pt x="4358" y="262"/>
                    <a:pt x="4358" y="167"/>
                  </a:cubicBezTo>
                  <a:cubicBezTo>
                    <a:pt x="4358" y="72"/>
                    <a:pt x="4263"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1" name="Google Shape;14551;p115"/>
            <p:cNvSpPr/>
            <p:nvPr/>
          </p:nvSpPr>
          <p:spPr>
            <a:xfrm>
              <a:off x="1362328" y="3668685"/>
              <a:ext cx="67560" cy="11547"/>
            </a:xfrm>
            <a:custGeom>
              <a:avLst/>
              <a:gdLst/>
              <a:ahLst/>
              <a:cxnLst/>
              <a:rect l="l" t="t" r="r" b="b"/>
              <a:pathLst>
                <a:path w="1954" h="334" extrusionOk="0">
                  <a:moveTo>
                    <a:pt x="191" y="1"/>
                  </a:moveTo>
                  <a:cubicBezTo>
                    <a:pt x="95" y="1"/>
                    <a:pt x="0" y="72"/>
                    <a:pt x="0" y="167"/>
                  </a:cubicBezTo>
                  <a:cubicBezTo>
                    <a:pt x="0" y="263"/>
                    <a:pt x="95" y="334"/>
                    <a:pt x="191" y="334"/>
                  </a:cubicBezTo>
                  <a:lnTo>
                    <a:pt x="1786" y="334"/>
                  </a:lnTo>
                  <a:cubicBezTo>
                    <a:pt x="1882" y="334"/>
                    <a:pt x="1953" y="263"/>
                    <a:pt x="1953" y="167"/>
                  </a:cubicBezTo>
                  <a:cubicBezTo>
                    <a:pt x="1953" y="72"/>
                    <a:pt x="1882"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2" name="Google Shape;14552;p115"/>
            <p:cNvSpPr/>
            <p:nvPr/>
          </p:nvSpPr>
          <p:spPr>
            <a:xfrm>
              <a:off x="1362328" y="3703259"/>
              <a:ext cx="84017" cy="11582"/>
            </a:xfrm>
            <a:custGeom>
              <a:avLst/>
              <a:gdLst/>
              <a:ahLst/>
              <a:cxnLst/>
              <a:rect l="l" t="t" r="r" b="b"/>
              <a:pathLst>
                <a:path w="2430" h="335" extrusionOk="0">
                  <a:moveTo>
                    <a:pt x="191" y="1"/>
                  </a:moveTo>
                  <a:cubicBezTo>
                    <a:pt x="95" y="1"/>
                    <a:pt x="0" y="72"/>
                    <a:pt x="0" y="167"/>
                  </a:cubicBezTo>
                  <a:cubicBezTo>
                    <a:pt x="0" y="263"/>
                    <a:pt x="95" y="334"/>
                    <a:pt x="191" y="334"/>
                  </a:cubicBezTo>
                  <a:lnTo>
                    <a:pt x="2263" y="334"/>
                  </a:lnTo>
                  <a:cubicBezTo>
                    <a:pt x="2358" y="334"/>
                    <a:pt x="2429" y="263"/>
                    <a:pt x="2429" y="167"/>
                  </a:cubicBezTo>
                  <a:cubicBezTo>
                    <a:pt x="2429" y="72"/>
                    <a:pt x="2358" y="1"/>
                    <a:pt x="2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3" name="Google Shape;14553;p115"/>
            <p:cNvSpPr/>
            <p:nvPr/>
          </p:nvSpPr>
          <p:spPr>
            <a:xfrm>
              <a:off x="1418302" y="3599538"/>
              <a:ext cx="94735" cy="12377"/>
            </a:xfrm>
            <a:custGeom>
              <a:avLst/>
              <a:gdLst/>
              <a:ahLst/>
              <a:cxnLst/>
              <a:rect l="l" t="t" r="r" b="b"/>
              <a:pathLst>
                <a:path w="2740" h="358" extrusionOk="0">
                  <a:moveTo>
                    <a:pt x="167" y="0"/>
                  </a:moveTo>
                  <a:cubicBezTo>
                    <a:pt x="72" y="0"/>
                    <a:pt x="1" y="72"/>
                    <a:pt x="1" y="167"/>
                  </a:cubicBezTo>
                  <a:cubicBezTo>
                    <a:pt x="1" y="262"/>
                    <a:pt x="72" y="357"/>
                    <a:pt x="167" y="357"/>
                  </a:cubicBezTo>
                  <a:lnTo>
                    <a:pt x="2549" y="357"/>
                  </a:lnTo>
                  <a:cubicBezTo>
                    <a:pt x="2644" y="357"/>
                    <a:pt x="2739" y="262"/>
                    <a:pt x="2739" y="167"/>
                  </a:cubicBezTo>
                  <a:cubicBezTo>
                    <a:pt x="2739" y="72"/>
                    <a:pt x="2644" y="0"/>
                    <a:pt x="2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4" name="Google Shape;14554;p115"/>
            <p:cNvSpPr/>
            <p:nvPr/>
          </p:nvSpPr>
          <p:spPr>
            <a:xfrm>
              <a:off x="1536060" y="3599538"/>
              <a:ext cx="20607" cy="12377"/>
            </a:xfrm>
            <a:custGeom>
              <a:avLst/>
              <a:gdLst/>
              <a:ahLst/>
              <a:cxnLst/>
              <a:rect l="l" t="t" r="r" b="b"/>
              <a:pathLst>
                <a:path w="596" h="358" extrusionOk="0">
                  <a:moveTo>
                    <a:pt x="191" y="0"/>
                  </a:moveTo>
                  <a:cubicBezTo>
                    <a:pt x="95" y="0"/>
                    <a:pt x="0" y="72"/>
                    <a:pt x="0" y="167"/>
                  </a:cubicBezTo>
                  <a:cubicBezTo>
                    <a:pt x="0" y="262"/>
                    <a:pt x="95" y="357"/>
                    <a:pt x="191" y="357"/>
                  </a:cubicBezTo>
                  <a:lnTo>
                    <a:pt x="429" y="357"/>
                  </a:lnTo>
                  <a:cubicBezTo>
                    <a:pt x="524" y="357"/>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5" name="Google Shape;14555;p115"/>
            <p:cNvSpPr/>
            <p:nvPr/>
          </p:nvSpPr>
          <p:spPr>
            <a:xfrm>
              <a:off x="1529457" y="3634112"/>
              <a:ext cx="50272" cy="11547"/>
            </a:xfrm>
            <a:custGeom>
              <a:avLst/>
              <a:gdLst/>
              <a:ahLst/>
              <a:cxnLst/>
              <a:rect l="l" t="t" r="r" b="b"/>
              <a:pathLst>
                <a:path w="1454" h="334" extrusionOk="0">
                  <a:moveTo>
                    <a:pt x="191" y="0"/>
                  </a:moveTo>
                  <a:cubicBezTo>
                    <a:pt x="96" y="0"/>
                    <a:pt x="1" y="72"/>
                    <a:pt x="1" y="167"/>
                  </a:cubicBezTo>
                  <a:cubicBezTo>
                    <a:pt x="1" y="262"/>
                    <a:pt x="96" y="334"/>
                    <a:pt x="191" y="334"/>
                  </a:cubicBezTo>
                  <a:lnTo>
                    <a:pt x="1263" y="334"/>
                  </a:lnTo>
                  <a:cubicBezTo>
                    <a:pt x="1382" y="334"/>
                    <a:pt x="1453" y="262"/>
                    <a:pt x="1453" y="167"/>
                  </a:cubicBezTo>
                  <a:cubicBezTo>
                    <a:pt x="1453" y="72"/>
                    <a:pt x="1358"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6" name="Google Shape;14556;p115"/>
            <p:cNvSpPr/>
            <p:nvPr/>
          </p:nvSpPr>
          <p:spPr>
            <a:xfrm>
              <a:off x="1596150" y="3634112"/>
              <a:ext cx="18982" cy="11547"/>
            </a:xfrm>
            <a:custGeom>
              <a:avLst/>
              <a:gdLst/>
              <a:ahLst/>
              <a:cxnLst/>
              <a:rect l="l" t="t" r="r" b="b"/>
              <a:pathLst>
                <a:path w="549" h="334" extrusionOk="0">
                  <a:moveTo>
                    <a:pt x="167" y="0"/>
                  </a:moveTo>
                  <a:cubicBezTo>
                    <a:pt x="72" y="0"/>
                    <a:pt x="1" y="72"/>
                    <a:pt x="1" y="167"/>
                  </a:cubicBezTo>
                  <a:cubicBezTo>
                    <a:pt x="1" y="262"/>
                    <a:pt x="72" y="334"/>
                    <a:pt x="167" y="334"/>
                  </a:cubicBezTo>
                  <a:lnTo>
                    <a:pt x="382" y="334"/>
                  </a:lnTo>
                  <a:cubicBezTo>
                    <a:pt x="477" y="334"/>
                    <a:pt x="548" y="262"/>
                    <a:pt x="548" y="167"/>
                  </a:cubicBezTo>
                  <a:cubicBezTo>
                    <a:pt x="548" y="72"/>
                    <a:pt x="477" y="0"/>
                    <a:pt x="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7" name="Google Shape;14557;p115"/>
            <p:cNvSpPr/>
            <p:nvPr/>
          </p:nvSpPr>
          <p:spPr>
            <a:xfrm>
              <a:off x="1445477" y="3668685"/>
              <a:ext cx="31325" cy="11547"/>
            </a:xfrm>
            <a:custGeom>
              <a:avLst/>
              <a:gdLst/>
              <a:ahLst/>
              <a:cxnLst/>
              <a:rect l="l" t="t" r="r" b="b"/>
              <a:pathLst>
                <a:path w="906" h="334" extrusionOk="0">
                  <a:moveTo>
                    <a:pt x="191" y="1"/>
                  </a:moveTo>
                  <a:cubicBezTo>
                    <a:pt x="96" y="1"/>
                    <a:pt x="0" y="72"/>
                    <a:pt x="0" y="167"/>
                  </a:cubicBezTo>
                  <a:cubicBezTo>
                    <a:pt x="0" y="263"/>
                    <a:pt x="96" y="334"/>
                    <a:pt x="191" y="334"/>
                  </a:cubicBezTo>
                  <a:lnTo>
                    <a:pt x="715" y="334"/>
                  </a:lnTo>
                  <a:cubicBezTo>
                    <a:pt x="810" y="334"/>
                    <a:pt x="905" y="263"/>
                    <a:pt x="905" y="167"/>
                  </a:cubicBezTo>
                  <a:cubicBezTo>
                    <a:pt x="905" y="72"/>
                    <a:pt x="810"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8" name="Google Shape;14558;p115"/>
          <p:cNvGrpSpPr/>
          <p:nvPr/>
        </p:nvGrpSpPr>
        <p:grpSpPr>
          <a:xfrm>
            <a:off x="1545080" y="2495139"/>
            <a:ext cx="376699" cy="371669"/>
            <a:chOff x="1288202" y="2770083"/>
            <a:chExt cx="408434" cy="402980"/>
          </a:xfrm>
        </p:grpSpPr>
        <p:sp>
          <p:nvSpPr>
            <p:cNvPr id="14559" name="Google Shape;14559;p115"/>
            <p:cNvSpPr/>
            <p:nvPr/>
          </p:nvSpPr>
          <p:spPr>
            <a:xfrm>
              <a:off x="1288202" y="2874979"/>
              <a:ext cx="408434" cy="298084"/>
            </a:xfrm>
            <a:custGeom>
              <a:avLst/>
              <a:gdLst/>
              <a:ahLst/>
              <a:cxnLst/>
              <a:rect l="l" t="t" r="r" b="b"/>
              <a:pathLst>
                <a:path w="11813" h="8622" extrusionOk="0">
                  <a:moveTo>
                    <a:pt x="11456" y="7407"/>
                  </a:moveTo>
                  <a:lnTo>
                    <a:pt x="11456" y="7621"/>
                  </a:lnTo>
                  <a:cubicBezTo>
                    <a:pt x="11456" y="7978"/>
                    <a:pt x="11170" y="8264"/>
                    <a:pt x="10813" y="8264"/>
                  </a:cubicBezTo>
                  <a:lnTo>
                    <a:pt x="1001" y="8264"/>
                  </a:lnTo>
                  <a:cubicBezTo>
                    <a:pt x="644" y="8264"/>
                    <a:pt x="358" y="7978"/>
                    <a:pt x="358" y="7621"/>
                  </a:cubicBezTo>
                  <a:lnTo>
                    <a:pt x="358" y="7407"/>
                  </a:lnTo>
                  <a:close/>
                  <a:moveTo>
                    <a:pt x="1096" y="1"/>
                  </a:moveTo>
                  <a:cubicBezTo>
                    <a:pt x="739" y="1"/>
                    <a:pt x="477" y="286"/>
                    <a:pt x="477" y="620"/>
                  </a:cubicBezTo>
                  <a:lnTo>
                    <a:pt x="477" y="7050"/>
                  </a:lnTo>
                  <a:lnTo>
                    <a:pt x="239" y="7050"/>
                  </a:lnTo>
                  <a:cubicBezTo>
                    <a:pt x="96" y="7050"/>
                    <a:pt x="1" y="7145"/>
                    <a:pt x="1" y="7288"/>
                  </a:cubicBezTo>
                  <a:lnTo>
                    <a:pt x="1" y="7621"/>
                  </a:lnTo>
                  <a:cubicBezTo>
                    <a:pt x="1" y="8169"/>
                    <a:pt x="453" y="8621"/>
                    <a:pt x="1001" y="8621"/>
                  </a:cubicBezTo>
                  <a:lnTo>
                    <a:pt x="10813" y="8621"/>
                  </a:lnTo>
                  <a:cubicBezTo>
                    <a:pt x="11360" y="8621"/>
                    <a:pt x="11813" y="8169"/>
                    <a:pt x="11813" y="7621"/>
                  </a:cubicBezTo>
                  <a:lnTo>
                    <a:pt x="11813" y="7288"/>
                  </a:lnTo>
                  <a:cubicBezTo>
                    <a:pt x="11813" y="7145"/>
                    <a:pt x="11718" y="7050"/>
                    <a:pt x="11575" y="7050"/>
                  </a:cubicBezTo>
                  <a:lnTo>
                    <a:pt x="11337" y="7050"/>
                  </a:lnTo>
                  <a:lnTo>
                    <a:pt x="11337" y="620"/>
                  </a:lnTo>
                  <a:cubicBezTo>
                    <a:pt x="11337" y="286"/>
                    <a:pt x="11075" y="1"/>
                    <a:pt x="10717" y="1"/>
                  </a:cubicBezTo>
                  <a:lnTo>
                    <a:pt x="9241" y="1"/>
                  </a:lnTo>
                  <a:cubicBezTo>
                    <a:pt x="9146" y="1"/>
                    <a:pt x="9074" y="96"/>
                    <a:pt x="9074" y="191"/>
                  </a:cubicBezTo>
                  <a:cubicBezTo>
                    <a:pt x="9074" y="286"/>
                    <a:pt x="9146" y="358"/>
                    <a:pt x="9241" y="358"/>
                  </a:cubicBezTo>
                  <a:lnTo>
                    <a:pt x="10717" y="358"/>
                  </a:lnTo>
                  <a:cubicBezTo>
                    <a:pt x="10884" y="358"/>
                    <a:pt x="11003" y="477"/>
                    <a:pt x="11003" y="620"/>
                  </a:cubicBezTo>
                  <a:lnTo>
                    <a:pt x="11003" y="7050"/>
                  </a:lnTo>
                  <a:lnTo>
                    <a:pt x="811" y="7050"/>
                  </a:lnTo>
                  <a:lnTo>
                    <a:pt x="811" y="620"/>
                  </a:lnTo>
                  <a:cubicBezTo>
                    <a:pt x="811" y="477"/>
                    <a:pt x="930" y="358"/>
                    <a:pt x="1096" y="358"/>
                  </a:cubicBezTo>
                  <a:lnTo>
                    <a:pt x="2644" y="358"/>
                  </a:lnTo>
                  <a:cubicBezTo>
                    <a:pt x="2740" y="358"/>
                    <a:pt x="2811" y="286"/>
                    <a:pt x="2811" y="191"/>
                  </a:cubicBezTo>
                  <a:cubicBezTo>
                    <a:pt x="2811" y="96"/>
                    <a:pt x="2740" y="1"/>
                    <a:pt x="2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115"/>
            <p:cNvSpPr/>
            <p:nvPr/>
          </p:nvSpPr>
          <p:spPr>
            <a:xfrm>
              <a:off x="1328549" y="2898870"/>
              <a:ext cx="193551" cy="207504"/>
            </a:xfrm>
            <a:custGeom>
              <a:avLst/>
              <a:gdLst/>
              <a:ahLst/>
              <a:cxnLst/>
              <a:rect l="l" t="t" r="r" b="b"/>
              <a:pathLst>
                <a:path w="5598" h="6002" extrusionOk="0">
                  <a:moveTo>
                    <a:pt x="168" y="0"/>
                  </a:moveTo>
                  <a:cubicBezTo>
                    <a:pt x="72" y="0"/>
                    <a:pt x="1" y="95"/>
                    <a:pt x="1" y="191"/>
                  </a:cubicBezTo>
                  <a:lnTo>
                    <a:pt x="1" y="5835"/>
                  </a:lnTo>
                  <a:cubicBezTo>
                    <a:pt x="1" y="5930"/>
                    <a:pt x="72" y="6001"/>
                    <a:pt x="168" y="6001"/>
                  </a:cubicBezTo>
                  <a:lnTo>
                    <a:pt x="5431" y="6001"/>
                  </a:lnTo>
                  <a:cubicBezTo>
                    <a:pt x="5526" y="6001"/>
                    <a:pt x="5597" y="5930"/>
                    <a:pt x="5597" y="5835"/>
                  </a:cubicBezTo>
                  <a:cubicBezTo>
                    <a:pt x="5597" y="5739"/>
                    <a:pt x="5526" y="5668"/>
                    <a:pt x="5431" y="5668"/>
                  </a:cubicBezTo>
                  <a:lnTo>
                    <a:pt x="358" y="5668"/>
                  </a:lnTo>
                  <a:lnTo>
                    <a:pt x="358" y="357"/>
                  </a:lnTo>
                  <a:lnTo>
                    <a:pt x="1692" y="357"/>
                  </a:lnTo>
                  <a:cubicBezTo>
                    <a:pt x="1787" y="357"/>
                    <a:pt x="1858" y="286"/>
                    <a:pt x="1858" y="191"/>
                  </a:cubicBezTo>
                  <a:cubicBezTo>
                    <a:pt x="1858" y="95"/>
                    <a:pt x="1787" y="0"/>
                    <a:pt x="1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115"/>
            <p:cNvSpPr/>
            <p:nvPr/>
          </p:nvSpPr>
          <p:spPr>
            <a:xfrm>
              <a:off x="1535231" y="2898870"/>
              <a:ext cx="121047" cy="207504"/>
            </a:xfrm>
            <a:custGeom>
              <a:avLst/>
              <a:gdLst/>
              <a:ahLst/>
              <a:cxnLst/>
              <a:rect l="l" t="t" r="r" b="b"/>
              <a:pathLst>
                <a:path w="3501" h="6002" extrusionOk="0">
                  <a:moveTo>
                    <a:pt x="1620" y="0"/>
                  </a:moveTo>
                  <a:cubicBezTo>
                    <a:pt x="1524" y="0"/>
                    <a:pt x="1453" y="95"/>
                    <a:pt x="1453" y="191"/>
                  </a:cubicBezTo>
                  <a:cubicBezTo>
                    <a:pt x="1453" y="286"/>
                    <a:pt x="1524" y="357"/>
                    <a:pt x="1620" y="357"/>
                  </a:cubicBezTo>
                  <a:lnTo>
                    <a:pt x="3144" y="357"/>
                  </a:lnTo>
                  <a:lnTo>
                    <a:pt x="3144" y="5668"/>
                  </a:lnTo>
                  <a:lnTo>
                    <a:pt x="191" y="5668"/>
                  </a:lnTo>
                  <a:cubicBezTo>
                    <a:pt x="96" y="5668"/>
                    <a:pt x="0" y="5739"/>
                    <a:pt x="0" y="5835"/>
                  </a:cubicBezTo>
                  <a:cubicBezTo>
                    <a:pt x="0" y="5930"/>
                    <a:pt x="96" y="6001"/>
                    <a:pt x="191" y="6001"/>
                  </a:cubicBezTo>
                  <a:lnTo>
                    <a:pt x="3334" y="6001"/>
                  </a:lnTo>
                  <a:cubicBezTo>
                    <a:pt x="3430" y="6001"/>
                    <a:pt x="3501" y="5930"/>
                    <a:pt x="3501" y="5835"/>
                  </a:cubicBezTo>
                  <a:lnTo>
                    <a:pt x="3501" y="191"/>
                  </a:lnTo>
                  <a:cubicBezTo>
                    <a:pt x="3501" y="95"/>
                    <a:pt x="3430" y="0"/>
                    <a:pt x="3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115"/>
            <p:cNvSpPr/>
            <p:nvPr/>
          </p:nvSpPr>
          <p:spPr>
            <a:xfrm>
              <a:off x="1390298" y="2770083"/>
              <a:ext cx="205894" cy="263823"/>
            </a:xfrm>
            <a:custGeom>
              <a:avLst/>
              <a:gdLst/>
              <a:ahLst/>
              <a:cxnLst/>
              <a:rect l="l" t="t" r="r" b="b"/>
              <a:pathLst>
                <a:path w="5955" h="7631" extrusionOk="0">
                  <a:moveTo>
                    <a:pt x="5121" y="5821"/>
                  </a:moveTo>
                  <a:cubicBezTo>
                    <a:pt x="5192" y="5821"/>
                    <a:pt x="5264" y="5892"/>
                    <a:pt x="5264" y="5964"/>
                  </a:cubicBezTo>
                  <a:lnTo>
                    <a:pt x="5264" y="6321"/>
                  </a:lnTo>
                  <a:lnTo>
                    <a:pt x="668" y="6321"/>
                  </a:lnTo>
                  <a:lnTo>
                    <a:pt x="668" y="5964"/>
                  </a:lnTo>
                  <a:cubicBezTo>
                    <a:pt x="668" y="5892"/>
                    <a:pt x="739" y="5821"/>
                    <a:pt x="811" y="5821"/>
                  </a:cubicBezTo>
                  <a:close/>
                  <a:moveTo>
                    <a:pt x="5478" y="6678"/>
                  </a:moveTo>
                  <a:cubicBezTo>
                    <a:pt x="5550" y="6678"/>
                    <a:pt x="5597" y="6726"/>
                    <a:pt x="5597" y="6797"/>
                  </a:cubicBezTo>
                  <a:lnTo>
                    <a:pt x="5597" y="7297"/>
                  </a:lnTo>
                  <a:lnTo>
                    <a:pt x="334" y="7297"/>
                  </a:lnTo>
                  <a:lnTo>
                    <a:pt x="334" y="6797"/>
                  </a:lnTo>
                  <a:cubicBezTo>
                    <a:pt x="334" y="6726"/>
                    <a:pt x="382" y="6678"/>
                    <a:pt x="453" y="6678"/>
                  </a:cubicBezTo>
                  <a:close/>
                  <a:moveTo>
                    <a:pt x="2956" y="1"/>
                  </a:moveTo>
                  <a:cubicBezTo>
                    <a:pt x="2904" y="1"/>
                    <a:pt x="2850" y="18"/>
                    <a:pt x="2811" y="58"/>
                  </a:cubicBezTo>
                  <a:lnTo>
                    <a:pt x="2263" y="439"/>
                  </a:lnTo>
                  <a:lnTo>
                    <a:pt x="2120" y="534"/>
                  </a:lnTo>
                  <a:cubicBezTo>
                    <a:pt x="1620" y="844"/>
                    <a:pt x="1215" y="1272"/>
                    <a:pt x="954" y="1772"/>
                  </a:cubicBezTo>
                  <a:cubicBezTo>
                    <a:pt x="906" y="1868"/>
                    <a:pt x="930" y="1963"/>
                    <a:pt x="1025" y="2011"/>
                  </a:cubicBezTo>
                  <a:cubicBezTo>
                    <a:pt x="1049" y="2026"/>
                    <a:pt x="1075" y="2034"/>
                    <a:pt x="1102" y="2034"/>
                  </a:cubicBezTo>
                  <a:cubicBezTo>
                    <a:pt x="1155" y="2034"/>
                    <a:pt x="1208" y="2003"/>
                    <a:pt x="1239" y="1939"/>
                  </a:cubicBezTo>
                  <a:cubicBezTo>
                    <a:pt x="1501" y="1487"/>
                    <a:pt x="1858" y="1106"/>
                    <a:pt x="2311" y="844"/>
                  </a:cubicBezTo>
                  <a:lnTo>
                    <a:pt x="2454" y="748"/>
                  </a:lnTo>
                  <a:cubicBezTo>
                    <a:pt x="2478" y="748"/>
                    <a:pt x="2478" y="725"/>
                    <a:pt x="2478" y="725"/>
                  </a:cubicBezTo>
                  <a:lnTo>
                    <a:pt x="2882" y="439"/>
                  </a:lnTo>
                  <a:lnTo>
                    <a:pt x="2882" y="820"/>
                  </a:lnTo>
                  <a:cubicBezTo>
                    <a:pt x="2882" y="915"/>
                    <a:pt x="2930" y="986"/>
                    <a:pt x="3002" y="986"/>
                  </a:cubicBezTo>
                  <a:lnTo>
                    <a:pt x="3930" y="1225"/>
                  </a:lnTo>
                  <a:cubicBezTo>
                    <a:pt x="4026" y="1248"/>
                    <a:pt x="4097" y="1296"/>
                    <a:pt x="4145" y="1344"/>
                  </a:cubicBezTo>
                  <a:lnTo>
                    <a:pt x="5264" y="2582"/>
                  </a:lnTo>
                  <a:cubicBezTo>
                    <a:pt x="5383" y="2701"/>
                    <a:pt x="5383" y="2844"/>
                    <a:pt x="5288" y="2963"/>
                  </a:cubicBezTo>
                  <a:cubicBezTo>
                    <a:pt x="5240" y="3035"/>
                    <a:pt x="5169" y="3058"/>
                    <a:pt x="5097" y="3082"/>
                  </a:cubicBezTo>
                  <a:cubicBezTo>
                    <a:pt x="4904" y="3113"/>
                    <a:pt x="4711" y="3129"/>
                    <a:pt x="4519" y="3129"/>
                  </a:cubicBezTo>
                  <a:cubicBezTo>
                    <a:pt x="4120" y="3129"/>
                    <a:pt x="3729" y="3060"/>
                    <a:pt x="3359" y="2915"/>
                  </a:cubicBezTo>
                  <a:cubicBezTo>
                    <a:pt x="3333" y="2903"/>
                    <a:pt x="3308" y="2897"/>
                    <a:pt x="3283" y="2897"/>
                  </a:cubicBezTo>
                  <a:cubicBezTo>
                    <a:pt x="3216" y="2897"/>
                    <a:pt x="3155" y="2941"/>
                    <a:pt x="3121" y="3011"/>
                  </a:cubicBezTo>
                  <a:cubicBezTo>
                    <a:pt x="3097" y="3082"/>
                    <a:pt x="3144" y="3201"/>
                    <a:pt x="3240" y="3225"/>
                  </a:cubicBezTo>
                  <a:cubicBezTo>
                    <a:pt x="3454" y="3320"/>
                    <a:pt x="3668" y="3368"/>
                    <a:pt x="3906" y="3416"/>
                  </a:cubicBezTo>
                  <a:lnTo>
                    <a:pt x="4216" y="3820"/>
                  </a:lnTo>
                  <a:cubicBezTo>
                    <a:pt x="4430" y="4106"/>
                    <a:pt x="4597" y="4440"/>
                    <a:pt x="4645" y="4797"/>
                  </a:cubicBezTo>
                  <a:lnTo>
                    <a:pt x="3906" y="4797"/>
                  </a:lnTo>
                  <a:cubicBezTo>
                    <a:pt x="3811" y="4797"/>
                    <a:pt x="3716" y="4868"/>
                    <a:pt x="3716" y="4963"/>
                  </a:cubicBezTo>
                  <a:cubicBezTo>
                    <a:pt x="3716" y="5059"/>
                    <a:pt x="3811" y="5154"/>
                    <a:pt x="3906" y="5154"/>
                  </a:cubicBezTo>
                  <a:lnTo>
                    <a:pt x="4692" y="5154"/>
                  </a:lnTo>
                  <a:cubicBezTo>
                    <a:pt x="4692" y="5154"/>
                    <a:pt x="4692" y="5178"/>
                    <a:pt x="4692" y="5178"/>
                  </a:cubicBezTo>
                  <a:lnTo>
                    <a:pt x="4692" y="5487"/>
                  </a:lnTo>
                  <a:lnTo>
                    <a:pt x="1263" y="5487"/>
                  </a:lnTo>
                  <a:lnTo>
                    <a:pt x="1263" y="5154"/>
                  </a:lnTo>
                  <a:lnTo>
                    <a:pt x="3264" y="5154"/>
                  </a:lnTo>
                  <a:cubicBezTo>
                    <a:pt x="3359" y="5154"/>
                    <a:pt x="3430" y="5059"/>
                    <a:pt x="3430" y="4963"/>
                  </a:cubicBezTo>
                  <a:cubicBezTo>
                    <a:pt x="3430" y="4868"/>
                    <a:pt x="3359" y="4797"/>
                    <a:pt x="3264" y="4797"/>
                  </a:cubicBezTo>
                  <a:lnTo>
                    <a:pt x="1192" y="4797"/>
                  </a:lnTo>
                  <a:cubicBezTo>
                    <a:pt x="834" y="4106"/>
                    <a:pt x="763" y="3320"/>
                    <a:pt x="977" y="2582"/>
                  </a:cubicBezTo>
                  <a:cubicBezTo>
                    <a:pt x="1001" y="2487"/>
                    <a:pt x="954" y="2392"/>
                    <a:pt x="858" y="2368"/>
                  </a:cubicBezTo>
                  <a:cubicBezTo>
                    <a:pt x="842" y="2364"/>
                    <a:pt x="826" y="2362"/>
                    <a:pt x="810" y="2362"/>
                  </a:cubicBezTo>
                  <a:cubicBezTo>
                    <a:pt x="732" y="2362"/>
                    <a:pt x="664" y="2408"/>
                    <a:pt x="644" y="2487"/>
                  </a:cubicBezTo>
                  <a:cubicBezTo>
                    <a:pt x="406" y="3344"/>
                    <a:pt x="501" y="4249"/>
                    <a:pt x="906" y="5035"/>
                  </a:cubicBezTo>
                  <a:lnTo>
                    <a:pt x="906" y="5487"/>
                  </a:lnTo>
                  <a:lnTo>
                    <a:pt x="811" y="5487"/>
                  </a:lnTo>
                  <a:cubicBezTo>
                    <a:pt x="549" y="5487"/>
                    <a:pt x="334" y="5702"/>
                    <a:pt x="334" y="5964"/>
                  </a:cubicBezTo>
                  <a:lnTo>
                    <a:pt x="334" y="6345"/>
                  </a:lnTo>
                  <a:cubicBezTo>
                    <a:pt x="144" y="6392"/>
                    <a:pt x="1" y="6583"/>
                    <a:pt x="1" y="6797"/>
                  </a:cubicBezTo>
                  <a:lnTo>
                    <a:pt x="1" y="7297"/>
                  </a:lnTo>
                  <a:cubicBezTo>
                    <a:pt x="1" y="7488"/>
                    <a:pt x="144" y="7631"/>
                    <a:pt x="334" y="7631"/>
                  </a:cubicBezTo>
                  <a:lnTo>
                    <a:pt x="5597" y="7631"/>
                  </a:lnTo>
                  <a:cubicBezTo>
                    <a:pt x="5788" y="7631"/>
                    <a:pt x="5955" y="7488"/>
                    <a:pt x="5955" y="7297"/>
                  </a:cubicBezTo>
                  <a:lnTo>
                    <a:pt x="5955" y="6797"/>
                  </a:lnTo>
                  <a:cubicBezTo>
                    <a:pt x="5955" y="6583"/>
                    <a:pt x="5812" y="6392"/>
                    <a:pt x="5597" y="6345"/>
                  </a:cubicBezTo>
                  <a:lnTo>
                    <a:pt x="5597" y="5964"/>
                  </a:lnTo>
                  <a:cubicBezTo>
                    <a:pt x="5597" y="5702"/>
                    <a:pt x="5383" y="5487"/>
                    <a:pt x="5121" y="5487"/>
                  </a:cubicBezTo>
                  <a:lnTo>
                    <a:pt x="5026" y="5487"/>
                  </a:lnTo>
                  <a:lnTo>
                    <a:pt x="5026" y="5178"/>
                  </a:lnTo>
                  <a:cubicBezTo>
                    <a:pt x="5026" y="4606"/>
                    <a:pt x="4835" y="4035"/>
                    <a:pt x="4478" y="3606"/>
                  </a:cubicBezTo>
                  <a:lnTo>
                    <a:pt x="4383" y="3463"/>
                  </a:lnTo>
                  <a:cubicBezTo>
                    <a:pt x="4430" y="3463"/>
                    <a:pt x="4478" y="3487"/>
                    <a:pt x="4526" y="3487"/>
                  </a:cubicBezTo>
                  <a:cubicBezTo>
                    <a:pt x="4740" y="3487"/>
                    <a:pt x="4954" y="3463"/>
                    <a:pt x="5145" y="3416"/>
                  </a:cubicBezTo>
                  <a:lnTo>
                    <a:pt x="5169" y="3416"/>
                  </a:lnTo>
                  <a:cubicBezTo>
                    <a:pt x="5335" y="3392"/>
                    <a:pt x="5478" y="3296"/>
                    <a:pt x="5574" y="3177"/>
                  </a:cubicBezTo>
                  <a:cubicBezTo>
                    <a:pt x="5764" y="2939"/>
                    <a:pt x="5740" y="2582"/>
                    <a:pt x="5526" y="2344"/>
                  </a:cubicBezTo>
                  <a:lnTo>
                    <a:pt x="4407" y="1106"/>
                  </a:lnTo>
                  <a:cubicBezTo>
                    <a:pt x="4288" y="1010"/>
                    <a:pt x="4168" y="939"/>
                    <a:pt x="4026" y="891"/>
                  </a:cubicBezTo>
                  <a:lnTo>
                    <a:pt x="3216" y="701"/>
                  </a:lnTo>
                  <a:lnTo>
                    <a:pt x="3216" y="248"/>
                  </a:lnTo>
                  <a:cubicBezTo>
                    <a:pt x="3216" y="153"/>
                    <a:pt x="3168" y="82"/>
                    <a:pt x="3073" y="34"/>
                  </a:cubicBezTo>
                  <a:cubicBezTo>
                    <a:pt x="3041" y="13"/>
                    <a:pt x="2999" y="1"/>
                    <a:pt x="2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115"/>
            <p:cNvSpPr/>
            <p:nvPr/>
          </p:nvSpPr>
          <p:spPr>
            <a:xfrm>
              <a:off x="1365612" y="3056940"/>
              <a:ext cx="42838" cy="12377"/>
            </a:xfrm>
            <a:custGeom>
              <a:avLst/>
              <a:gdLst/>
              <a:ahLst/>
              <a:cxnLst/>
              <a:rect l="l" t="t" r="r" b="b"/>
              <a:pathLst>
                <a:path w="1239" h="358" extrusionOk="0">
                  <a:moveTo>
                    <a:pt x="167" y="0"/>
                  </a:moveTo>
                  <a:cubicBezTo>
                    <a:pt x="72" y="0"/>
                    <a:pt x="0" y="72"/>
                    <a:pt x="0" y="167"/>
                  </a:cubicBezTo>
                  <a:cubicBezTo>
                    <a:pt x="0" y="262"/>
                    <a:pt x="72" y="358"/>
                    <a:pt x="167" y="358"/>
                  </a:cubicBezTo>
                  <a:lnTo>
                    <a:pt x="1072" y="358"/>
                  </a:lnTo>
                  <a:cubicBezTo>
                    <a:pt x="1167" y="358"/>
                    <a:pt x="1239" y="262"/>
                    <a:pt x="1239" y="167"/>
                  </a:cubicBezTo>
                  <a:cubicBezTo>
                    <a:pt x="1239" y="72"/>
                    <a:pt x="1167"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115"/>
            <p:cNvSpPr/>
            <p:nvPr/>
          </p:nvSpPr>
          <p:spPr>
            <a:xfrm>
              <a:off x="1577203" y="3056940"/>
              <a:ext cx="42873" cy="12377"/>
            </a:xfrm>
            <a:custGeom>
              <a:avLst/>
              <a:gdLst/>
              <a:ahLst/>
              <a:cxnLst/>
              <a:rect l="l" t="t" r="r" b="b"/>
              <a:pathLst>
                <a:path w="1240" h="358" extrusionOk="0">
                  <a:moveTo>
                    <a:pt x="168" y="0"/>
                  </a:moveTo>
                  <a:cubicBezTo>
                    <a:pt x="72" y="0"/>
                    <a:pt x="1" y="72"/>
                    <a:pt x="1" y="167"/>
                  </a:cubicBezTo>
                  <a:cubicBezTo>
                    <a:pt x="1" y="262"/>
                    <a:pt x="72" y="358"/>
                    <a:pt x="168" y="358"/>
                  </a:cubicBezTo>
                  <a:lnTo>
                    <a:pt x="1072" y="358"/>
                  </a:lnTo>
                  <a:cubicBezTo>
                    <a:pt x="1168" y="358"/>
                    <a:pt x="1239" y="262"/>
                    <a:pt x="1239" y="167"/>
                  </a:cubicBezTo>
                  <a:cubicBezTo>
                    <a:pt x="1239" y="72"/>
                    <a:pt x="1168"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5" name="Google Shape;14565;p115"/>
            <p:cNvSpPr/>
            <p:nvPr/>
          </p:nvSpPr>
          <p:spPr>
            <a:xfrm>
              <a:off x="1418302" y="3056940"/>
              <a:ext cx="148258" cy="12377"/>
            </a:xfrm>
            <a:custGeom>
              <a:avLst/>
              <a:gdLst/>
              <a:ahLst/>
              <a:cxnLst/>
              <a:rect l="l" t="t" r="r" b="b"/>
              <a:pathLst>
                <a:path w="4288" h="358" extrusionOk="0">
                  <a:moveTo>
                    <a:pt x="167" y="0"/>
                  </a:moveTo>
                  <a:cubicBezTo>
                    <a:pt x="72" y="0"/>
                    <a:pt x="1" y="72"/>
                    <a:pt x="1" y="167"/>
                  </a:cubicBezTo>
                  <a:cubicBezTo>
                    <a:pt x="1" y="262"/>
                    <a:pt x="72" y="358"/>
                    <a:pt x="167" y="358"/>
                  </a:cubicBezTo>
                  <a:lnTo>
                    <a:pt x="4097" y="358"/>
                  </a:lnTo>
                  <a:cubicBezTo>
                    <a:pt x="4192" y="358"/>
                    <a:pt x="4287" y="262"/>
                    <a:pt x="4287" y="167"/>
                  </a:cubicBezTo>
                  <a:cubicBezTo>
                    <a:pt x="4287" y="72"/>
                    <a:pt x="4192"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6" name="Google Shape;14566;p115"/>
          <p:cNvGrpSpPr/>
          <p:nvPr/>
        </p:nvGrpSpPr>
        <p:grpSpPr>
          <a:xfrm>
            <a:off x="1545080" y="2006680"/>
            <a:ext cx="376699" cy="323518"/>
            <a:chOff x="1288202" y="2157854"/>
            <a:chExt cx="408434" cy="350773"/>
          </a:xfrm>
        </p:grpSpPr>
        <p:sp>
          <p:nvSpPr>
            <p:cNvPr id="14567" name="Google Shape;14567;p115"/>
            <p:cNvSpPr/>
            <p:nvPr/>
          </p:nvSpPr>
          <p:spPr>
            <a:xfrm>
              <a:off x="1288202" y="2157854"/>
              <a:ext cx="408434" cy="350773"/>
            </a:xfrm>
            <a:custGeom>
              <a:avLst/>
              <a:gdLst/>
              <a:ahLst/>
              <a:cxnLst/>
              <a:rect l="l" t="t" r="r" b="b"/>
              <a:pathLst>
                <a:path w="11813" h="10146" extrusionOk="0">
                  <a:moveTo>
                    <a:pt x="10551" y="357"/>
                  </a:moveTo>
                  <a:cubicBezTo>
                    <a:pt x="11051" y="357"/>
                    <a:pt x="11456" y="762"/>
                    <a:pt x="11456" y="1262"/>
                  </a:cubicBezTo>
                  <a:lnTo>
                    <a:pt x="11456" y="1429"/>
                  </a:lnTo>
                  <a:lnTo>
                    <a:pt x="9860" y="1429"/>
                  </a:lnTo>
                  <a:cubicBezTo>
                    <a:pt x="9765" y="1429"/>
                    <a:pt x="9693" y="1501"/>
                    <a:pt x="9693" y="1596"/>
                  </a:cubicBezTo>
                  <a:cubicBezTo>
                    <a:pt x="9693" y="1691"/>
                    <a:pt x="9765" y="1762"/>
                    <a:pt x="9860" y="1762"/>
                  </a:cubicBezTo>
                  <a:lnTo>
                    <a:pt x="11456" y="1762"/>
                  </a:lnTo>
                  <a:lnTo>
                    <a:pt x="11456" y="8883"/>
                  </a:lnTo>
                  <a:cubicBezTo>
                    <a:pt x="11456" y="9383"/>
                    <a:pt x="11051" y="9788"/>
                    <a:pt x="10551" y="9788"/>
                  </a:cubicBezTo>
                  <a:lnTo>
                    <a:pt x="1263" y="9788"/>
                  </a:lnTo>
                  <a:cubicBezTo>
                    <a:pt x="763" y="9788"/>
                    <a:pt x="358" y="9383"/>
                    <a:pt x="358" y="8883"/>
                  </a:cubicBezTo>
                  <a:lnTo>
                    <a:pt x="358" y="1762"/>
                  </a:lnTo>
                  <a:lnTo>
                    <a:pt x="9122" y="1762"/>
                  </a:lnTo>
                  <a:cubicBezTo>
                    <a:pt x="9217" y="1762"/>
                    <a:pt x="9289" y="1691"/>
                    <a:pt x="9289" y="1596"/>
                  </a:cubicBezTo>
                  <a:cubicBezTo>
                    <a:pt x="9289" y="1501"/>
                    <a:pt x="9217" y="1429"/>
                    <a:pt x="9122" y="1429"/>
                  </a:cubicBezTo>
                  <a:lnTo>
                    <a:pt x="358" y="1429"/>
                  </a:lnTo>
                  <a:lnTo>
                    <a:pt x="358" y="1262"/>
                  </a:lnTo>
                  <a:cubicBezTo>
                    <a:pt x="358" y="762"/>
                    <a:pt x="763" y="357"/>
                    <a:pt x="1263" y="357"/>
                  </a:cubicBezTo>
                  <a:close/>
                  <a:moveTo>
                    <a:pt x="1263" y="0"/>
                  </a:moveTo>
                  <a:cubicBezTo>
                    <a:pt x="572" y="0"/>
                    <a:pt x="1" y="572"/>
                    <a:pt x="1" y="1262"/>
                  </a:cubicBezTo>
                  <a:lnTo>
                    <a:pt x="1" y="8883"/>
                  </a:lnTo>
                  <a:cubicBezTo>
                    <a:pt x="1" y="9574"/>
                    <a:pt x="572" y="10145"/>
                    <a:pt x="1263" y="10145"/>
                  </a:cubicBezTo>
                  <a:lnTo>
                    <a:pt x="10551" y="10145"/>
                  </a:lnTo>
                  <a:cubicBezTo>
                    <a:pt x="11241" y="10145"/>
                    <a:pt x="11813" y="9574"/>
                    <a:pt x="11813" y="8883"/>
                  </a:cubicBezTo>
                  <a:lnTo>
                    <a:pt x="11813" y="1262"/>
                  </a:lnTo>
                  <a:cubicBezTo>
                    <a:pt x="11813" y="572"/>
                    <a:pt x="11241" y="0"/>
                    <a:pt x="10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115"/>
            <p:cNvSpPr/>
            <p:nvPr/>
          </p:nvSpPr>
          <p:spPr>
            <a:xfrm>
              <a:off x="1325265" y="2183369"/>
              <a:ext cx="14037" cy="11547"/>
            </a:xfrm>
            <a:custGeom>
              <a:avLst/>
              <a:gdLst/>
              <a:ahLst/>
              <a:cxnLst/>
              <a:rect l="l" t="t" r="r" b="b"/>
              <a:pathLst>
                <a:path w="406" h="334" extrusionOk="0">
                  <a:moveTo>
                    <a:pt x="167" y="0"/>
                  </a:moveTo>
                  <a:cubicBezTo>
                    <a:pt x="72" y="0"/>
                    <a:pt x="1" y="72"/>
                    <a:pt x="1" y="167"/>
                  </a:cubicBezTo>
                  <a:cubicBezTo>
                    <a:pt x="1" y="262"/>
                    <a:pt x="72" y="334"/>
                    <a:pt x="167" y="334"/>
                  </a:cubicBezTo>
                  <a:lnTo>
                    <a:pt x="239" y="334"/>
                  </a:lnTo>
                  <a:cubicBezTo>
                    <a:pt x="334" y="334"/>
                    <a:pt x="405" y="262"/>
                    <a:pt x="405" y="167"/>
                  </a:cubicBezTo>
                  <a:cubicBezTo>
                    <a:pt x="405"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9" name="Google Shape;14569;p115"/>
            <p:cNvSpPr/>
            <p:nvPr/>
          </p:nvSpPr>
          <p:spPr>
            <a:xfrm>
              <a:off x="1354099" y="2183369"/>
              <a:ext cx="14833" cy="11547"/>
            </a:xfrm>
            <a:custGeom>
              <a:avLst/>
              <a:gdLst/>
              <a:ahLst/>
              <a:cxnLst/>
              <a:rect l="l" t="t" r="r" b="b"/>
              <a:pathLst>
                <a:path w="429" h="334" extrusionOk="0">
                  <a:moveTo>
                    <a:pt x="191" y="0"/>
                  </a:moveTo>
                  <a:cubicBezTo>
                    <a:pt x="95" y="0"/>
                    <a:pt x="0" y="72"/>
                    <a:pt x="0" y="167"/>
                  </a:cubicBezTo>
                  <a:cubicBezTo>
                    <a:pt x="0" y="262"/>
                    <a:pt x="95" y="334"/>
                    <a:pt x="191" y="334"/>
                  </a:cubicBezTo>
                  <a:lnTo>
                    <a:pt x="262" y="334"/>
                  </a:lnTo>
                  <a:cubicBezTo>
                    <a:pt x="357" y="334"/>
                    <a:pt x="429" y="262"/>
                    <a:pt x="429" y="167"/>
                  </a:cubicBezTo>
                  <a:cubicBezTo>
                    <a:pt x="429" y="72"/>
                    <a:pt x="357" y="0"/>
                    <a:pt x="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0" name="Google Shape;14570;p115"/>
            <p:cNvSpPr/>
            <p:nvPr/>
          </p:nvSpPr>
          <p:spPr>
            <a:xfrm>
              <a:off x="1383729" y="2183369"/>
              <a:ext cx="14867" cy="11547"/>
            </a:xfrm>
            <a:custGeom>
              <a:avLst/>
              <a:gdLst/>
              <a:ahLst/>
              <a:cxnLst/>
              <a:rect l="l" t="t" r="r" b="b"/>
              <a:pathLst>
                <a:path w="430" h="334" extrusionOk="0">
                  <a:moveTo>
                    <a:pt x="167" y="0"/>
                  </a:moveTo>
                  <a:cubicBezTo>
                    <a:pt x="72" y="0"/>
                    <a:pt x="0" y="72"/>
                    <a:pt x="0" y="167"/>
                  </a:cubicBezTo>
                  <a:cubicBezTo>
                    <a:pt x="0" y="262"/>
                    <a:pt x="72" y="334"/>
                    <a:pt x="167" y="334"/>
                  </a:cubicBezTo>
                  <a:lnTo>
                    <a:pt x="239" y="334"/>
                  </a:lnTo>
                  <a:cubicBezTo>
                    <a:pt x="334" y="334"/>
                    <a:pt x="429" y="262"/>
                    <a:pt x="429" y="167"/>
                  </a:cubicBezTo>
                  <a:cubicBezTo>
                    <a:pt x="429" y="72"/>
                    <a:pt x="334" y="0"/>
                    <a:pt x="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115"/>
            <p:cNvSpPr/>
            <p:nvPr/>
          </p:nvSpPr>
          <p:spPr>
            <a:xfrm>
              <a:off x="1327754" y="2235229"/>
              <a:ext cx="184458" cy="117789"/>
            </a:xfrm>
            <a:custGeom>
              <a:avLst/>
              <a:gdLst/>
              <a:ahLst/>
              <a:cxnLst/>
              <a:rect l="l" t="t" r="r" b="b"/>
              <a:pathLst>
                <a:path w="5335" h="3407" extrusionOk="0">
                  <a:moveTo>
                    <a:pt x="357" y="1"/>
                  </a:moveTo>
                  <a:cubicBezTo>
                    <a:pt x="167" y="1"/>
                    <a:pt x="0" y="167"/>
                    <a:pt x="0" y="382"/>
                  </a:cubicBezTo>
                  <a:lnTo>
                    <a:pt x="0" y="3025"/>
                  </a:lnTo>
                  <a:cubicBezTo>
                    <a:pt x="0" y="3216"/>
                    <a:pt x="167" y="3406"/>
                    <a:pt x="357" y="3406"/>
                  </a:cubicBezTo>
                  <a:lnTo>
                    <a:pt x="4977" y="3406"/>
                  </a:lnTo>
                  <a:cubicBezTo>
                    <a:pt x="5168" y="3406"/>
                    <a:pt x="5334" y="3216"/>
                    <a:pt x="5334" y="3025"/>
                  </a:cubicBezTo>
                  <a:lnTo>
                    <a:pt x="5334" y="382"/>
                  </a:lnTo>
                  <a:cubicBezTo>
                    <a:pt x="5334" y="167"/>
                    <a:pt x="5168" y="1"/>
                    <a:pt x="4977" y="1"/>
                  </a:cubicBezTo>
                  <a:lnTo>
                    <a:pt x="1929" y="1"/>
                  </a:lnTo>
                  <a:cubicBezTo>
                    <a:pt x="1834" y="1"/>
                    <a:pt x="1762" y="72"/>
                    <a:pt x="1762" y="167"/>
                  </a:cubicBezTo>
                  <a:cubicBezTo>
                    <a:pt x="1762" y="263"/>
                    <a:pt x="1834" y="334"/>
                    <a:pt x="1929" y="334"/>
                  </a:cubicBezTo>
                  <a:lnTo>
                    <a:pt x="4977" y="334"/>
                  </a:lnTo>
                  <a:cubicBezTo>
                    <a:pt x="4977" y="334"/>
                    <a:pt x="5001" y="358"/>
                    <a:pt x="5001" y="358"/>
                  </a:cubicBezTo>
                  <a:lnTo>
                    <a:pt x="5001" y="3025"/>
                  </a:lnTo>
                  <a:cubicBezTo>
                    <a:pt x="5001" y="3025"/>
                    <a:pt x="4977" y="3049"/>
                    <a:pt x="4977" y="3049"/>
                  </a:cubicBezTo>
                  <a:lnTo>
                    <a:pt x="357" y="3049"/>
                  </a:lnTo>
                  <a:cubicBezTo>
                    <a:pt x="357" y="3049"/>
                    <a:pt x="333" y="3025"/>
                    <a:pt x="333" y="3025"/>
                  </a:cubicBezTo>
                  <a:lnTo>
                    <a:pt x="333" y="358"/>
                  </a:lnTo>
                  <a:cubicBezTo>
                    <a:pt x="333" y="358"/>
                    <a:pt x="357" y="334"/>
                    <a:pt x="357" y="334"/>
                  </a:cubicBezTo>
                  <a:lnTo>
                    <a:pt x="1191" y="334"/>
                  </a:lnTo>
                  <a:cubicBezTo>
                    <a:pt x="1286" y="334"/>
                    <a:pt x="1357" y="263"/>
                    <a:pt x="1357" y="167"/>
                  </a:cubicBezTo>
                  <a:cubicBezTo>
                    <a:pt x="1357" y="72"/>
                    <a:pt x="1286"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2" name="Google Shape;14572;p115"/>
            <p:cNvSpPr/>
            <p:nvPr/>
          </p:nvSpPr>
          <p:spPr>
            <a:xfrm>
              <a:off x="1327754" y="2370274"/>
              <a:ext cx="329361" cy="107071"/>
            </a:xfrm>
            <a:custGeom>
              <a:avLst/>
              <a:gdLst/>
              <a:ahLst/>
              <a:cxnLst/>
              <a:rect l="l" t="t" r="r" b="b"/>
              <a:pathLst>
                <a:path w="9526" h="3097" extrusionOk="0">
                  <a:moveTo>
                    <a:pt x="8454" y="358"/>
                  </a:moveTo>
                  <a:lnTo>
                    <a:pt x="4763" y="1382"/>
                  </a:lnTo>
                  <a:lnTo>
                    <a:pt x="1072" y="358"/>
                  </a:lnTo>
                  <a:close/>
                  <a:moveTo>
                    <a:pt x="333" y="500"/>
                  </a:moveTo>
                  <a:lnTo>
                    <a:pt x="4120" y="1548"/>
                  </a:lnTo>
                  <a:lnTo>
                    <a:pt x="333" y="2620"/>
                  </a:lnTo>
                  <a:lnTo>
                    <a:pt x="333" y="500"/>
                  </a:lnTo>
                  <a:close/>
                  <a:moveTo>
                    <a:pt x="9192" y="500"/>
                  </a:moveTo>
                  <a:lnTo>
                    <a:pt x="9192" y="2620"/>
                  </a:lnTo>
                  <a:lnTo>
                    <a:pt x="5406" y="1548"/>
                  </a:lnTo>
                  <a:lnTo>
                    <a:pt x="9192" y="500"/>
                  </a:lnTo>
                  <a:close/>
                  <a:moveTo>
                    <a:pt x="333" y="0"/>
                  </a:moveTo>
                  <a:cubicBezTo>
                    <a:pt x="143" y="0"/>
                    <a:pt x="0" y="167"/>
                    <a:pt x="0" y="358"/>
                  </a:cubicBezTo>
                  <a:lnTo>
                    <a:pt x="0" y="2739"/>
                  </a:lnTo>
                  <a:cubicBezTo>
                    <a:pt x="0" y="2929"/>
                    <a:pt x="143" y="3096"/>
                    <a:pt x="333" y="3096"/>
                  </a:cubicBezTo>
                  <a:lnTo>
                    <a:pt x="6049" y="3096"/>
                  </a:lnTo>
                  <a:cubicBezTo>
                    <a:pt x="6144" y="3096"/>
                    <a:pt x="6216" y="3001"/>
                    <a:pt x="6216" y="2906"/>
                  </a:cubicBezTo>
                  <a:cubicBezTo>
                    <a:pt x="6216" y="2810"/>
                    <a:pt x="6144" y="2739"/>
                    <a:pt x="6049" y="2739"/>
                  </a:cubicBezTo>
                  <a:lnTo>
                    <a:pt x="1167" y="2739"/>
                  </a:lnTo>
                  <a:lnTo>
                    <a:pt x="4763" y="1739"/>
                  </a:lnTo>
                  <a:lnTo>
                    <a:pt x="8359" y="2739"/>
                  </a:lnTo>
                  <a:lnTo>
                    <a:pt x="6787" y="2739"/>
                  </a:lnTo>
                  <a:cubicBezTo>
                    <a:pt x="6692" y="2739"/>
                    <a:pt x="6620" y="2810"/>
                    <a:pt x="6620" y="2906"/>
                  </a:cubicBezTo>
                  <a:cubicBezTo>
                    <a:pt x="6620" y="3001"/>
                    <a:pt x="6692" y="3096"/>
                    <a:pt x="6787" y="3096"/>
                  </a:cubicBezTo>
                  <a:lnTo>
                    <a:pt x="9192" y="3096"/>
                  </a:lnTo>
                  <a:cubicBezTo>
                    <a:pt x="9383" y="3096"/>
                    <a:pt x="9526" y="2929"/>
                    <a:pt x="9526" y="2739"/>
                  </a:cubicBezTo>
                  <a:lnTo>
                    <a:pt x="9526" y="358"/>
                  </a:lnTo>
                  <a:cubicBezTo>
                    <a:pt x="9526" y="167"/>
                    <a:pt x="9383" y="0"/>
                    <a:pt x="9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115"/>
            <p:cNvSpPr/>
            <p:nvPr/>
          </p:nvSpPr>
          <p:spPr>
            <a:xfrm>
              <a:off x="1394412" y="2263372"/>
              <a:ext cx="51102" cy="60813"/>
            </a:xfrm>
            <a:custGeom>
              <a:avLst/>
              <a:gdLst/>
              <a:ahLst/>
              <a:cxnLst/>
              <a:rect l="l" t="t" r="r" b="b"/>
              <a:pathLst>
                <a:path w="1478" h="1759" extrusionOk="0">
                  <a:moveTo>
                    <a:pt x="382" y="354"/>
                  </a:moveTo>
                  <a:lnTo>
                    <a:pt x="1120" y="878"/>
                  </a:lnTo>
                  <a:cubicBezTo>
                    <a:pt x="1120" y="878"/>
                    <a:pt x="1120" y="878"/>
                    <a:pt x="1120" y="901"/>
                  </a:cubicBezTo>
                  <a:lnTo>
                    <a:pt x="382" y="1401"/>
                  </a:lnTo>
                  <a:cubicBezTo>
                    <a:pt x="366" y="1401"/>
                    <a:pt x="361" y="1412"/>
                    <a:pt x="359" y="1412"/>
                  </a:cubicBezTo>
                  <a:cubicBezTo>
                    <a:pt x="358" y="1412"/>
                    <a:pt x="358" y="1409"/>
                    <a:pt x="358" y="1401"/>
                  </a:cubicBezTo>
                  <a:lnTo>
                    <a:pt x="358" y="354"/>
                  </a:lnTo>
                  <a:close/>
                  <a:moveTo>
                    <a:pt x="350" y="1"/>
                  </a:moveTo>
                  <a:cubicBezTo>
                    <a:pt x="295" y="1"/>
                    <a:pt x="241" y="14"/>
                    <a:pt x="192" y="44"/>
                  </a:cubicBezTo>
                  <a:cubicBezTo>
                    <a:pt x="72" y="116"/>
                    <a:pt x="1" y="235"/>
                    <a:pt x="1" y="354"/>
                  </a:cubicBezTo>
                  <a:lnTo>
                    <a:pt x="1" y="1401"/>
                  </a:lnTo>
                  <a:cubicBezTo>
                    <a:pt x="1" y="1544"/>
                    <a:pt x="72" y="1663"/>
                    <a:pt x="192" y="1711"/>
                  </a:cubicBezTo>
                  <a:cubicBezTo>
                    <a:pt x="239" y="1735"/>
                    <a:pt x="311" y="1759"/>
                    <a:pt x="358" y="1759"/>
                  </a:cubicBezTo>
                  <a:cubicBezTo>
                    <a:pt x="430" y="1759"/>
                    <a:pt x="501" y="1735"/>
                    <a:pt x="573" y="1687"/>
                  </a:cubicBezTo>
                  <a:lnTo>
                    <a:pt x="1311" y="1163"/>
                  </a:lnTo>
                  <a:cubicBezTo>
                    <a:pt x="1406" y="1116"/>
                    <a:pt x="1477" y="997"/>
                    <a:pt x="1477" y="878"/>
                  </a:cubicBezTo>
                  <a:cubicBezTo>
                    <a:pt x="1477" y="759"/>
                    <a:pt x="1406" y="663"/>
                    <a:pt x="1311" y="592"/>
                  </a:cubicBezTo>
                  <a:lnTo>
                    <a:pt x="573" y="68"/>
                  </a:lnTo>
                  <a:cubicBezTo>
                    <a:pt x="503" y="26"/>
                    <a:pt x="426"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115"/>
            <p:cNvSpPr/>
            <p:nvPr/>
          </p:nvSpPr>
          <p:spPr>
            <a:xfrm>
              <a:off x="1534401" y="2245947"/>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115"/>
            <p:cNvSpPr/>
            <p:nvPr/>
          </p:nvSpPr>
          <p:spPr>
            <a:xfrm>
              <a:off x="1534401" y="2276406"/>
              <a:ext cx="122707" cy="12377"/>
            </a:xfrm>
            <a:custGeom>
              <a:avLst/>
              <a:gdLst/>
              <a:ahLst/>
              <a:cxnLst/>
              <a:rect l="l" t="t" r="r" b="b"/>
              <a:pathLst>
                <a:path w="3549" h="358" extrusionOk="0">
                  <a:moveTo>
                    <a:pt x="191" y="0"/>
                  </a:moveTo>
                  <a:cubicBezTo>
                    <a:pt x="96" y="0"/>
                    <a:pt x="0" y="96"/>
                    <a:pt x="0" y="191"/>
                  </a:cubicBezTo>
                  <a:cubicBezTo>
                    <a:pt x="0" y="286"/>
                    <a:pt x="96" y="358"/>
                    <a:pt x="191" y="358"/>
                  </a:cubicBezTo>
                  <a:lnTo>
                    <a:pt x="3382" y="358"/>
                  </a:lnTo>
                  <a:cubicBezTo>
                    <a:pt x="3477" y="358"/>
                    <a:pt x="3549" y="286"/>
                    <a:pt x="3549" y="191"/>
                  </a:cubicBezTo>
                  <a:cubicBezTo>
                    <a:pt x="3549" y="96"/>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115"/>
            <p:cNvSpPr/>
            <p:nvPr/>
          </p:nvSpPr>
          <p:spPr>
            <a:xfrm>
              <a:off x="1534401" y="2307696"/>
              <a:ext cx="122707" cy="11547"/>
            </a:xfrm>
            <a:custGeom>
              <a:avLst/>
              <a:gdLst/>
              <a:ahLst/>
              <a:cxnLst/>
              <a:rect l="l" t="t" r="r" b="b"/>
              <a:pathLst>
                <a:path w="3549" h="334" extrusionOk="0">
                  <a:moveTo>
                    <a:pt x="191" y="0"/>
                  </a:moveTo>
                  <a:cubicBezTo>
                    <a:pt x="96" y="0"/>
                    <a:pt x="0" y="72"/>
                    <a:pt x="0" y="167"/>
                  </a:cubicBezTo>
                  <a:cubicBezTo>
                    <a:pt x="0" y="262"/>
                    <a:pt x="96" y="334"/>
                    <a:pt x="191" y="334"/>
                  </a:cubicBezTo>
                  <a:lnTo>
                    <a:pt x="3382" y="334"/>
                  </a:lnTo>
                  <a:cubicBezTo>
                    <a:pt x="3477" y="334"/>
                    <a:pt x="3549" y="262"/>
                    <a:pt x="3549" y="167"/>
                  </a:cubicBezTo>
                  <a:cubicBezTo>
                    <a:pt x="3549" y="72"/>
                    <a:pt x="3477" y="0"/>
                    <a:pt x="3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7" name="Google Shape;14577;p115"/>
          <p:cNvGrpSpPr/>
          <p:nvPr/>
        </p:nvGrpSpPr>
        <p:grpSpPr>
          <a:xfrm>
            <a:off x="1545080" y="1486748"/>
            <a:ext cx="376695" cy="376679"/>
            <a:chOff x="1288202" y="1511500"/>
            <a:chExt cx="408430" cy="408412"/>
          </a:xfrm>
        </p:grpSpPr>
        <p:sp>
          <p:nvSpPr>
            <p:cNvPr id="14578" name="Google Shape;14578;p115"/>
            <p:cNvSpPr/>
            <p:nvPr/>
          </p:nvSpPr>
          <p:spPr>
            <a:xfrm>
              <a:off x="1407619" y="1627598"/>
              <a:ext cx="289012" cy="177876"/>
            </a:xfrm>
            <a:custGeom>
              <a:avLst/>
              <a:gdLst/>
              <a:ahLst/>
              <a:cxnLst/>
              <a:rect l="l" t="t" r="r" b="b"/>
              <a:pathLst>
                <a:path w="8359" h="5145" extrusionOk="0">
                  <a:moveTo>
                    <a:pt x="1715" y="1"/>
                  </a:moveTo>
                  <a:cubicBezTo>
                    <a:pt x="762" y="1"/>
                    <a:pt x="0" y="763"/>
                    <a:pt x="0" y="1715"/>
                  </a:cubicBezTo>
                  <a:lnTo>
                    <a:pt x="0" y="3430"/>
                  </a:lnTo>
                  <a:cubicBezTo>
                    <a:pt x="0" y="4359"/>
                    <a:pt x="762" y="5145"/>
                    <a:pt x="1715" y="5145"/>
                  </a:cubicBezTo>
                  <a:lnTo>
                    <a:pt x="8026" y="5145"/>
                  </a:lnTo>
                  <a:cubicBezTo>
                    <a:pt x="8145" y="5145"/>
                    <a:pt x="8264" y="5049"/>
                    <a:pt x="8311" y="4930"/>
                  </a:cubicBezTo>
                  <a:cubicBezTo>
                    <a:pt x="8359" y="4835"/>
                    <a:pt x="8335" y="4692"/>
                    <a:pt x="8264" y="4597"/>
                  </a:cubicBezTo>
                  <a:lnTo>
                    <a:pt x="7502" y="3811"/>
                  </a:lnTo>
                  <a:lnTo>
                    <a:pt x="7502" y="1715"/>
                  </a:lnTo>
                  <a:cubicBezTo>
                    <a:pt x="7502" y="763"/>
                    <a:pt x="6740" y="1"/>
                    <a:pt x="5787" y="1"/>
                  </a:cubicBezTo>
                  <a:lnTo>
                    <a:pt x="3429" y="1"/>
                  </a:lnTo>
                  <a:cubicBezTo>
                    <a:pt x="3334" y="1"/>
                    <a:pt x="3263" y="96"/>
                    <a:pt x="3263" y="191"/>
                  </a:cubicBezTo>
                  <a:cubicBezTo>
                    <a:pt x="3263" y="287"/>
                    <a:pt x="3334" y="358"/>
                    <a:pt x="3429" y="358"/>
                  </a:cubicBezTo>
                  <a:lnTo>
                    <a:pt x="5787" y="358"/>
                  </a:lnTo>
                  <a:cubicBezTo>
                    <a:pt x="6549" y="358"/>
                    <a:pt x="7144" y="953"/>
                    <a:pt x="7144" y="1715"/>
                  </a:cubicBezTo>
                  <a:lnTo>
                    <a:pt x="7144" y="3859"/>
                  </a:lnTo>
                  <a:cubicBezTo>
                    <a:pt x="7144" y="3906"/>
                    <a:pt x="7168" y="3954"/>
                    <a:pt x="7192" y="3978"/>
                  </a:cubicBezTo>
                  <a:lnTo>
                    <a:pt x="7954" y="4787"/>
                  </a:lnTo>
                  <a:lnTo>
                    <a:pt x="1715" y="4787"/>
                  </a:lnTo>
                  <a:cubicBezTo>
                    <a:pt x="953" y="4787"/>
                    <a:pt x="357" y="4168"/>
                    <a:pt x="357" y="3430"/>
                  </a:cubicBezTo>
                  <a:lnTo>
                    <a:pt x="357" y="1715"/>
                  </a:lnTo>
                  <a:cubicBezTo>
                    <a:pt x="357" y="953"/>
                    <a:pt x="953" y="358"/>
                    <a:pt x="1715" y="358"/>
                  </a:cubicBezTo>
                  <a:lnTo>
                    <a:pt x="2691" y="358"/>
                  </a:lnTo>
                  <a:cubicBezTo>
                    <a:pt x="2786" y="358"/>
                    <a:pt x="2858" y="287"/>
                    <a:pt x="2858" y="191"/>
                  </a:cubicBezTo>
                  <a:cubicBezTo>
                    <a:pt x="2858" y="96"/>
                    <a:pt x="2786" y="1"/>
                    <a:pt x="2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115"/>
            <p:cNvSpPr/>
            <p:nvPr/>
          </p:nvSpPr>
          <p:spPr>
            <a:xfrm>
              <a:off x="1288202" y="1511500"/>
              <a:ext cx="289047" cy="177080"/>
            </a:xfrm>
            <a:custGeom>
              <a:avLst/>
              <a:gdLst/>
              <a:ahLst/>
              <a:cxnLst/>
              <a:rect l="l" t="t" r="r" b="b"/>
              <a:pathLst>
                <a:path w="8360" h="5122" extrusionOk="0">
                  <a:moveTo>
                    <a:pt x="334" y="1"/>
                  </a:moveTo>
                  <a:cubicBezTo>
                    <a:pt x="215" y="1"/>
                    <a:pt x="96" y="72"/>
                    <a:pt x="49" y="191"/>
                  </a:cubicBezTo>
                  <a:cubicBezTo>
                    <a:pt x="1" y="311"/>
                    <a:pt x="25" y="453"/>
                    <a:pt x="96" y="549"/>
                  </a:cubicBezTo>
                  <a:lnTo>
                    <a:pt x="858" y="1335"/>
                  </a:lnTo>
                  <a:lnTo>
                    <a:pt x="858" y="3430"/>
                  </a:lnTo>
                  <a:cubicBezTo>
                    <a:pt x="858" y="4359"/>
                    <a:pt x="1620" y="5121"/>
                    <a:pt x="2573" y="5121"/>
                  </a:cubicBezTo>
                  <a:lnTo>
                    <a:pt x="2954" y="5121"/>
                  </a:lnTo>
                  <a:cubicBezTo>
                    <a:pt x="3049" y="5121"/>
                    <a:pt x="3121" y="5050"/>
                    <a:pt x="3121" y="4954"/>
                  </a:cubicBezTo>
                  <a:cubicBezTo>
                    <a:pt x="3121" y="4859"/>
                    <a:pt x="3049" y="4788"/>
                    <a:pt x="2954" y="4788"/>
                  </a:cubicBezTo>
                  <a:lnTo>
                    <a:pt x="2573" y="4788"/>
                  </a:lnTo>
                  <a:cubicBezTo>
                    <a:pt x="1811" y="4788"/>
                    <a:pt x="1215" y="4168"/>
                    <a:pt x="1215" y="3430"/>
                  </a:cubicBezTo>
                  <a:lnTo>
                    <a:pt x="1215" y="1263"/>
                  </a:lnTo>
                  <a:cubicBezTo>
                    <a:pt x="1215" y="1215"/>
                    <a:pt x="1192" y="1192"/>
                    <a:pt x="1168" y="1144"/>
                  </a:cubicBezTo>
                  <a:lnTo>
                    <a:pt x="406" y="358"/>
                  </a:lnTo>
                  <a:lnTo>
                    <a:pt x="6645" y="358"/>
                  </a:lnTo>
                  <a:cubicBezTo>
                    <a:pt x="7407" y="358"/>
                    <a:pt x="8003" y="954"/>
                    <a:pt x="8003" y="1716"/>
                  </a:cubicBezTo>
                  <a:lnTo>
                    <a:pt x="8003" y="2859"/>
                  </a:lnTo>
                  <a:cubicBezTo>
                    <a:pt x="8003" y="2954"/>
                    <a:pt x="8074" y="3025"/>
                    <a:pt x="8169" y="3025"/>
                  </a:cubicBezTo>
                  <a:cubicBezTo>
                    <a:pt x="8265" y="3025"/>
                    <a:pt x="8360" y="2954"/>
                    <a:pt x="8360" y="2859"/>
                  </a:cubicBezTo>
                  <a:lnTo>
                    <a:pt x="8360" y="1716"/>
                  </a:lnTo>
                  <a:cubicBezTo>
                    <a:pt x="8360" y="763"/>
                    <a:pt x="7598" y="1"/>
                    <a:pt x="6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115"/>
            <p:cNvSpPr/>
            <p:nvPr/>
          </p:nvSpPr>
          <p:spPr>
            <a:xfrm>
              <a:off x="1288202" y="1742867"/>
              <a:ext cx="289047" cy="177046"/>
            </a:xfrm>
            <a:custGeom>
              <a:avLst/>
              <a:gdLst/>
              <a:ahLst/>
              <a:cxnLst/>
              <a:rect l="l" t="t" r="r" b="b"/>
              <a:pathLst>
                <a:path w="8360" h="5121" extrusionOk="0">
                  <a:moveTo>
                    <a:pt x="2573" y="1"/>
                  </a:moveTo>
                  <a:cubicBezTo>
                    <a:pt x="1620" y="1"/>
                    <a:pt x="858" y="763"/>
                    <a:pt x="858" y="1692"/>
                  </a:cubicBezTo>
                  <a:lnTo>
                    <a:pt x="858" y="3787"/>
                  </a:lnTo>
                  <a:lnTo>
                    <a:pt x="96" y="4573"/>
                  </a:lnTo>
                  <a:cubicBezTo>
                    <a:pt x="25" y="4668"/>
                    <a:pt x="1" y="4811"/>
                    <a:pt x="49" y="4930"/>
                  </a:cubicBezTo>
                  <a:cubicBezTo>
                    <a:pt x="96" y="5049"/>
                    <a:pt x="215" y="5121"/>
                    <a:pt x="334" y="5121"/>
                  </a:cubicBezTo>
                  <a:lnTo>
                    <a:pt x="6645" y="5121"/>
                  </a:lnTo>
                  <a:cubicBezTo>
                    <a:pt x="7598" y="5121"/>
                    <a:pt x="8360" y="4359"/>
                    <a:pt x="8360" y="3406"/>
                  </a:cubicBezTo>
                  <a:lnTo>
                    <a:pt x="8360" y="2311"/>
                  </a:lnTo>
                  <a:cubicBezTo>
                    <a:pt x="8360" y="2216"/>
                    <a:pt x="8265" y="2144"/>
                    <a:pt x="8169" y="2144"/>
                  </a:cubicBezTo>
                  <a:cubicBezTo>
                    <a:pt x="8074" y="2144"/>
                    <a:pt x="8003" y="2216"/>
                    <a:pt x="8003" y="2311"/>
                  </a:cubicBezTo>
                  <a:lnTo>
                    <a:pt x="8003" y="3406"/>
                  </a:lnTo>
                  <a:cubicBezTo>
                    <a:pt x="8003" y="4168"/>
                    <a:pt x="7407" y="4764"/>
                    <a:pt x="6645" y="4764"/>
                  </a:cubicBezTo>
                  <a:lnTo>
                    <a:pt x="406" y="4764"/>
                  </a:lnTo>
                  <a:lnTo>
                    <a:pt x="1168" y="3978"/>
                  </a:lnTo>
                  <a:cubicBezTo>
                    <a:pt x="1192" y="3930"/>
                    <a:pt x="1215" y="3906"/>
                    <a:pt x="1215" y="3859"/>
                  </a:cubicBezTo>
                  <a:lnTo>
                    <a:pt x="1215" y="1692"/>
                  </a:lnTo>
                  <a:cubicBezTo>
                    <a:pt x="1215" y="953"/>
                    <a:pt x="1811" y="334"/>
                    <a:pt x="2573" y="334"/>
                  </a:cubicBezTo>
                  <a:lnTo>
                    <a:pt x="2954" y="334"/>
                  </a:lnTo>
                  <a:cubicBezTo>
                    <a:pt x="3049" y="334"/>
                    <a:pt x="3121" y="263"/>
                    <a:pt x="3121" y="167"/>
                  </a:cubicBezTo>
                  <a:cubicBezTo>
                    <a:pt x="3121" y="72"/>
                    <a:pt x="3049" y="1"/>
                    <a:pt x="2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115"/>
            <p:cNvSpPr/>
            <p:nvPr/>
          </p:nvSpPr>
          <p:spPr>
            <a:xfrm>
              <a:off x="1368897" y="1559281"/>
              <a:ext cx="19811" cy="11547"/>
            </a:xfrm>
            <a:custGeom>
              <a:avLst/>
              <a:gdLst/>
              <a:ahLst/>
              <a:cxnLst/>
              <a:rect l="l" t="t" r="r" b="b"/>
              <a:pathLst>
                <a:path w="573" h="334" extrusionOk="0">
                  <a:moveTo>
                    <a:pt x="167" y="0"/>
                  </a:moveTo>
                  <a:cubicBezTo>
                    <a:pt x="72" y="0"/>
                    <a:pt x="1" y="72"/>
                    <a:pt x="1" y="167"/>
                  </a:cubicBezTo>
                  <a:cubicBezTo>
                    <a:pt x="1" y="262"/>
                    <a:pt x="72" y="334"/>
                    <a:pt x="167" y="334"/>
                  </a:cubicBezTo>
                  <a:lnTo>
                    <a:pt x="406" y="334"/>
                  </a:lnTo>
                  <a:cubicBezTo>
                    <a:pt x="501" y="334"/>
                    <a:pt x="572" y="262"/>
                    <a:pt x="572" y="167"/>
                  </a:cubicBezTo>
                  <a:cubicBezTo>
                    <a:pt x="572" y="72"/>
                    <a:pt x="501"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115"/>
            <p:cNvSpPr/>
            <p:nvPr/>
          </p:nvSpPr>
          <p:spPr>
            <a:xfrm>
              <a:off x="1399356" y="1559281"/>
              <a:ext cx="130140" cy="11547"/>
            </a:xfrm>
            <a:custGeom>
              <a:avLst/>
              <a:gdLst/>
              <a:ahLst/>
              <a:cxnLst/>
              <a:rect l="l" t="t" r="r" b="b"/>
              <a:pathLst>
                <a:path w="3764" h="334" extrusionOk="0">
                  <a:moveTo>
                    <a:pt x="191" y="0"/>
                  </a:moveTo>
                  <a:cubicBezTo>
                    <a:pt x="96" y="0"/>
                    <a:pt x="1" y="72"/>
                    <a:pt x="1" y="167"/>
                  </a:cubicBezTo>
                  <a:cubicBezTo>
                    <a:pt x="1" y="262"/>
                    <a:pt x="96" y="334"/>
                    <a:pt x="191" y="334"/>
                  </a:cubicBezTo>
                  <a:lnTo>
                    <a:pt x="3597" y="334"/>
                  </a:lnTo>
                  <a:cubicBezTo>
                    <a:pt x="3692" y="334"/>
                    <a:pt x="3764" y="262"/>
                    <a:pt x="3764" y="167"/>
                  </a:cubicBezTo>
                  <a:cubicBezTo>
                    <a:pt x="3764" y="72"/>
                    <a:pt x="3692" y="0"/>
                    <a:pt x="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115"/>
            <p:cNvSpPr/>
            <p:nvPr/>
          </p:nvSpPr>
          <p:spPr>
            <a:xfrm>
              <a:off x="1368897" y="1593854"/>
              <a:ext cx="160601" cy="11547"/>
            </a:xfrm>
            <a:custGeom>
              <a:avLst/>
              <a:gdLst/>
              <a:ahLst/>
              <a:cxnLst/>
              <a:rect l="l" t="t" r="r" b="b"/>
              <a:pathLst>
                <a:path w="4645" h="334" extrusionOk="0">
                  <a:moveTo>
                    <a:pt x="167" y="0"/>
                  </a:moveTo>
                  <a:cubicBezTo>
                    <a:pt x="72" y="0"/>
                    <a:pt x="1" y="72"/>
                    <a:pt x="1" y="167"/>
                  </a:cubicBezTo>
                  <a:cubicBezTo>
                    <a:pt x="1" y="262"/>
                    <a:pt x="72" y="334"/>
                    <a:pt x="167" y="334"/>
                  </a:cubicBezTo>
                  <a:lnTo>
                    <a:pt x="4478" y="334"/>
                  </a:lnTo>
                  <a:cubicBezTo>
                    <a:pt x="4573" y="334"/>
                    <a:pt x="4645" y="262"/>
                    <a:pt x="4645" y="167"/>
                  </a:cubicBezTo>
                  <a:cubicBezTo>
                    <a:pt x="4645" y="72"/>
                    <a:pt x="4573"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115"/>
            <p:cNvSpPr/>
            <p:nvPr/>
          </p:nvSpPr>
          <p:spPr>
            <a:xfrm>
              <a:off x="1368897" y="1862249"/>
              <a:ext cx="160601" cy="11582"/>
            </a:xfrm>
            <a:custGeom>
              <a:avLst/>
              <a:gdLst/>
              <a:ahLst/>
              <a:cxnLst/>
              <a:rect l="l" t="t" r="r" b="b"/>
              <a:pathLst>
                <a:path w="4645" h="335" extrusionOk="0">
                  <a:moveTo>
                    <a:pt x="167" y="1"/>
                  </a:moveTo>
                  <a:cubicBezTo>
                    <a:pt x="72" y="1"/>
                    <a:pt x="1" y="72"/>
                    <a:pt x="1" y="168"/>
                  </a:cubicBezTo>
                  <a:cubicBezTo>
                    <a:pt x="1" y="263"/>
                    <a:pt x="72" y="334"/>
                    <a:pt x="167" y="334"/>
                  </a:cubicBezTo>
                  <a:lnTo>
                    <a:pt x="4478" y="334"/>
                  </a:lnTo>
                  <a:cubicBezTo>
                    <a:pt x="4573" y="334"/>
                    <a:pt x="4645" y="263"/>
                    <a:pt x="4645" y="168"/>
                  </a:cubicBezTo>
                  <a:cubicBezTo>
                    <a:pt x="4645" y="72"/>
                    <a:pt x="4573" y="1"/>
                    <a:pt x="4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115"/>
            <p:cNvSpPr/>
            <p:nvPr/>
          </p:nvSpPr>
          <p:spPr>
            <a:xfrm>
              <a:off x="1404300" y="1827676"/>
              <a:ext cx="125196" cy="11582"/>
            </a:xfrm>
            <a:custGeom>
              <a:avLst/>
              <a:gdLst/>
              <a:ahLst/>
              <a:cxnLst/>
              <a:rect l="l" t="t" r="r" b="b"/>
              <a:pathLst>
                <a:path w="3621" h="335" extrusionOk="0">
                  <a:moveTo>
                    <a:pt x="167" y="1"/>
                  </a:moveTo>
                  <a:cubicBezTo>
                    <a:pt x="72" y="1"/>
                    <a:pt x="1" y="72"/>
                    <a:pt x="1" y="167"/>
                  </a:cubicBezTo>
                  <a:cubicBezTo>
                    <a:pt x="1" y="263"/>
                    <a:pt x="72" y="334"/>
                    <a:pt x="167" y="334"/>
                  </a:cubicBezTo>
                  <a:lnTo>
                    <a:pt x="3454" y="334"/>
                  </a:lnTo>
                  <a:cubicBezTo>
                    <a:pt x="3549" y="334"/>
                    <a:pt x="3621" y="263"/>
                    <a:pt x="3621" y="167"/>
                  </a:cubicBezTo>
                  <a:cubicBezTo>
                    <a:pt x="3621" y="72"/>
                    <a:pt x="3549"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115"/>
            <p:cNvSpPr/>
            <p:nvPr/>
          </p:nvSpPr>
          <p:spPr>
            <a:xfrm>
              <a:off x="1368897" y="1827676"/>
              <a:ext cx="23926" cy="11582"/>
            </a:xfrm>
            <a:custGeom>
              <a:avLst/>
              <a:gdLst/>
              <a:ahLst/>
              <a:cxnLst/>
              <a:rect l="l" t="t" r="r" b="b"/>
              <a:pathLst>
                <a:path w="692" h="335" extrusionOk="0">
                  <a:moveTo>
                    <a:pt x="167" y="1"/>
                  </a:moveTo>
                  <a:cubicBezTo>
                    <a:pt x="72" y="1"/>
                    <a:pt x="1" y="72"/>
                    <a:pt x="1" y="167"/>
                  </a:cubicBezTo>
                  <a:cubicBezTo>
                    <a:pt x="1" y="263"/>
                    <a:pt x="72" y="334"/>
                    <a:pt x="167" y="334"/>
                  </a:cubicBezTo>
                  <a:lnTo>
                    <a:pt x="525" y="334"/>
                  </a:lnTo>
                  <a:cubicBezTo>
                    <a:pt x="620" y="334"/>
                    <a:pt x="691" y="263"/>
                    <a:pt x="691" y="167"/>
                  </a:cubicBezTo>
                  <a:cubicBezTo>
                    <a:pt x="691" y="72"/>
                    <a:pt x="620"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115"/>
            <p:cNvSpPr/>
            <p:nvPr/>
          </p:nvSpPr>
          <p:spPr>
            <a:xfrm>
              <a:off x="1485825" y="1682778"/>
              <a:ext cx="112818" cy="85671"/>
            </a:xfrm>
            <a:custGeom>
              <a:avLst/>
              <a:gdLst/>
              <a:ahLst/>
              <a:cxnLst/>
              <a:rect l="l" t="t" r="r" b="b"/>
              <a:pathLst>
                <a:path w="3263" h="2478" extrusionOk="0">
                  <a:moveTo>
                    <a:pt x="905" y="0"/>
                  </a:moveTo>
                  <a:cubicBezTo>
                    <a:pt x="691" y="0"/>
                    <a:pt x="477" y="96"/>
                    <a:pt x="334" y="238"/>
                  </a:cubicBezTo>
                  <a:lnTo>
                    <a:pt x="310" y="262"/>
                  </a:lnTo>
                  <a:cubicBezTo>
                    <a:pt x="0" y="572"/>
                    <a:pt x="0" y="1072"/>
                    <a:pt x="310" y="1405"/>
                  </a:cubicBezTo>
                  <a:lnTo>
                    <a:pt x="453" y="1524"/>
                  </a:lnTo>
                  <a:cubicBezTo>
                    <a:pt x="489" y="1560"/>
                    <a:pt x="530" y="1578"/>
                    <a:pt x="572" y="1578"/>
                  </a:cubicBezTo>
                  <a:cubicBezTo>
                    <a:pt x="614" y="1578"/>
                    <a:pt x="655" y="1560"/>
                    <a:pt x="691" y="1524"/>
                  </a:cubicBezTo>
                  <a:cubicBezTo>
                    <a:pt x="762" y="1477"/>
                    <a:pt x="762" y="1358"/>
                    <a:pt x="691" y="1286"/>
                  </a:cubicBezTo>
                  <a:lnTo>
                    <a:pt x="548" y="1143"/>
                  </a:lnTo>
                  <a:cubicBezTo>
                    <a:pt x="381" y="977"/>
                    <a:pt x="381" y="691"/>
                    <a:pt x="548" y="500"/>
                  </a:cubicBezTo>
                  <a:lnTo>
                    <a:pt x="572" y="477"/>
                  </a:lnTo>
                  <a:cubicBezTo>
                    <a:pt x="667" y="405"/>
                    <a:pt x="786" y="358"/>
                    <a:pt x="905" y="358"/>
                  </a:cubicBezTo>
                  <a:cubicBezTo>
                    <a:pt x="1024" y="358"/>
                    <a:pt x="1143" y="405"/>
                    <a:pt x="1215" y="477"/>
                  </a:cubicBezTo>
                  <a:lnTo>
                    <a:pt x="1429" y="691"/>
                  </a:lnTo>
                  <a:cubicBezTo>
                    <a:pt x="1489" y="750"/>
                    <a:pt x="1560" y="780"/>
                    <a:pt x="1632" y="780"/>
                  </a:cubicBezTo>
                  <a:cubicBezTo>
                    <a:pt x="1703" y="780"/>
                    <a:pt x="1775" y="750"/>
                    <a:pt x="1834" y="691"/>
                  </a:cubicBezTo>
                  <a:lnTo>
                    <a:pt x="2048" y="477"/>
                  </a:lnTo>
                  <a:cubicBezTo>
                    <a:pt x="2120" y="405"/>
                    <a:pt x="2239" y="358"/>
                    <a:pt x="2358" y="358"/>
                  </a:cubicBezTo>
                  <a:cubicBezTo>
                    <a:pt x="2501" y="358"/>
                    <a:pt x="2596" y="405"/>
                    <a:pt x="2691" y="477"/>
                  </a:cubicBezTo>
                  <a:cubicBezTo>
                    <a:pt x="2882" y="667"/>
                    <a:pt x="2882" y="953"/>
                    <a:pt x="2691" y="1143"/>
                  </a:cubicBezTo>
                  <a:cubicBezTo>
                    <a:pt x="2406" y="1429"/>
                    <a:pt x="2048" y="1810"/>
                    <a:pt x="1786" y="2072"/>
                  </a:cubicBezTo>
                  <a:cubicBezTo>
                    <a:pt x="1763" y="2120"/>
                    <a:pt x="1691" y="2144"/>
                    <a:pt x="1644" y="2144"/>
                  </a:cubicBezTo>
                  <a:cubicBezTo>
                    <a:pt x="1572" y="2144"/>
                    <a:pt x="1525" y="2120"/>
                    <a:pt x="1477" y="2072"/>
                  </a:cubicBezTo>
                  <a:lnTo>
                    <a:pt x="1215" y="1810"/>
                  </a:lnTo>
                  <a:cubicBezTo>
                    <a:pt x="1179" y="1774"/>
                    <a:pt x="1138" y="1757"/>
                    <a:pt x="1096" y="1757"/>
                  </a:cubicBezTo>
                  <a:cubicBezTo>
                    <a:pt x="1054" y="1757"/>
                    <a:pt x="1013" y="1774"/>
                    <a:pt x="977" y="1810"/>
                  </a:cubicBezTo>
                  <a:cubicBezTo>
                    <a:pt x="905" y="1882"/>
                    <a:pt x="905" y="1977"/>
                    <a:pt x="977" y="2048"/>
                  </a:cubicBezTo>
                  <a:lnTo>
                    <a:pt x="1215" y="2310"/>
                  </a:lnTo>
                  <a:cubicBezTo>
                    <a:pt x="1334" y="2429"/>
                    <a:pt x="1477" y="2477"/>
                    <a:pt x="1644" y="2477"/>
                  </a:cubicBezTo>
                  <a:cubicBezTo>
                    <a:pt x="1786" y="2477"/>
                    <a:pt x="1929" y="2406"/>
                    <a:pt x="2048" y="2310"/>
                  </a:cubicBezTo>
                  <a:cubicBezTo>
                    <a:pt x="2287" y="2048"/>
                    <a:pt x="2644" y="1667"/>
                    <a:pt x="2930" y="1382"/>
                  </a:cubicBezTo>
                  <a:cubicBezTo>
                    <a:pt x="3263" y="1072"/>
                    <a:pt x="3263" y="548"/>
                    <a:pt x="2930" y="238"/>
                  </a:cubicBezTo>
                  <a:cubicBezTo>
                    <a:pt x="2787" y="96"/>
                    <a:pt x="2572" y="0"/>
                    <a:pt x="2358" y="0"/>
                  </a:cubicBezTo>
                  <a:cubicBezTo>
                    <a:pt x="2144" y="0"/>
                    <a:pt x="1953" y="96"/>
                    <a:pt x="1786" y="238"/>
                  </a:cubicBezTo>
                  <a:lnTo>
                    <a:pt x="1644" y="405"/>
                  </a:lnTo>
                  <a:lnTo>
                    <a:pt x="1477" y="238"/>
                  </a:lnTo>
                  <a:cubicBezTo>
                    <a:pt x="1310" y="96"/>
                    <a:pt x="1120" y="0"/>
                    <a:pt x="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8" name="Google Shape;14588;p115"/>
            <p:cNvSpPr/>
            <p:nvPr/>
          </p:nvSpPr>
          <p:spPr>
            <a:xfrm>
              <a:off x="1606867" y="1670400"/>
              <a:ext cx="21436" cy="16526"/>
            </a:xfrm>
            <a:custGeom>
              <a:avLst/>
              <a:gdLst/>
              <a:ahLst/>
              <a:cxnLst/>
              <a:rect l="l" t="t" r="r" b="b"/>
              <a:pathLst>
                <a:path w="620" h="478" extrusionOk="0">
                  <a:moveTo>
                    <a:pt x="410" y="0"/>
                  </a:moveTo>
                  <a:cubicBezTo>
                    <a:pt x="377" y="0"/>
                    <a:pt x="343" y="8"/>
                    <a:pt x="310" y="25"/>
                  </a:cubicBezTo>
                  <a:lnTo>
                    <a:pt x="95" y="168"/>
                  </a:lnTo>
                  <a:cubicBezTo>
                    <a:pt x="24" y="215"/>
                    <a:pt x="0" y="335"/>
                    <a:pt x="48" y="406"/>
                  </a:cubicBezTo>
                  <a:cubicBezTo>
                    <a:pt x="95" y="454"/>
                    <a:pt x="143" y="477"/>
                    <a:pt x="191" y="477"/>
                  </a:cubicBezTo>
                  <a:cubicBezTo>
                    <a:pt x="238" y="477"/>
                    <a:pt x="262" y="477"/>
                    <a:pt x="286" y="454"/>
                  </a:cubicBezTo>
                  <a:lnTo>
                    <a:pt x="500" y="311"/>
                  </a:lnTo>
                  <a:cubicBezTo>
                    <a:pt x="595" y="263"/>
                    <a:pt x="619" y="144"/>
                    <a:pt x="572" y="73"/>
                  </a:cubicBezTo>
                  <a:cubicBezTo>
                    <a:pt x="526" y="26"/>
                    <a:pt x="46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9" name="Google Shape;14589;p115"/>
            <p:cNvSpPr/>
            <p:nvPr/>
          </p:nvSpPr>
          <p:spPr>
            <a:xfrm>
              <a:off x="1606867" y="1733774"/>
              <a:ext cx="21436" cy="17355"/>
            </a:xfrm>
            <a:custGeom>
              <a:avLst/>
              <a:gdLst/>
              <a:ahLst/>
              <a:cxnLst/>
              <a:rect l="l" t="t" r="r" b="b"/>
              <a:pathLst>
                <a:path w="620" h="502" extrusionOk="0">
                  <a:moveTo>
                    <a:pt x="203" y="1"/>
                  </a:moveTo>
                  <a:cubicBezTo>
                    <a:pt x="150" y="1"/>
                    <a:pt x="94" y="27"/>
                    <a:pt x="48" y="73"/>
                  </a:cubicBezTo>
                  <a:cubicBezTo>
                    <a:pt x="0" y="169"/>
                    <a:pt x="24" y="264"/>
                    <a:pt x="95" y="311"/>
                  </a:cubicBezTo>
                  <a:lnTo>
                    <a:pt x="310" y="478"/>
                  </a:lnTo>
                  <a:cubicBezTo>
                    <a:pt x="357" y="478"/>
                    <a:pt x="381" y="502"/>
                    <a:pt x="405" y="502"/>
                  </a:cubicBezTo>
                  <a:cubicBezTo>
                    <a:pt x="476" y="502"/>
                    <a:pt x="524" y="478"/>
                    <a:pt x="548" y="430"/>
                  </a:cubicBezTo>
                  <a:cubicBezTo>
                    <a:pt x="619" y="335"/>
                    <a:pt x="595" y="240"/>
                    <a:pt x="500" y="169"/>
                  </a:cubicBezTo>
                  <a:lnTo>
                    <a:pt x="286" y="26"/>
                  </a:lnTo>
                  <a:cubicBezTo>
                    <a:pt x="261" y="9"/>
                    <a:pt x="232"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115"/>
            <p:cNvSpPr/>
            <p:nvPr/>
          </p:nvSpPr>
          <p:spPr>
            <a:xfrm>
              <a:off x="1611811" y="1705008"/>
              <a:ext cx="19777" cy="11547"/>
            </a:xfrm>
            <a:custGeom>
              <a:avLst/>
              <a:gdLst/>
              <a:ahLst/>
              <a:cxnLst/>
              <a:rect l="l" t="t" r="r" b="b"/>
              <a:pathLst>
                <a:path w="572" h="334" extrusionOk="0">
                  <a:moveTo>
                    <a:pt x="167" y="0"/>
                  </a:moveTo>
                  <a:cubicBezTo>
                    <a:pt x="71" y="0"/>
                    <a:pt x="0" y="72"/>
                    <a:pt x="0" y="167"/>
                  </a:cubicBezTo>
                  <a:cubicBezTo>
                    <a:pt x="0" y="262"/>
                    <a:pt x="71" y="334"/>
                    <a:pt x="167" y="334"/>
                  </a:cubicBezTo>
                  <a:lnTo>
                    <a:pt x="405" y="334"/>
                  </a:lnTo>
                  <a:cubicBezTo>
                    <a:pt x="500" y="334"/>
                    <a:pt x="572" y="262"/>
                    <a:pt x="572" y="167"/>
                  </a:cubicBezTo>
                  <a:cubicBezTo>
                    <a:pt x="572" y="72"/>
                    <a:pt x="500" y="0"/>
                    <a:pt x="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115"/>
            <p:cNvSpPr/>
            <p:nvPr/>
          </p:nvSpPr>
          <p:spPr>
            <a:xfrm>
              <a:off x="1456195" y="1670400"/>
              <a:ext cx="21436" cy="16526"/>
            </a:xfrm>
            <a:custGeom>
              <a:avLst/>
              <a:gdLst/>
              <a:ahLst/>
              <a:cxnLst/>
              <a:rect l="l" t="t" r="r" b="b"/>
              <a:pathLst>
                <a:path w="620" h="478" extrusionOk="0">
                  <a:moveTo>
                    <a:pt x="203" y="0"/>
                  </a:moveTo>
                  <a:cubicBezTo>
                    <a:pt x="150" y="0"/>
                    <a:pt x="94" y="26"/>
                    <a:pt x="48" y="73"/>
                  </a:cubicBezTo>
                  <a:cubicBezTo>
                    <a:pt x="0" y="144"/>
                    <a:pt x="24" y="263"/>
                    <a:pt x="95" y="311"/>
                  </a:cubicBezTo>
                  <a:lnTo>
                    <a:pt x="310" y="454"/>
                  </a:lnTo>
                  <a:cubicBezTo>
                    <a:pt x="357" y="477"/>
                    <a:pt x="381" y="477"/>
                    <a:pt x="405" y="477"/>
                  </a:cubicBezTo>
                  <a:cubicBezTo>
                    <a:pt x="476" y="477"/>
                    <a:pt x="524" y="454"/>
                    <a:pt x="572" y="406"/>
                  </a:cubicBezTo>
                  <a:cubicBezTo>
                    <a:pt x="619" y="335"/>
                    <a:pt x="595" y="215"/>
                    <a:pt x="524" y="168"/>
                  </a:cubicBezTo>
                  <a:lnTo>
                    <a:pt x="286" y="25"/>
                  </a:lnTo>
                  <a:cubicBezTo>
                    <a:pt x="261" y="8"/>
                    <a:pt x="232"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115"/>
            <p:cNvSpPr/>
            <p:nvPr/>
          </p:nvSpPr>
          <p:spPr>
            <a:xfrm>
              <a:off x="1456195" y="1733774"/>
              <a:ext cx="21436" cy="17355"/>
            </a:xfrm>
            <a:custGeom>
              <a:avLst/>
              <a:gdLst/>
              <a:ahLst/>
              <a:cxnLst/>
              <a:rect l="l" t="t" r="r" b="b"/>
              <a:pathLst>
                <a:path w="620" h="502" extrusionOk="0">
                  <a:moveTo>
                    <a:pt x="410" y="1"/>
                  </a:moveTo>
                  <a:cubicBezTo>
                    <a:pt x="377" y="1"/>
                    <a:pt x="343" y="9"/>
                    <a:pt x="310" y="26"/>
                  </a:cubicBezTo>
                  <a:lnTo>
                    <a:pt x="95" y="169"/>
                  </a:lnTo>
                  <a:cubicBezTo>
                    <a:pt x="24" y="240"/>
                    <a:pt x="0" y="335"/>
                    <a:pt x="48" y="430"/>
                  </a:cubicBezTo>
                  <a:cubicBezTo>
                    <a:pt x="95" y="478"/>
                    <a:pt x="143" y="502"/>
                    <a:pt x="191" y="502"/>
                  </a:cubicBezTo>
                  <a:cubicBezTo>
                    <a:pt x="238" y="502"/>
                    <a:pt x="262" y="478"/>
                    <a:pt x="286" y="478"/>
                  </a:cubicBezTo>
                  <a:lnTo>
                    <a:pt x="524" y="311"/>
                  </a:lnTo>
                  <a:cubicBezTo>
                    <a:pt x="595" y="264"/>
                    <a:pt x="619" y="169"/>
                    <a:pt x="572" y="73"/>
                  </a:cubicBezTo>
                  <a:cubicBezTo>
                    <a:pt x="525" y="27"/>
                    <a:pt x="469"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115"/>
            <p:cNvSpPr/>
            <p:nvPr/>
          </p:nvSpPr>
          <p:spPr>
            <a:xfrm>
              <a:off x="1452081" y="1705008"/>
              <a:ext cx="20607" cy="11547"/>
            </a:xfrm>
            <a:custGeom>
              <a:avLst/>
              <a:gdLst/>
              <a:ahLst/>
              <a:cxnLst/>
              <a:rect l="l" t="t" r="r" b="b"/>
              <a:pathLst>
                <a:path w="596" h="334" extrusionOk="0">
                  <a:moveTo>
                    <a:pt x="191" y="0"/>
                  </a:moveTo>
                  <a:cubicBezTo>
                    <a:pt x="95" y="0"/>
                    <a:pt x="0" y="72"/>
                    <a:pt x="0" y="167"/>
                  </a:cubicBezTo>
                  <a:cubicBezTo>
                    <a:pt x="0" y="262"/>
                    <a:pt x="95" y="334"/>
                    <a:pt x="191" y="334"/>
                  </a:cubicBezTo>
                  <a:lnTo>
                    <a:pt x="429" y="334"/>
                  </a:lnTo>
                  <a:cubicBezTo>
                    <a:pt x="524" y="334"/>
                    <a:pt x="595" y="262"/>
                    <a:pt x="595" y="167"/>
                  </a:cubicBezTo>
                  <a:cubicBezTo>
                    <a:pt x="595"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3" name="Google Shape;14603;p115"/>
          <p:cNvGrpSpPr/>
          <p:nvPr/>
        </p:nvGrpSpPr>
        <p:grpSpPr>
          <a:xfrm>
            <a:off x="8290351" y="863900"/>
            <a:ext cx="123600" cy="3239150"/>
            <a:chOff x="8290351" y="863900"/>
            <a:chExt cx="123600" cy="3239150"/>
          </a:xfrm>
        </p:grpSpPr>
        <p:sp>
          <p:nvSpPr>
            <p:cNvPr id="14604" name="Google Shape;14604;p115"/>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115"/>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115"/>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115"/>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115"/>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09" name="Google Shape;14609;p115">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610" name="Google Shape;14610;p115">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4611" name="Google Shape;14611;p115"/>
          <p:cNvSpPr/>
          <p:nvPr/>
        </p:nvSpPr>
        <p:spPr>
          <a:xfrm>
            <a:off x="8291538" y="3561744"/>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15"/>
        <p:cNvGrpSpPr/>
        <p:nvPr/>
      </p:nvGrpSpPr>
      <p:grpSpPr>
        <a:xfrm>
          <a:off x="0" y="0"/>
          <a:ext cx="0" cy="0"/>
          <a:chOff x="0" y="0"/>
          <a:chExt cx="0" cy="0"/>
        </a:xfrm>
      </p:grpSpPr>
      <p:sp>
        <p:nvSpPr>
          <p:cNvPr id="14616" name="Google Shape;14616;p116">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617" name="Google Shape;14617;p116">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618" name="Google Shape;14618;p116"/>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premium icons</a:t>
            </a:r>
            <a:endParaRPr/>
          </a:p>
        </p:txBody>
      </p:sp>
      <p:grpSp>
        <p:nvGrpSpPr>
          <p:cNvPr id="14627" name="Google Shape;14627;p116"/>
          <p:cNvGrpSpPr/>
          <p:nvPr/>
        </p:nvGrpSpPr>
        <p:grpSpPr>
          <a:xfrm>
            <a:off x="8290351" y="863900"/>
            <a:ext cx="123600" cy="3239150"/>
            <a:chOff x="8290351" y="863900"/>
            <a:chExt cx="123600" cy="3239150"/>
          </a:xfrm>
        </p:grpSpPr>
        <p:sp>
          <p:nvSpPr>
            <p:cNvPr id="14628" name="Google Shape;14628;p116"/>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116"/>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116"/>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116"/>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116"/>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3" name="Google Shape;14633;p116">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4634" name="Google Shape;14634;p116">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14636" name="Google Shape;14636;p116"/>
          <p:cNvGrpSpPr/>
          <p:nvPr/>
        </p:nvGrpSpPr>
        <p:grpSpPr>
          <a:xfrm>
            <a:off x="1668151" y="1395994"/>
            <a:ext cx="272126" cy="388806"/>
            <a:chOff x="1668151" y="1395994"/>
            <a:chExt cx="272126" cy="388806"/>
          </a:xfrm>
        </p:grpSpPr>
        <p:sp>
          <p:nvSpPr>
            <p:cNvPr id="14637" name="Google Shape;14637;p116"/>
            <p:cNvSpPr/>
            <p:nvPr/>
          </p:nvSpPr>
          <p:spPr>
            <a:xfrm>
              <a:off x="1668151" y="1395994"/>
              <a:ext cx="272126" cy="388806"/>
            </a:xfrm>
            <a:custGeom>
              <a:avLst/>
              <a:gdLst/>
              <a:ahLst/>
              <a:cxnLst/>
              <a:rect l="l" t="t" r="r" b="b"/>
              <a:pathLst>
                <a:path w="11955" h="17081" extrusionOk="0">
                  <a:moveTo>
                    <a:pt x="6174" y="540"/>
                  </a:moveTo>
                  <a:cubicBezTo>
                    <a:pt x="6432" y="754"/>
                    <a:pt x="7119" y="1423"/>
                    <a:pt x="7815" y="2431"/>
                  </a:cubicBezTo>
                  <a:lnTo>
                    <a:pt x="4523" y="2431"/>
                  </a:lnTo>
                  <a:cubicBezTo>
                    <a:pt x="5228" y="1414"/>
                    <a:pt x="5915" y="754"/>
                    <a:pt x="6174" y="540"/>
                  </a:cubicBezTo>
                  <a:close/>
                  <a:moveTo>
                    <a:pt x="2623" y="11727"/>
                  </a:moveTo>
                  <a:cubicBezTo>
                    <a:pt x="2793" y="12574"/>
                    <a:pt x="2980" y="13324"/>
                    <a:pt x="3105" y="13814"/>
                  </a:cubicBezTo>
                  <a:cubicBezTo>
                    <a:pt x="1990" y="14430"/>
                    <a:pt x="1499" y="15509"/>
                    <a:pt x="1294" y="16393"/>
                  </a:cubicBezTo>
                  <a:cubicBezTo>
                    <a:pt x="687" y="14037"/>
                    <a:pt x="1847" y="12467"/>
                    <a:pt x="2623" y="11727"/>
                  </a:cubicBezTo>
                  <a:close/>
                  <a:moveTo>
                    <a:pt x="9733" y="11673"/>
                  </a:moveTo>
                  <a:cubicBezTo>
                    <a:pt x="10536" y="12414"/>
                    <a:pt x="11731" y="13993"/>
                    <a:pt x="11116" y="16393"/>
                  </a:cubicBezTo>
                  <a:cubicBezTo>
                    <a:pt x="10929" y="15607"/>
                    <a:pt x="10447" y="14421"/>
                    <a:pt x="9242" y="13779"/>
                  </a:cubicBezTo>
                  <a:cubicBezTo>
                    <a:pt x="9376" y="13279"/>
                    <a:pt x="9564" y="12521"/>
                    <a:pt x="9733" y="11673"/>
                  </a:cubicBezTo>
                  <a:close/>
                  <a:moveTo>
                    <a:pt x="6397" y="15759"/>
                  </a:moveTo>
                  <a:lnTo>
                    <a:pt x="6325" y="16473"/>
                  </a:lnTo>
                  <a:cubicBezTo>
                    <a:pt x="6321" y="16544"/>
                    <a:pt x="6263" y="16580"/>
                    <a:pt x="6205" y="16580"/>
                  </a:cubicBezTo>
                  <a:cubicBezTo>
                    <a:pt x="6147" y="16580"/>
                    <a:pt x="6089" y="16544"/>
                    <a:pt x="6084" y="16473"/>
                  </a:cubicBezTo>
                  <a:lnTo>
                    <a:pt x="6013" y="15759"/>
                  </a:lnTo>
                  <a:close/>
                  <a:moveTo>
                    <a:pt x="6187" y="0"/>
                  </a:moveTo>
                  <a:cubicBezTo>
                    <a:pt x="6129" y="0"/>
                    <a:pt x="6071" y="14"/>
                    <a:pt x="6022" y="40"/>
                  </a:cubicBezTo>
                  <a:cubicBezTo>
                    <a:pt x="4345" y="1343"/>
                    <a:pt x="2088" y="4724"/>
                    <a:pt x="2150" y="7891"/>
                  </a:cubicBezTo>
                  <a:cubicBezTo>
                    <a:pt x="2150" y="8881"/>
                    <a:pt x="2320" y="10068"/>
                    <a:pt x="2516" y="11156"/>
                  </a:cubicBezTo>
                  <a:cubicBezTo>
                    <a:pt x="1668" y="11887"/>
                    <a:pt x="0" y="13770"/>
                    <a:pt x="883" y="16767"/>
                  </a:cubicBezTo>
                  <a:cubicBezTo>
                    <a:pt x="935" y="16957"/>
                    <a:pt x="1112" y="17080"/>
                    <a:pt x="1309" y="17080"/>
                  </a:cubicBezTo>
                  <a:cubicBezTo>
                    <a:pt x="1316" y="17080"/>
                    <a:pt x="1323" y="17080"/>
                    <a:pt x="1329" y="17079"/>
                  </a:cubicBezTo>
                  <a:cubicBezTo>
                    <a:pt x="1535" y="17071"/>
                    <a:pt x="1704" y="16928"/>
                    <a:pt x="1749" y="16723"/>
                  </a:cubicBezTo>
                  <a:cubicBezTo>
                    <a:pt x="1900" y="15938"/>
                    <a:pt x="2284" y="14912"/>
                    <a:pt x="3247" y="14314"/>
                  </a:cubicBezTo>
                  <a:cubicBezTo>
                    <a:pt x="3256" y="14341"/>
                    <a:pt x="3265" y="14367"/>
                    <a:pt x="3265" y="14376"/>
                  </a:cubicBezTo>
                  <a:lnTo>
                    <a:pt x="3265" y="15135"/>
                  </a:lnTo>
                  <a:cubicBezTo>
                    <a:pt x="3265" y="15483"/>
                    <a:pt x="3551" y="15759"/>
                    <a:pt x="3899" y="15759"/>
                  </a:cubicBezTo>
                  <a:lnTo>
                    <a:pt x="5522" y="15759"/>
                  </a:lnTo>
                  <a:lnTo>
                    <a:pt x="5594" y="16500"/>
                  </a:lnTo>
                  <a:cubicBezTo>
                    <a:pt x="5629" y="16812"/>
                    <a:pt x="5870" y="17062"/>
                    <a:pt x="6183" y="17079"/>
                  </a:cubicBezTo>
                  <a:cubicBezTo>
                    <a:pt x="6194" y="17080"/>
                    <a:pt x="6205" y="17080"/>
                    <a:pt x="6217" y="17080"/>
                  </a:cubicBezTo>
                  <a:cubicBezTo>
                    <a:pt x="6540" y="17080"/>
                    <a:pt x="6808" y="16836"/>
                    <a:pt x="6834" y="16517"/>
                  </a:cubicBezTo>
                  <a:lnTo>
                    <a:pt x="6914" y="15759"/>
                  </a:lnTo>
                  <a:lnTo>
                    <a:pt x="8475" y="15759"/>
                  </a:lnTo>
                  <a:cubicBezTo>
                    <a:pt x="8823" y="15759"/>
                    <a:pt x="9100" y="15483"/>
                    <a:pt x="9100" y="15135"/>
                  </a:cubicBezTo>
                  <a:lnTo>
                    <a:pt x="9100" y="14376"/>
                  </a:lnTo>
                  <a:cubicBezTo>
                    <a:pt x="9109" y="14359"/>
                    <a:pt x="9118" y="14323"/>
                    <a:pt x="9126" y="14287"/>
                  </a:cubicBezTo>
                  <a:cubicBezTo>
                    <a:pt x="10135" y="14876"/>
                    <a:pt x="10536" y="15920"/>
                    <a:pt x="10688" y="16723"/>
                  </a:cubicBezTo>
                  <a:cubicBezTo>
                    <a:pt x="10732" y="16928"/>
                    <a:pt x="10893" y="17071"/>
                    <a:pt x="11107" y="17079"/>
                  </a:cubicBezTo>
                  <a:cubicBezTo>
                    <a:pt x="11114" y="17080"/>
                    <a:pt x="11121" y="17080"/>
                    <a:pt x="11127" y="17080"/>
                  </a:cubicBezTo>
                  <a:cubicBezTo>
                    <a:pt x="11324" y="17080"/>
                    <a:pt x="11493" y="16957"/>
                    <a:pt x="11553" y="16758"/>
                  </a:cubicBezTo>
                  <a:cubicBezTo>
                    <a:pt x="11954" y="15393"/>
                    <a:pt x="11874" y="14100"/>
                    <a:pt x="11294" y="12931"/>
                  </a:cubicBezTo>
                  <a:cubicBezTo>
                    <a:pt x="10866" y="12039"/>
                    <a:pt x="10242" y="11432"/>
                    <a:pt x="9858" y="11111"/>
                  </a:cubicBezTo>
                  <a:cubicBezTo>
                    <a:pt x="10322" y="8694"/>
                    <a:pt x="10456" y="6562"/>
                    <a:pt x="9421" y="4260"/>
                  </a:cubicBezTo>
                  <a:cubicBezTo>
                    <a:pt x="9381" y="4168"/>
                    <a:pt x="9293" y="4114"/>
                    <a:pt x="9199" y="4114"/>
                  </a:cubicBezTo>
                  <a:cubicBezTo>
                    <a:pt x="9166" y="4114"/>
                    <a:pt x="9132" y="4121"/>
                    <a:pt x="9100" y="4135"/>
                  </a:cubicBezTo>
                  <a:cubicBezTo>
                    <a:pt x="8966" y="4189"/>
                    <a:pt x="8912" y="4331"/>
                    <a:pt x="8966" y="4465"/>
                  </a:cubicBezTo>
                  <a:cubicBezTo>
                    <a:pt x="9465" y="5616"/>
                    <a:pt x="9715" y="6767"/>
                    <a:pt x="9715" y="7900"/>
                  </a:cubicBezTo>
                  <a:cubicBezTo>
                    <a:pt x="9715" y="10059"/>
                    <a:pt x="8877" y="13297"/>
                    <a:pt x="8663" y="14091"/>
                  </a:cubicBezTo>
                  <a:lnTo>
                    <a:pt x="5844" y="14091"/>
                  </a:lnTo>
                  <a:cubicBezTo>
                    <a:pt x="5719" y="14091"/>
                    <a:pt x="5603" y="14189"/>
                    <a:pt x="5585" y="14314"/>
                  </a:cubicBezTo>
                  <a:cubicBezTo>
                    <a:pt x="5567" y="14466"/>
                    <a:pt x="5683" y="14599"/>
                    <a:pt x="5835" y="14599"/>
                  </a:cubicBezTo>
                  <a:lnTo>
                    <a:pt x="8600" y="14599"/>
                  </a:lnTo>
                  <a:lnTo>
                    <a:pt x="8600" y="15135"/>
                  </a:lnTo>
                  <a:cubicBezTo>
                    <a:pt x="8600" y="15206"/>
                    <a:pt x="8547" y="15260"/>
                    <a:pt x="8475" y="15260"/>
                  </a:cubicBezTo>
                  <a:lnTo>
                    <a:pt x="3899" y="15260"/>
                  </a:lnTo>
                  <a:cubicBezTo>
                    <a:pt x="3827" y="15260"/>
                    <a:pt x="3765" y="15206"/>
                    <a:pt x="3765" y="15135"/>
                  </a:cubicBezTo>
                  <a:lnTo>
                    <a:pt x="3765" y="14599"/>
                  </a:lnTo>
                  <a:lnTo>
                    <a:pt x="4657" y="14599"/>
                  </a:lnTo>
                  <a:cubicBezTo>
                    <a:pt x="4782" y="14599"/>
                    <a:pt x="4898" y="14501"/>
                    <a:pt x="4916" y="14376"/>
                  </a:cubicBezTo>
                  <a:cubicBezTo>
                    <a:pt x="4934" y="14225"/>
                    <a:pt x="4818" y="14091"/>
                    <a:pt x="4666" y="14091"/>
                  </a:cubicBezTo>
                  <a:lnTo>
                    <a:pt x="3711" y="14091"/>
                  </a:lnTo>
                  <a:cubicBezTo>
                    <a:pt x="2846" y="10612"/>
                    <a:pt x="1677" y="6740"/>
                    <a:pt x="4211" y="2931"/>
                  </a:cubicBezTo>
                  <a:lnTo>
                    <a:pt x="8163" y="2931"/>
                  </a:lnTo>
                  <a:cubicBezTo>
                    <a:pt x="8261" y="3091"/>
                    <a:pt x="8359" y="3252"/>
                    <a:pt x="8457" y="3421"/>
                  </a:cubicBezTo>
                  <a:cubicBezTo>
                    <a:pt x="8508" y="3500"/>
                    <a:pt x="8593" y="3556"/>
                    <a:pt x="8685" y="3556"/>
                  </a:cubicBezTo>
                  <a:cubicBezTo>
                    <a:pt x="8707" y="3556"/>
                    <a:pt x="8729" y="3553"/>
                    <a:pt x="8752" y="3546"/>
                  </a:cubicBezTo>
                  <a:cubicBezTo>
                    <a:pt x="8912" y="3493"/>
                    <a:pt x="8975" y="3323"/>
                    <a:pt x="8903" y="3181"/>
                  </a:cubicBezTo>
                  <a:cubicBezTo>
                    <a:pt x="7860" y="1334"/>
                    <a:pt x="6602" y="183"/>
                    <a:pt x="6352" y="40"/>
                  </a:cubicBezTo>
                  <a:cubicBezTo>
                    <a:pt x="6303" y="14"/>
                    <a:pt x="6245" y="0"/>
                    <a:pt x="6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116"/>
            <p:cNvSpPr/>
            <p:nvPr/>
          </p:nvSpPr>
          <p:spPr>
            <a:xfrm>
              <a:off x="1726833" y="1510808"/>
              <a:ext cx="165711" cy="170355"/>
            </a:xfrm>
            <a:custGeom>
              <a:avLst/>
              <a:gdLst/>
              <a:ahLst/>
              <a:cxnLst/>
              <a:rect l="l" t="t" r="r" b="b"/>
              <a:pathLst>
                <a:path w="7280" h="7484" extrusionOk="0">
                  <a:moveTo>
                    <a:pt x="3622" y="501"/>
                  </a:moveTo>
                  <a:cubicBezTo>
                    <a:pt x="6477" y="608"/>
                    <a:pt x="6477" y="4693"/>
                    <a:pt x="3622" y="4800"/>
                  </a:cubicBezTo>
                  <a:cubicBezTo>
                    <a:pt x="2445" y="4800"/>
                    <a:pt x="1481" y="3837"/>
                    <a:pt x="1481" y="2651"/>
                  </a:cubicBezTo>
                  <a:cubicBezTo>
                    <a:pt x="1481" y="1464"/>
                    <a:pt x="2445" y="501"/>
                    <a:pt x="3622" y="501"/>
                  </a:cubicBezTo>
                  <a:close/>
                  <a:moveTo>
                    <a:pt x="3890" y="5282"/>
                  </a:moveTo>
                  <a:lnTo>
                    <a:pt x="3890" y="6727"/>
                  </a:lnTo>
                  <a:cubicBezTo>
                    <a:pt x="3890" y="6869"/>
                    <a:pt x="3779" y="6983"/>
                    <a:pt x="3642" y="6983"/>
                  </a:cubicBezTo>
                  <a:cubicBezTo>
                    <a:pt x="3624" y="6983"/>
                    <a:pt x="3605" y="6981"/>
                    <a:pt x="3587" y="6977"/>
                  </a:cubicBezTo>
                  <a:cubicBezTo>
                    <a:pt x="3471" y="6950"/>
                    <a:pt x="3390" y="6843"/>
                    <a:pt x="3390" y="6727"/>
                  </a:cubicBezTo>
                  <a:lnTo>
                    <a:pt x="3390" y="5282"/>
                  </a:lnTo>
                  <a:cubicBezTo>
                    <a:pt x="3471" y="5291"/>
                    <a:pt x="3555" y="5296"/>
                    <a:pt x="3640" y="5296"/>
                  </a:cubicBezTo>
                  <a:cubicBezTo>
                    <a:pt x="3725" y="5296"/>
                    <a:pt x="3810" y="5291"/>
                    <a:pt x="3890" y="5282"/>
                  </a:cubicBezTo>
                  <a:close/>
                  <a:moveTo>
                    <a:pt x="3640" y="1"/>
                  </a:moveTo>
                  <a:cubicBezTo>
                    <a:pt x="571" y="63"/>
                    <a:pt x="0" y="4283"/>
                    <a:pt x="2891" y="5193"/>
                  </a:cubicBezTo>
                  <a:lnTo>
                    <a:pt x="2891" y="6727"/>
                  </a:lnTo>
                  <a:cubicBezTo>
                    <a:pt x="2891" y="7147"/>
                    <a:pt x="3233" y="7484"/>
                    <a:pt x="3644" y="7484"/>
                  </a:cubicBezTo>
                  <a:cubicBezTo>
                    <a:pt x="3678" y="7484"/>
                    <a:pt x="3712" y="7482"/>
                    <a:pt x="3747" y="7477"/>
                  </a:cubicBezTo>
                  <a:cubicBezTo>
                    <a:pt x="4122" y="7423"/>
                    <a:pt x="4390" y="7093"/>
                    <a:pt x="4390" y="6719"/>
                  </a:cubicBezTo>
                  <a:lnTo>
                    <a:pt x="4390" y="5193"/>
                  </a:lnTo>
                  <a:cubicBezTo>
                    <a:pt x="7280" y="4283"/>
                    <a:pt x="6709" y="63"/>
                    <a:pt x="3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116"/>
            <p:cNvSpPr/>
            <p:nvPr/>
          </p:nvSpPr>
          <p:spPr>
            <a:xfrm>
              <a:off x="1759725" y="1533570"/>
              <a:ext cx="87135" cy="75139"/>
            </a:xfrm>
            <a:custGeom>
              <a:avLst/>
              <a:gdLst/>
              <a:ahLst/>
              <a:cxnLst/>
              <a:rect l="l" t="t" r="r" b="b"/>
              <a:pathLst>
                <a:path w="3828" h="3301" extrusionOk="0">
                  <a:moveTo>
                    <a:pt x="2177" y="500"/>
                  </a:moveTo>
                  <a:cubicBezTo>
                    <a:pt x="3703" y="553"/>
                    <a:pt x="3703" y="2739"/>
                    <a:pt x="2177" y="2801"/>
                  </a:cubicBezTo>
                  <a:cubicBezTo>
                    <a:pt x="1544" y="2801"/>
                    <a:pt x="1035" y="2284"/>
                    <a:pt x="1035" y="1651"/>
                  </a:cubicBezTo>
                  <a:cubicBezTo>
                    <a:pt x="1035" y="1017"/>
                    <a:pt x="1544" y="500"/>
                    <a:pt x="2177" y="500"/>
                  </a:cubicBezTo>
                  <a:close/>
                  <a:moveTo>
                    <a:pt x="2177" y="0"/>
                  </a:moveTo>
                  <a:cubicBezTo>
                    <a:pt x="1" y="80"/>
                    <a:pt x="1" y="3212"/>
                    <a:pt x="2177" y="3301"/>
                  </a:cubicBezTo>
                  <a:cubicBezTo>
                    <a:pt x="3087" y="3301"/>
                    <a:pt x="3828" y="2560"/>
                    <a:pt x="3828" y="1651"/>
                  </a:cubicBezTo>
                  <a:cubicBezTo>
                    <a:pt x="3828" y="741"/>
                    <a:pt x="3087" y="0"/>
                    <a:pt x="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0" name="Google Shape;14640;p116"/>
          <p:cNvGrpSpPr/>
          <p:nvPr/>
        </p:nvGrpSpPr>
        <p:grpSpPr>
          <a:xfrm>
            <a:off x="2226971" y="1450510"/>
            <a:ext cx="388488" cy="279842"/>
            <a:chOff x="2226971" y="1450510"/>
            <a:chExt cx="388488" cy="279842"/>
          </a:xfrm>
        </p:grpSpPr>
        <p:sp>
          <p:nvSpPr>
            <p:cNvPr id="14641" name="Google Shape;14641;p116"/>
            <p:cNvSpPr/>
            <p:nvPr/>
          </p:nvSpPr>
          <p:spPr>
            <a:xfrm>
              <a:off x="2247480" y="1450510"/>
              <a:ext cx="263408" cy="163503"/>
            </a:xfrm>
            <a:custGeom>
              <a:avLst/>
              <a:gdLst/>
              <a:ahLst/>
              <a:cxnLst/>
              <a:rect l="l" t="t" r="r" b="b"/>
              <a:pathLst>
                <a:path w="11572" h="7183" extrusionOk="0">
                  <a:moveTo>
                    <a:pt x="269" y="0"/>
                  </a:moveTo>
                  <a:cubicBezTo>
                    <a:pt x="117" y="0"/>
                    <a:pt x="1" y="116"/>
                    <a:pt x="1" y="259"/>
                  </a:cubicBezTo>
                  <a:lnTo>
                    <a:pt x="1" y="6932"/>
                  </a:lnTo>
                  <a:cubicBezTo>
                    <a:pt x="1" y="7070"/>
                    <a:pt x="112" y="7182"/>
                    <a:pt x="251" y="7182"/>
                  </a:cubicBezTo>
                  <a:cubicBezTo>
                    <a:pt x="328" y="7182"/>
                    <a:pt x="412" y="7148"/>
                    <a:pt x="492" y="7066"/>
                  </a:cubicBezTo>
                  <a:cubicBezTo>
                    <a:pt x="501" y="7057"/>
                    <a:pt x="501" y="7048"/>
                    <a:pt x="501" y="7030"/>
                  </a:cubicBezTo>
                  <a:lnTo>
                    <a:pt x="501" y="661"/>
                  </a:lnTo>
                  <a:cubicBezTo>
                    <a:pt x="501" y="571"/>
                    <a:pt x="572" y="500"/>
                    <a:pt x="661" y="500"/>
                  </a:cubicBezTo>
                  <a:lnTo>
                    <a:pt x="11313" y="500"/>
                  </a:lnTo>
                  <a:cubicBezTo>
                    <a:pt x="11322" y="500"/>
                    <a:pt x="11340" y="491"/>
                    <a:pt x="11349" y="482"/>
                  </a:cubicBezTo>
                  <a:cubicBezTo>
                    <a:pt x="11572" y="268"/>
                    <a:pt x="11429" y="0"/>
                    <a:pt x="1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116"/>
            <p:cNvSpPr/>
            <p:nvPr/>
          </p:nvSpPr>
          <p:spPr>
            <a:xfrm>
              <a:off x="2270242" y="1473250"/>
              <a:ext cx="301967" cy="198011"/>
            </a:xfrm>
            <a:custGeom>
              <a:avLst/>
              <a:gdLst/>
              <a:ahLst/>
              <a:cxnLst/>
              <a:rect l="l" t="t" r="r" b="b"/>
              <a:pathLst>
                <a:path w="13266" h="8699" extrusionOk="0">
                  <a:moveTo>
                    <a:pt x="12623" y="500"/>
                  </a:moveTo>
                  <a:cubicBezTo>
                    <a:pt x="12704" y="500"/>
                    <a:pt x="12766" y="563"/>
                    <a:pt x="12766" y="643"/>
                  </a:cubicBezTo>
                  <a:lnTo>
                    <a:pt x="12766" y="8047"/>
                  </a:lnTo>
                  <a:cubicBezTo>
                    <a:pt x="12766" y="8128"/>
                    <a:pt x="12704" y="8199"/>
                    <a:pt x="12623" y="8199"/>
                  </a:cubicBezTo>
                  <a:lnTo>
                    <a:pt x="651" y="8199"/>
                  </a:lnTo>
                  <a:cubicBezTo>
                    <a:pt x="571" y="8199"/>
                    <a:pt x="500" y="8128"/>
                    <a:pt x="500" y="8047"/>
                  </a:cubicBezTo>
                  <a:lnTo>
                    <a:pt x="500" y="643"/>
                  </a:lnTo>
                  <a:cubicBezTo>
                    <a:pt x="500" y="563"/>
                    <a:pt x="571" y="500"/>
                    <a:pt x="651" y="500"/>
                  </a:cubicBezTo>
                  <a:close/>
                  <a:moveTo>
                    <a:pt x="651" y="1"/>
                  </a:moveTo>
                  <a:cubicBezTo>
                    <a:pt x="295" y="1"/>
                    <a:pt x="0" y="286"/>
                    <a:pt x="0" y="643"/>
                  </a:cubicBezTo>
                  <a:lnTo>
                    <a:pt x="0" y="8047"/>
                  </a:lnTo>
                  <a:cubicBezTo>
                    <a:pt x="0" y="8404"/>
                    <a:pt x="295" y="8699"/>
                    <a:pt x="651" y="8699"/>
                  </a:cubicBezTo>
                  <a:lnTo>
                    <a:pt x="12623" y="8699"/>
                  </a:lnTo>
                  <a:cubicBezTo>
                    <a:pt x="12980" y="8699"/>
                    <a:pt x="13266" y="8404"/>
                    <a:pt x="13266" y="8047"/>
                  </a:cubicBezTo>
                  <a:lnTo>
                    <a:pt x="13266" y="643"/>
                  </a:lnTo>
                  <a:cubicBezTo>
                    <a:pt x="13266" y="286"/>
                    <a:pt x="12980" y="1"/>
                    <a:pt x="1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3" name="Google Shape;14643;p116"/>
            <p:cNvSpPr/>
            <p:nvPr/>
          </p:nvSpPr>
          <p:spPr>
            <a:xfrm>
              <a:off x="2226971" y="1450510"/>
              <a:ext cx="388488" cy="279842"/>
            </a:xfrm>
            <a:custGeom>
              <a:avLst/>
              <a:gdLst/>
              <a:ahLst/>
              <a:cxnLst/>
              <a:rect l="l" t="t" r="r" b="b"/>
              <a:pathLst>
                <a:path w="17067" h="12294" extrusionOk="0">
                  <a:moveTo>
                    <a:pt x="10010" y="10697"/>
                  </a:moveTo>
                  <a:lnTo>
                    <a:pt x="9903" y="11000"/>
                  </a:lnTo>
                  <a:lnTo>
                    <a:pt x="7147" y="11000"/>
                  </a:lnTo>
                  <a:lnTo>
                    <a:pt x="7049" y="10697"/>
                  </a:lnTo>
                  <a:close/>
                  <a:moveTo>
                    <a:pt x="16567" y="10697"/>
                  </a:moveTo>
                  <a:lnTo>
                    <a:pt x="16567" y="11241"/>
                  </a:lnTo>
                  <a:cubicBezTo>
                    <a:pt x="16567" y="11544"/>
                    <a:pt x="16318" y="11794"/>
                    <a:pt x="16014" y="11794"/>
                  </a:cubicBezTo>
                  <a:lnTo>
                    <a:pt x="1063" y="11794"/>
                  </a:lnTo>
                  <a:cubicBezTo>
                    <a:pt x="750" y="11794"/>
                    <a:pt x="501" y="11544"/>
                    <a:pt x="501" y="11241"/>
                  </a:cubicBezTo>
                  <a:lnTo>
                    <a:pt x="501" y="10697"/>
                  </a:lnTo>
                  <a:lnTo>
                    <a:pt x="6522" y="10697"/>
                  </a:lnTo>
                  <a:lnTo>
                    <a:pt x="6710" y="11223"/>
                  </a:lnTo>
                  <a:cubicBezTo>
                    <a:pt x="6763" y="11384"/>
                    <a:pt x="6915" y="11500"/>
                    <a:pt x="7093" y="11500"/>
                  </a:cubicBezTo>
                  <a:lnTo>
                    <a:pt x="9975" y="11500"/>
                  </a:lnTo>
                  <a:cubicBezTo>
                    <a:pt x="10153" y="11500"/>
                    <a:pt x="10305" y="11384"/>
                    <a:pt x="10367" y="11223"/>
                  </a:cubicBezTo>
                  <a:lnTo>
                    <a:pt x="10546" y="10697"/>
                  </a:lnTo>
                  <a:close/>
                  <a:moveTo>
                    <a:pt x="13186" y="0"/>
                  </a:moveTo>
                  <a:cubicBezTo>
                    <a:pt x="13168" y="0"/>
                    <a:pt x="13159" y="0"/>
                    <a:pt x="13142" y="9"/>
                  </a:cubicBezTo>
                  <a:cubicBezTo>
                    <a:pt x="12919" y="232"/>
                    <a:pt x="13070" y="500"/>
                    <a:pt x="13284" y="500"/>
                  </a:cubicBezTo>
                  <a:lnTo>
                    <a:pt x="14890" y="500"/>
                  </a:lnTo>
                  <a:cubicBezTo>
                    <a:pt x="15318" y="500"/>
                    <a:pt x="15666" y="848"/>
                    <a:pt x="15666" y="1276"/>
                  </a:cubicBezTo>
                  <a:lnTo>
                    <a:pt x="15666" y="9421"/>
                  </a:lnTo>
                  <a:cubicBezTo>
                    <a:pt x="15666" y="9849"/>
                    <a:pt x="15318" y="10197"/>
                    <a:pt x="14890" y="10197"/>
                  </a:cubicBezTo>
                  <a:lnTo>
                    <a:pt x="2178" y="10197"/>
                  </a:lnTo>
                  <a:cubicBezTo>
                    <a:pt x="1749" y="10197"/>
                    <a:pt x="1402" y="9849"/>
                    <a:pt x="1402" y="9421"/>
                  </a:cubicBezTo>
                  <a:lnTo>
                    <a:pt x="1402" y="8110"/>
                  </a:lnTo>
                  <a:cubicBezTo>
                    <a:pt x="1397" y="7945"/>
                    <a:pt x="1274" y="7862"/>
                    <a:pt x="1152" y="7862"/>
                  </a:cubicBezTo>
                  <a:cubicBezTo>
                    <a:pt x="1029" y="7862"/>
                    <a:pt x="906" y="7945"/>
                    <a:pt x="902" y="8110"/>
                  </a:cubicBezTo>
                  <a:lnTo>
                    <a:pt x="902" y="9421"/>
                  </a:lnTo>
                  <a:cubicBezTo>
                    <a:pt x="902" y="9707"/>
                    <a:pt x="1000" y="9983"/>
                    <a:pt x="1170" y="10197"/>
                  </a:cubicBezTo>
                  <a:lnTo>
                    <a:pt x="456" y="10197"/>
                  </a:lnTo>
                  <a:cubicBezTo>
                    <a:pt x="206" y="10197"/>
                    <a:pt x="1" y="10393"/>
                    <a:pt x="1" y="10643"/>
                  </a:cubicBezTo>
                  <a:lnTo>
                    <a:pt x="1" y="11241"/>
                  </a:lnTo>
                  <a:cubicBezTo>
                    <a:pt x="1" y="11821"/>
                    <a:pt x="474" y="12294"/>
                    <a:pt x="1063" y="12294"/>
                  </a:cubicBezTo>
                  <a:lnTo>
                    <a:pt x="16014" y="12294"/>
                  </a:lnTo>
                  <a:cubicBezTo>
                    <a:pt x="16594" y="12294"/>
                    <a:pt x="17067" y="11821"/>
                    <a:pt x="17067" y="11241"/>
                  </a:cubicBezTo>
                  <a:lnTo>
                    <a:pt x="17067" y="10643"/>
                  </a:lnTo>
                  <a:cubicBezTo>
                    <a:pt x="17067" y="10393"/>
                    <a:pt x="16871" y="10197"/>
                    <a:pt x="16621" y="10197"/>
                  </a:cubicBezTo>
                  <a:lnTo>
                    <a:pt x="15907" y="10197"/>
                  </a:lnTo>
                  <a:cubicBezTo>
                    <a:pt x="16068" y="9983"/>
                    <a:pt x="16166" y="9707"/>
                    <a:pt x="16166" y="9421"/>
                  </a:cubicBezTo>
                  <a:lnTo>
                    <a:pt x="16166" y="259"/>
                  </a:lnTo>
                  <a:cubicBezTo>
                    <a:pt x="16166" y="116"/>
                    <a:pt x="16050" y="0"/>
                    <a:pt x="15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4" name="Google Shape;14644;p116"/>
            <p:cNvSpPr/>
            <p:nvPr/>
          </p:nvSpPr>
          <p:spPr>
            <a:xfrm>
              <a:off x="2322527" y="1498061"/>
              <a:ext cx="165005" cy="143358"/>
            </a:xfrm>
            <a:custGeom>
              <a:avLst/>
              <a:gdLst/>
              <a:ahLst/>
              <a:cxnLst/>
              <a:rect l="l" t="t" r="r" b="b"/>
              <a:pathLst>
                <a:path w="7249" h="6298" extrusionOk="0">
                  <a:moveTo>
                    <a:pt x="3533" y="512"/>
                  </a:moveTo>
                  <a:cubicBezTo>
                    <a:pt x="4084" y="512"/>
                    <a:pt x="4635" y="722"/>
                    <a:pt x="5054" y="1141"/>
                  </a:cubicBezTo>
                  <a:cubicBezTo>
                    <a:pt x="6405" y="2483"/>
                    <a:pt x="5427" y="4807"/>
                    <a:pt x="3559" y="4807"/>
                  </a:cubicBezTo>
                  <a:cubicBezTo>
                    <a:pt x="3552" y="4807"/>
                    <a:pt x="3545" y="4807"/>
                    <a:pt x="3537" y="4807"/>
                  </a:cubicBezTo>
                  <a:cubicBezTo>
                    <a:pt x="3530" y="4807"/>
                    <a:pt x="3523" y="4807"/>
                    <a:pt x="3516" y="4807"/>
                  </a:cubicBezTo>
                  <a:cubicBezTo>
                    <a:pt x="1639" y="4807"/>
                    <a:pt x="670" y="2483"/>
                    <a:pt x="2012" y="1141"/>
                  </a:cubicBezTo>
                  <a:cubicBezTo>
                    <a:pt x="2431" y="722"/>
                    <a:pt x="2982" y="512"/>
                    <a:pt x="3533" y="512"/>
                  </a:cubicBezTo>
                  <a:close/>
                  <a:moveTo>
                    <a:pt x="5580" y="4352"/>
                  </a:moveTo>
                  <a:lnTo>
                    <a:pt x="6597" y="5369"/>
                  </a:lnTo>
                  <a:cubicBezTo>
                    <a:pt x="6756" y="5519"/>
                    <a:pt x="6646" y="5798"/>
                    <a:pt x="6429" y="5798"/>
                  </a:cubicBezTo>
                  <a:cubicBezTo>
                    <a:pt x="6426" y="5798"/>
                    <a:pt x="6422" y="5798"/>
                    <a:pt x="6419" y="5798"/>
                  </a:cubicBezTo>
                  <a:cubicBezTo>
                    <a:pt x="6357" y="5798"/>
                    <a:pt x="6294" y="5771"/>
                    <a:pt x="6249" y="5726"/>
                  </a:cubicBezTo>
                  <a:lnTo>
                    <a:pt x="5224" y="4700"/>
                  </a:lnTo>
                  <a:cubicBezTo>
                    <a:pt x="5348" y="4593"/>
                    <a:pt x="5473" y="4477"/>
                    <a:pt x="5580" y="4352"/>
                  </a:cubicBezTo>
                  <a:close/>
                  <a:moveTo>
                    <a:pt x="3512" y="1"/>
                  </a:moveTo>
                  <a:cubicBezTo>
                    <a:pt x="2886" y="1"/>
                    <a:pt x="2236" y="235"/>
                    <a:pt x="1664" y="784"/>
                  </a:cubicBezTo>
                  <a:cubicBezTo>
                    <a:pt x="1" y="2438"/>
                    <a:pt x="1202" y="5307"/>
                    <a:pt x="3516" y="5307"/>
                  </a:cubicBezTo>
                  <a:cubicBezTo>
                    <a:pt x="3523" y="5307"/>
                    <a:pt x="3530" y="5307"/>
                    <a:pt x="3537" y="5307"/>
                  </a:cubicBezTo>
                  <a:cubicBezTo>
                    <a:pt x="3975" y="5307"/>
                    <a:pt x="4412" y="5200"/>
                    <a:pt x="4804" y="4986"/>
                  </a:cubicBezTo>
                  <a:lnTo>
                    <a:pt x="5893" y="6074"/>
                  </a:lnTo>
                  <a:cubicBezTo>
                    <a:pt x="6035" y="6217"/>
                    <a:pt x="6223" y="6297"/>
                    <a:pt x="6419" y="6297"/>
                  </a:cubicBezTo>
                  <a:cubicBezTo>
                    <a:pt x="6624" y="6297"/>
                    <a:pt x="6812" y="6217"/>
                    <a:pt x="6954" y="6074"/>
                  </a:cubicBezTo>
                  <a:cubicBezTo>
                    <a:pt x="7249" y="5789"/>
                    <a:pt x="7249" y="5307"/>
                    <a:pt x="6954" y="5021"/>
                  </a:cubicBezTo>
                  <a:lnTo>
                    <a:pt x="5866" y="3924"/>
                  </a:lnTo>
                  <a:cubicBezTo>
                    <a:pt x="6905" y="1933"/>
                    <a:pt x="5309"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5" name="Google Shape;14645;p116"/>
            <p:cNvSpPr/>
            <p:nvPr/>
          </p:nvSpPr>
          <p:spPr>
            <a:xfrm>
              <a:off x="2365071" y="1521142"/>
              <a:ext cx="88023" cy="75002"/>
            </a:xfrm>
            <a:custGeom>
              <a:avLst/>
              <a:gdLst/>
              <a:ahLst/>
              <a:cxnLst/>
              <a:rect l="l" t="t" r="r" b="b"/>
              <a:pathLst>
                <a:path w="3867" h="3295" extrusionOk="0">
                  <a:moveTo>
                    <a:pt x="1668" y="497"/>
                  </a:moveTo>
                  <a:cubicBezTo>
                    <a:pt x="1963" y="497"/>
                    <a:pt x="2257" y="609"/>
                    <a:pt x="2480" y="832"/>
                  </a:cubicBezTo>
                  <a:cubicBezTo>
                    <a:pt x="2926" y="1278"/>
                    <a:pt x="2926" y="2009"/>
                    <a:pt x="2480" y="2455"/>
                  </a:cubicBezTo>
                  <a:cubicBezTo>
                    <a:pt x="2266" y="2678"/>
                    <a:pt x="1967" y="2790"/>
                    <a:pt x="1668" y="2790"/>
                  </a:cubicBezTo>
                  <a:cubicBezTo>
                    <a:pt x="1370" y="2790"/>
                    <a:pt x="1071" y="2678"/>
                    <a:pt x="857" y="2455"/>
                  </a:cubicBezTo>
                  <a:cubicBezTo>
                    <a:pt x="411" y="2036"/>
                    <a:pt x="411" y="1260"/>
                    <a:pt x="857" y="832"/>
                  </a:cubicBezTo>
                  <a:cubicBezTo>
                    <a:pt x="1080" y="609"/>
                    <a:pt x="1374" y="497"/>
                    <a:pt x="1668" y="497"/>
                  </a:cubicBezTo>
                  <a:close/>
                  <a:moveTo>
                    <a:pt x="1689" y="1"/>
                  </a:moveTo>
                  <a:cubicBezTo>
                    <a:pt x="837" y="1"/>
                    <a:pt x="12" y="658"/>
                    <a:pt x="18" y="1643"/>
                  </a:cubicBezTo>
                  <a:cubicBezTo>
                    <a:pt x="0" y="2525"/>
                    <a:pt x="759" y="3294"/>
                    <a:pt x="1638" y="3294"/>
                  </a:cubicBezTo>
                  <a:cubicBezTo>
                    <a:pt x="1648" y="3294"/>
                    <a:pt x="1658" y="3294"/>
                    <a:pt x="1668" y="3294"/>
                  </a:cubicBezTo>
                  <a:cubicBezTo>
                    <a:pt x="1676" y="3294"/>
                    <a:pt x="1683" y="3294"/>
                    <a:pt x="1690" y="3294"/>
                  </a:cubicBezTo>
                  <a:cubicBezTo>
                    <a:pt x="3130" y="3294"/>
                    <a:pt x="3867" y="1496"/>
                    <a:pt x="2837" y="484"/>
                  </a:cubicBezTo>
                  <a:cubicBezTo>
                    <a:pt x="2506" y="150"/>
                    <a:pt x="2095"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6" name="Google Shape;14646;p116"/>
          <p:cNvSpPr/>
          <p:nvPr/>
        </p:nvSpPr>
        <p:spPr>
          <a:xfrm>
            <a:off x="2818704" y="1449850"/>
            <a:ext cx="409611" cy="281071"/>
          </a:xfrm>
          <a:custGeom>
            <a:avLst/>
            <a:gdLst/>
            <a:ahLst/>
            <a:cxnLst/>
            <a:rect l="l" t="t" r="r" b="b"/>
            <a:pathLst>
              <a:path w="17995" h="12348" extrusionOk="0">
                <a:moveTo>
                  <a:pt x="17198" y="630"/>
                </a:moveTo>
                <a:cubicBezTo>
                  <a:pt x="17260" y="630"/>
                  <a:pt x="17323" y="651"/>
                  <a:pt x="17370" y="699"/>
                </a:cubicBezTo>
                <a:cubicBezTo>
                  <a:pt x="17433" y="761"/>
                  <a:pt x="17459" y="841"/>
                  <a:pt x="17433" y="930"/>
                </a:cubicBezTo>
                <a:lnTo>
                  <a:pt x="16924" y="2840"/>
                </a:lnTo>
                <a:cubicBezTo>
                  <a:pt x="16897" y="2920"/>
                  <a:pt x="16835" y="2982"/>
                  <a:pt x="16755" y="3009"/>
                </a:cubicBezTo>
                <a:cubicBezTo>
                  <a:pt x="16736" y="3013"/>
                  <a:pt x="16718" y="3015"/>
                  <a:pt x="16700" y="3015"/>
                </a:cubicBezTo>
                <a:cubicBezTo>
                  <a:pt x="16633" y="3015"/>
                  <a:pt x="16572" y="2989"/>
                  <a:pt x="16523" y="2947"/>
                </a:cubicBezTo>
                <a:lnTo>
                  <a:pt x="15131" y="1546"/>
                </a:lnTo>
                <a:cubicBezTo>
                  <a:pt x="15069" y="1484"/>
                  <a:pt x="15042" y="1403"/>
                  <a:pt x="15069" y="1314"/>
                </a:cubicBezTo>
                <a:cubicBezTo>
                  <a:pt x="15086" y="1234"/>
                  <a:pt x="15149" y="1171"/>
                  <a:pt x="15238" y="1145"/>
                </a:cubicBezTo>
                <a:lnTo>
                  <a:pt x="17138" y="636"/>
                </a:lnTo>
                <a:cubicBezTo>
                  <a:pt x="17158" y="632"/>
                  <a:pt x="17178" y="630"/>
                  <a:pt x="17198" y="630"/>
                </a:cubicBezTo>
                <a:close/>
                <a:moveTo>
                  <a:pt x="13012" y="1999"/>
                </a:moveTo>
                <a:cubicBezTo>
                  <a:pt x="13077" y="1999"/>
                  <a:pt x="13142" y="2023"/>
                  <a:pt x="13186" y="2072"/>
                </a:cubicBezTo>
                <a:lnTo>
                  <a:pt x="14248" y="3134"/>
                </a:lnTo>
                <a:cubicBezTo>
                  <a:pt x="14297" y="3183"/>
                  <a:pt x="14362" y="3208"/>
                  <a:pt x="14426" y="3208"/>
                </a:cubicBezTo>
                <a:cubicBezTo>
                  <a:pt x="14491" y="3208"/>
                  <a:pt x="14556" y="3183"/>
                  <a:pt x="14605" y="3134"/>
                </a:cubicBezTo>
                <a:lnTo>
                  <a:pt x="15300" y="2438"/>
                </a:lnTo>
                <a:lnTo>
                  <a:pt x="15657" y="2786"/>
                </a:lnTo>
                <a:lnTo>
                  <a:pt x="14605" y="3839"/>
                </a:lnTo>
                <a:cubicBezTo>
                  <a:pt x="14578" y="3874"/>
                  <a:pt x="14533" y="3901"/>
                  <a:pt x="14489" y="3910"/>
                </a:cubicBezTo>
                <a:cubicBezTo>
                  <a:pt x="14470" y="3914"/>
                  <a:pt x="14452" y="3916"/>
                  <a:pt x="14434" y="3916"/>
                </a:cubicBezTo>
                <a:cubicBezTo>
                  <a:pt x="14364" y="3916"/>
                  <a:pt x="14297" y="3888"/>
                  <a:pt x="14248" y="3839"/>
                </a:cubicBezTo>
                <a:lnTo>
                  <a:pt x="13186" y="2777"/>
                </a:lnTo>
                <a:cubicBezTo>
                  <a:pt x="13137" y="2728"/>
                  <a:pt x="13075" y="2704"/>
                  <a:pt x="13012" y="2704"/>
                </a:cubicBezTo>
                <a:cubicBezTo>
                  <a:pt x="12950" y="2704"/>
                  <a:pt x="12887" y="2728"/>
                  <a:pt x="12838" y="2777"/>
                </a:cubicBezTo>
                <a:lnTo>
                  <a:pt x="11634" y="3981"/>
                </a:lnTo>
                <a:lnTo>
                  <a:pt x="11634" y="3277"/>
                </a:lnTo>
                <a:lnTo>
                  <a:pt x="12838" y="2072"/>
                </a:lnTo>
                <a:cubicBezTo>
                  <a:pt x="12883" y="2023"/>
                  <a:pt x="12948" y="1999"/>
                  <a:pt x="13012" y="1999"/>
                </a:cubicBezTo>
                <a:close/>
                <a:moveTo>
                  <a:pt x="17201" y="4828"/>
                </a:moveTo>
                <a:cubicBezTo>
                  <a:pt x="17348" y="4828"/>
                  <a:pt x="17480" y="4984"/>
                  <a:pt x="17433" y="5132"/>
                </a:cubicBezTo>
                <a:lnTo>
                  <a:pt x="16924" y="7041"/>
                </a:lnTo>
                <a:cubicBezTo>
                  <a:pt x="16896" y="7150"/>
                  <a:pt x="16790" y="7218"/>
                  <a:pt x="16685" y="7218"/>
                </a:cubicBezTo>
                <a:cubicBezTo>
                  <a:pt x="16626" y="7218"/>
                  <a:pt x="16568" y="7197"/>
                  <a:pt x="16523" y="7148"/>
                </a:cubicBezTo>
                <a:lnTo>
                  <a:pt x="15131" y="5757"/>
                </a:lnTo>
                <a:cubicBezTo>
                  <a:pt x="14997" y="5632"/>
                  <a:pt x="15060" y="5391"/>
                  <a:pt x="15238" y="5355"/>
                </a:cubicBezTo>
                <a:lnTo>
                  <a:pt x="17138" y="4838"/>
                </a:lnTo>
                <a:cubicBezTo>
                  <a:pt x="17159" y="4831"/>
                  <a:pt x="17180" y="4828"/>
                  <a:pt x="17201" y="4828"/>
                </a:cubicBezTo>
                <a:close/>
                <a:moveTo>
                  <a:pt x="4488" y="3973"/>
                </a:moveTo>
                <a:cubicBezTo>
                  <a:pt x="4622" y="3973"/>
                  <a:pt x="4729" y="4080"/>
                  <a:pt x="4729" y="4213"/>
                </a:cubicBezTo>
                <a:lnTo>
                  <a:pt x="4729" y="7291"/>
                </a:lnTo>
                <a:cubicBezTo>
                  <a:pt x="4729" y="7425"/>
                  <a:pt x="4622" y="7532"/>
                  <a:pt x="4488" y="7532"/>
                </a:cubicBezTo>
                <a:lnTo>
                  <a:pt x="3150" y="7532"/>
                </a:lnTo>
                <a:cubicBezTo>
                  <a:pt x="2160" y="7532"/>
                  <a:pt x="1348" y="6720"/>
                  <a:pt x="1366" y="5721"/>
                </a:cubicBezTo>
                <a:cubicBezTo>
                  <a:pt x="1384" y="4749"/>
                  <a:pt x="2195" y="3973"/>
                  <a:pt x="3177" y="3973"/>
                </a:cubicBezTo>
                <a:close/>
                <a:moveTo>
                  <a:pt x="13012" y="6201"/>
                </a:moveTo>
                <a:cubicBezTo>
                  <a:pt x="13077" y="6201"/>
                  <a:pt x="13142" y="6225"/>
                  <a:pt x="13186" y="6274"/>
                </a:cubicBezTo>
                <a:lnTo>
                  <a:pt x="14248" y="7336"/>
                </a:lnTo>
                <a:cubicBezTo>
                  <a:pt x="14297" y="7385"/>
                  <a:pt x="14362" y="7409"/>
                  <a:pt x="14426" y="7409"/>
                </a:cubicBezTo>
                <a:cubicBezTo>
                  <a:pt x="14491" y="7409"/>
                  <a:pt x="14556" y="7385"/>
                  <a:pt x="14605" y="7336"/>
                </a:cubicBezTo>
                <a:lnTo>
                  <a:pt x="15300" y="6640"/>
                </a:lnTo>
                <a:lnTo>
                  <a:pt x="15657" y="6997"/>
                </a:lnTo>
                <a:lnTo>
                  <a:pt x="14605" y="8049"/>
                </a:lnTo>
                <a:cubicBezTo>
                  <a:pt x="14560" y="8094"/>
                  <a:pt x="14495" y="8116"/>
                  <a:pt x="14430" y="8116"/>
                </a:cubicBezTo>
                <a:cubicBezTo>
                  <a:pt x="14364" y="8116"/>
                  <a:pt x="14297" y="8094"/>
                  <a:pt x="14248" y="8049"/>
                </a:cubicBezTo>
                <a:lnTo>
                  <a:pt x="13186" y="6988"/>
                </a:lnTo>
                <a:cubicBezTo>
                  <a:pt x="13137" y="6939"/>
                  <a:pt x="13075" y="6914"/>
                  <a:pt x="13012" y="6914"/>
                </a:cubicBezTo>
                <a:cubicBezTo>
                  <a:pt x="12950" y="6914"/>
                  <a:pt x="12887" y="6939"/>
                  <a:pt x="12838" y="6988"/>
                </a:cubicBezTo>
                <a:lnTo>
                  <a:pt x="11634" y="8192"/>
                </a:lnTo>
                <a:lnTo>
                  <a:pt x="11634" y="7478"/>
                </a:lnTo>
                <a:lnTo>
                  <a:pt x="12838" y="6274"/>
                </a:lnTo>
                <a:cubicBezTo>
                  <a:pt x="12883" y="6225"/>
                  <a:pt x="12948" y="6201"/>
                  <a:pt x="13012" y="6201"/>
                </a:cubicBezTo>
                <a:close/>
                <a:moveTo>
                  <a:pt x="5166" y="7577"/>
                </a:moveTo>
                <a:cubicBezTo>
                  <a:pt x="5353" y="7639"/>
                  <a:pt x="5541" y="7702"/>
                  <a:pt x="5719" y="7773"/>
                </a:cubicBezTo>
                <a:cubicBezTo>
                  <a:pt x="5728" y="7800"/>
                  <a:pt x="5728" y="7835"/>
                  <a:pt x="5728" y="7862"/>
                </a:cubicBezTo>
                <a:cubicBezTo>
                  <a:pt x="5735" y="8296"/>
                  <a:pt x="5361" y="8616"/>
                  <a:pt x="4966" y="8616"/>
                </a:cubicBezTo>
                <a:cubicBezTo>
                  <a:pt x="4840" y="8616"/>
                  <a:pt x="4713" y="8584"/>
                  <a:pt x="4595" y="8513"/>
                </a:cubicBezTo>
                <a:lnTo>
                  <a:pt x="4595" y="8014"/>
                </a:lnTo>
                <a:cubicBezTo>
                  <a:pt x="4854" y="7969"/>
                  <a:pt x="5059" y="7800"/>
                  <a:pt x="5166" y="7577"/>
                </a:cubicBezTo>
                <a:close/>
                <a:moveTo>
                  <a:pt x="2597" y="7960"/>
                </a:moveTo>
                <a:cubicBezTo>
                  <a:pt x="2791" y="8015"/>
                  <a:pt x="3120" y="8025"/>
                  <a:pt x="3437" y="8025"/>
                </a:cubicBezTo>
                <a:cubicBezTo>
                  <a:pt x="3631" y="8025"/>
                  <a:pt x="3820" y="8021"/>
                  <a:pt x="3971" y="8021"/>
                </a:cubicBezTo>
                <a:cubicBezTo>
                  <a:pt x="4016" y="8021"/>
                  <a:pt x="4058" y="8022"/>
                  <a:pt x="4096" y="8023"/>
                </a:cubicBezTo>
                <a:lnTo>
                  <a:pt x="4096" y="11091"/>
                </a:lnTo>
                <a:cubicBezTo>
                  <a:pt x="4096" y="11508"/>
                  <a:pt x="3756" y="11843"/>
                  <a:pt x="3345" y="11843"/>
                </a:cubicBezTo>
                <a:cubicBezTo>
                  <a:pt x="3325" y="11843"/>
                  <a:pt x="3305" y="11843"/>
                  <a:pt x="3284" y="11841"/>
                </a:cubicBezTo>
                <a:cubicBezTo>
                  <a:pt x="2891" y="11805"/>
                  <a:pt x="2597" y="11466"/>
                  <a:pt x="2597" y="11074"/>
                </a:cubicBezTo>
                <a:lnTo>
                  <a:pt x="2597" y="7960"/>
                </a:lnTo>
                <a:close/>
                <a:moveTo>
                  <a:pt x="10885" y="0"/>
                </a:moveTo>
                <a:cubicBezTo>
                  <a:pt x="10475" y="0"/>
                  <a:pt x="10135" y="336"/>
                  <a:pt x="10135" y="752"/>
                </a:cubicBezTo>
                <a:lnTo>
                  <a:pt x="10135" y="975"/>
                </a:lnTo>
                <a:cubicBezTo>
                  <a:pt x="10010" y="1118"/>
                  <a:pt x="9680" y="1466"/>
                  <a:pt x="9136" y="1903"/>
                </a:cubicBezTo>
                <a:cubicBezTo>
                  <a:pt x="9038" y="1983"/>
                  <a:pt x="9002" y="2126"/>
                  <a:pt x="9065" y="2233"/>
                </a:cubicBezTo>
                <a:cubicBezTo>
                  <a:pt x="9112" y="2313"/>
                  <a:pt x="9195" y="2354"/>
                  <a:pt x="9279" y="2354"/>
                </a:cubicBezTo>
                <a:cubicBezTo>
                  <a:pt x="9335" y="2354"/>
                  <a:pt x="9392" y="2335"/>
                  <a:pt x="9439" y="2295"/>
                </a:cubicBezTo>
                <a:cubicBezTo>
                  <a:pt x="9725" y="2072"/>
                  <a:pt x="9957" y="1867"/>
                  <a:pt x="10135" y="1698"/>
                </a:cubicBezTo>
                <a:lnTo>
                  <a:pt x="10135" y="9825"/>
                </a:lnTo>
                <a:cubicBezTo>
                  <a:pt x="9421" y="9165"/>
                  <a:pt x="7825" y="7916"/>
                  <a:pt x="5229" y="7086"/>
                </a:cubicBezTo>
                <a:lnTo>
                  <a:pt x="5229" y="4428"/>
                </a:lnTo>
                <a:cubicBezTo>
                  <a:pt x="6397" y="4089"/>
                  <a:pt x="7486" y="3598"/>
                  <a:pt x="8467" y="2982"/>
                </a:cubicBezTo>
                <a:cubicBezTo>
                  <a:pt x="8574" y="2920"/>
                  <a:pt x="8619" y="2795"/>
                  <a:pt x="8574" y="2679"/>
                </a:cubicBezTo>
                <a:cubicBezTo>
                  <a:pt x="8537" y="2575"/>
                  <a:pt x="8442" y="2517"/>
                  <a:pt x="8342" y="2517"/>
                </a:cubicBezTo>
                <a:cubicBezTo>
                  <a:pt x="8296" y="2517"/>
                  <a:pt x="8250" y="2529"/>
                  <a:pt x="8208" y="2554"/>
                </a:cubicBezTo>
                <a:cubicBezTo>
                  <a:pt x="7289" y="3134"/>
                  <a:pt x="6272" y="3598"/>
                  <a:pt x="5175" y="3919"/>
                </a:cubicBezTo>
                <a:cubicBezTo>
                  <a:pt x="5059" y="3651"/>
                  <a:pt x="4791" y="3464"/>
                  <a:pt x="4488" y="3464"/>
                </a:cubicBezTo>
                <a:lnTo>
                  <a:pt x="3141" y="3464"/>
                </a:lnTo>
                <a:cubicBezTo>
                  <a:pt x="741" y="3491"/>
                  <a:pt x="1" y="6693"/>
                  <a:pt x="2097" y="7782"/>
                </a:cubicBezTo>
                <a:lnTo>
                  <a:pt x="2097" y="11109"/>
                </a:lnTo>
                <a:cubicBezTo>
                  <a:pt x="2129" y="11935"/>
                  <a:pt x="2737" y="12347"/>
                  <a:pt x="3346" y="12347"/>
                </a:cubicBezTo>
                <a:cubicBezTo>
                  <a:pt x="3955" y="12347"/>
                  <a:pt x="4564" y="11935"/>
                  <a:pt x="4595" y="11109"/>
                </a:cubicBezTo>
                <a:lnTo>
                  <a:pt x="4595" y="9058"/>
                </a:lnTo>
                <a:cubicBezTo>
                  <a:pt x="4718" y="9098"/>
                  <a:pt x="4843" y="9118"/>
                  <a:pt x="4966" y="9118"/>
                </a:cubicBezTo>
                <a:cubicBezTo>
                  <a:pt x="5595" y="9118"/>
                  <a:pt x="6183" y="8618"/>
                  <a:pt x="6228" y="7969"/>
                </a:cubicBezTo>
                <a:cubicBezTo>
                  <a:pt x="8583" y="8950"/>
                  <a:pt x="9850" y="10217"/>
                  <a:pt x="10135" y="10521"/>
                </a:cubicBezTo>
                <a:lnTo>
                  <a:pt x="10135" y="10726"/>
                </a:lnTo>
                <a:cubicBezTo>
                  <a:pt x="10153" y="11221"/>
                  <a:pt x="10517" y="11468"/>
                  <a:pt x="10881" y="11468"/>
                </a:cubicBezTo>
                <a:cubicBezTo>
                  <a:pt x="11246" y="11468"/>
                  <a:pt x="11612" y="11221"/>
                  <a:pt x="11634" y="10726"/>
                </a:cubicBezTo>
                <a:lnTo>
                  <a:pt x="11634" y="10494"/>
                </a:lnTo>
                <a:cubicBezTo>
                  <a:pt x="11634" y="10360"/>
                  <a:pt x="11536" y="10244"/>
                  <a:pt x="11411" y="10235"/>
                </a:cubicBezTo>
                <a:cubicBezTo>
                  <a:pt x="11401" y="10234"/>
                  <a:pt x="11390" y="10233"/>
                  <a:pt x="11380" y="10233"/>
                </a:cubicBezTo>
                <a:cubicBezTo>
                  <a:pt x="11243" y="10233"/>
                  <a:pt x="11134" y="10344"/>
                  <a:pt x="11134" y="10485"/>
                </a:cubicBezTo>
                <a:lnTo>
                  <a:pt x="11134" y="10717"/>
                </a:lnTo>
                <a:cubicBezTo>
                  <a:pt x="11130" y="10883"/>
                  <a:pt x="11006" y="10968"/>
                  <a:pt x="10882" y="10968"/>
                </a:cubicBezTo>
                <a:cubicBezTo>
                  <a:pt x="10760" y="10968"/>
                  <a:pt x="10639" y="10885"/>
                  <a:pt x="10635" y="10717"/>
                </a:cubicBezTo>
                <a:lnTo>
                  <a:pt x="10635" y="761"/>
                </a:lnTo>
                <a:cubicBezTo>
                  <a:pt x="10635" y="645"/>
                  <a:pt x="10706" y="538"/>
                  <a:pt x="10822" y="511"/>
                </a:cubicBezTo>
                <a:cubicBezTo>
                  <a:pt x="10842" y="507"/>
                  <a:pt x="10861" y="505"/>
                  <a:pt x="10880" y="505"/>
                </a:cubicBezTo>
                <a:cubicBezTo>
                  <a:pt x="11023" y="505"/>
                  <a:pt x="11134" y="618"/>
                  <a:pt x="11134" y="752"/>
                </a:cubicBezTo>
                <a:lnTo>
                  <a:pt x="11134" y="9281"/>
                </a:lnTo>
                <a:cubicBezTo>
                  <a:pt x="11134" y="9405"/>
                  <a:pt x="11224" y="9521"/>
                  <a:pt x="11348" y="9530"/>
                </a:cubicBezTo>
                <a:cubicBezTo>
                  <a:pt x="11359" y="9532"/>
                  <a:pt x="11369" y="9532"/>
                  <a:pt x="11379" y="9532"/>
                </a:cubicBezTo>
                <a:cubicBezTo>
                  <a:pt x="11518" y="9532"/>
                  <a:pt x="11634" y="9422"/>
                  <a:pt x="11634" y="9289"/>
                </a:cubicBezTo>
                <a:lnTo>
                  <a:pt x="11634" y="8906"/>
                </a:lnTo>
                <a:lnTo>
                  <a:pt x="13017" y="7514"/>
                </a:lnTo>
                <a:lnTo>
                  <a:pt x="13900" y="8406"/>
                </a:lnTo>
                <a:cubicBezTo>
                  <a:pt x="14043" y="8549"/>
                  <a:pt x="14239" y="8620"/>
                  <a:pt x="14434" y="8620"/>
                </a:cubicBezTo>
                <a:cubicBezTo>
                  <a:pt x="14629" y="8620"/>
                  <a:pt x="14823" y="8549"/>
                  <a:pt x="14961" y="8406"/>
                </a:cubicBezTo>
                <a:lnTo>
                  <a:pt x="16014" y="7354"/>
                </a:lnTo>
                <a:lnTo>
                  <a:pt x="16175" y="7505"/>
                </a:lnTo>
                <a:cubicBezTo>
                  <a:pt x="16316" y="7653"/>
                  <a:pt x="16501" y="7721"/>
                  <a:pt x="16687" y="7721"/>
                </a:cubicBezTo>
                <a:cubicBezTo>
                  <a:pt x="17006" y="7721"/>
                  <a:pt x="17324" y="7519"/>
                  <a:pt x="17415" y="7175"/>
                </a:cubicBezTo>
                <a:lnTo>
                  <a:pt x="17923" y="5257"/>
                </a:lnTo>
                <a:cubicBezTo>
                  <a:pt x="17995" y="4998"/>
                  <a:pt x="17923" y="4731"/>
                  <a:pt x="17727" y="4543"/>
                </a:cubicBezTo>
                <a:cubicBezTo>
                  <a:pt x="17588" y="4404"/>
                  <a:pt x="17404" y="4329"/>
                  <a:pt x="17212" y="4329"/>
                </a:cubicBezTo>
                <a:cubicBezTo>
                  <a:pt x="17146" y="4329"/>
                  <a:pt x="17080" y="4338"/>
                  <a:pt x="17013" y="4356"/>
                </a:cubicBezTo>
                <a:lnTo>
                  <a:pt x="15104" y="4865"/>
                </a:lnTo>
                <a:cubicBezTo>
                  <a:pt x="14560" y="4998"/>
                  <a:pt x="14373" y="5712"/>
                  <a:pt x="14774" y="6105"/>
                </a:cubicBezTo>
                <a:lnTo>
                  <a:pt x="14953" y="6283"/>
                </a:lnTo>
                <a:lnTo>
                  <a:pt x="14435" y="6809"/>
                </a:lnTo>
                <a:lnTo>
                  <a:pt x="13552" y="5926"/>
                </a:lnTo>
                <a:cubicBezTo>
                  <a:pt x="13409" y="5784"/>
                  <a:pt x="13213" y="5703"/>
                  <a:pt x="13017" y="5703"/>
                </a:cubicBezTo>
                <a:cubicBezTo>
                  <a:pt x="12811" y="5703"/>
                  <a:pt x="12624" y="5784"/>
                  <a:pt x="12481" y="5926"/>
                </a:cubicBezTo>
                <a:lnTo>
                  <a:pt x="11634" y="6774"/>
                </a:lnTo>
                <a:lnTo>
                  <a:pt x="11634" y="4686"/>
                </a:lnTo>
                <a:lnTo>
                  <a:pt x="13008" y="3312"/>
                </a:lnTo>
                <a:lnTo>
                  <a:pt x="13900" y="4196"/>
                </a:lnTo>
                <a:cubicBezTo>
                  <a:pt x="14038" y="4338"/>
                  <a:pt x="14232" y="4410"/>
                  <a:pt x="14426" y="4410"/>
                </a:cubicBezTo>
                <a:cubicBezTo>
                  <a:pt x="14620" y="4410"/>
                  <a:pt x="14814" y="4338"/>
                  <a:pt x="14953" y="4196"/>
                </a:cubicBezTo>
                <a:lnTo>
                  <a:pt x="16005" y="3143"/>
                </a:lnTo>
                <a:lnTo>
                  <a:pt x="16157" y="3295"/>
                </a:lnTo>
                <a:cubicBezTo>
                  <a:pt x="16301" y="3442"/>
                  <a:pt x="16489" y="3510"/>
                  <a:pt x="16675" y="3510"/>
                </a:cubicBezTo>
                <a:cubicBezTo>
                  <a:pt x="16996" y="3510"/>
                  <a:pt x="17312" y="3309"/>
                  <a:pt x="17397" y="2964"/>
                </a:cubicBezTo>
                <a:lnTo>
                  <a:pt x="17905" y="1064"/>
                </a:lnTo>
                <a:cubicBezTo>
                  <a:pt x="17977" y="806"/>
                  <a:pt x="17905" y="538"/>
                  <a:pt x="17718" y="351"/>
                </a:cubicBezTo>
                <a:cubicBezTo>
                  <a:pt x="17718" y="351"/>
                  <a:pt x="17718" y="351"/>
                  <a:pt x="17718" y="342"/>
                </a:cubicBezTo>
                <a:cubicBezTo>
                  <a:pt x="17572" y="202"/>
                  <a:pt x="17387" y="127"/>
                  <a:pt x="17195" y="127"/>
                </a:cubicBezTo>
                <a:cubicBezTo>
                  <a:pt x="17129" y="127"/>
                  <a:pt x="17062" y="136"/>
                  <a:pt x="16995" y="154"/>
                </a:cubicBezTo>
                <a:lnTo>
                  <a:pt x="15095" y="663"/>
                </a:lnTo>
                <a:cubicBezTo>
                  <a:pt x="14551" y="806"/>
                  <a:pt x="14364" y="1510"/>
                  <a:pt x="14765" y="1903"/>
                </a:cubicBezTo>
                <a:lnTo>
                  <a:pt x="14944" y="2081"/>
                </a:lnTo>
                <a:lnTo>
                  <a:pt x="14426" y="2599"/>
                </a:lnTo>
                <a:lnTo>
                  <a:pt x="13543" y="1716"/>
                </a:lnTo>
                <a:cubicBezTo>
                  <a:pt x="13400" y="1582"/>
                  <a:pt x="13213" y="1501"/>
                  <a:pt x="13008" y="1501"/>
                </a:cubicBezTo>
                <a:cubicBezTo>
                  <a:pt x="12811" y="1501"/>
                  <a:pt x="12624" y="1582"/>
                  <a:pt x="12481" y="1716"/>
                </a:cubicBezTo>
                <a:lnTo>
                  <a:pt x="11634" y="2572"/>
                </a:lnTo>
                <a:lnTo>
                  <a:pt x="11634" y="770"/>
                </a:lnTo>
                <a:cubicBezTo>
                  <a:pt x="11634" y="377"/>
                  <a:pt x="11340" y="38"/>
                  <a:pt x="10947" y="3"/>
                </a:cubicBezTo>
                <a:cubicBezTo>
                  <a:pt x="10926" y="1"/>
                  <a:pt x="1090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7" name="Google Shape;14647;p116"/>
          <p:cNvGrpSpPr/>
          <p:nvPr/>
        </p:nvGrpSpPr>
        <p:grpSpPr>
          <a:xfrm>
            <a:off x="3450250" y="1436693"/>
            <a:ext cx="388488" cy="307271"/>
            <a:chOff x="3450250" y="1436693"/>
            <a:chExt cx="388488" cy="307271"/>
          </a:xfrm>
        </p:grpSpPr>
        <p:sp>
          <p:nvSpPr>
            <p:cNvPr id="14648" name="Google Shape;14648;p116"/>
            <p:cNvSpPr/>
            <p:nvPr/>
          </p:nvSpPr>
          <p:spPr>
            <a:xfrm>
              <a:off x="3450250" y="1436693"/>
              <a:ext cx="388488" cy="307271"/>
            </a:xfrm>
            <a:custGeom>
              <a:avLst/>
              <a:gdLst/>
              <a:ahLst/>
              <a:cxnLst/>
              <a:rect l="l" t="t" r="r" b="b"/>
              <a:pathLst>
                <a:path w="17067" h="13499" extrusionOk="0">
                  <a:moveTo>
                    <a:pt x="1115" y="1"/>
                  </a:moveTo>
                  <a:cubicBezTo>
                    <a:pt x="500" y="1"/>
                    <a:pt x="0" y="500"/>
                    <a:pt x="0" y="1125"/>
                  </a:cubicBezTo>
                  <a:lnTo>
                    <a:pt x="0" y="9867"/>
                  </a:lnTo>
                  <a:cubicBezTo>
                    <a:pt x="5" y="10029"/>
                    <a:pt x="129" y="10112"/>
                    <a:pt x="253" y="10112"/>
                  </a:cubicBezTo>
                  <a:cubicBezTo>
                    <a:pt x="374" y="10112"/>
                    <a:pt x="495" y="10031"/>
                    <a:pt x="500" y="9867"/>
                  </a:cubicBezTo>
                  <a:lnTo>
                    <a:pt x="500" y="3168"/>
                  </a:lnTo>
                  <a:lnTo>
                    <a:pt x="16567" y="3168"/>
                  </a:lnTo>
                  <a:lnTo>
                    <a:pt x="16567" y="12383"/>
                  </a:lnTo>
                  <a:cubicBezTo>
                    <a:pt x="16567" y="12731"/>
                    <a:pt x="16290" y="12999"/>
                    <a:pt x="15951" y="12999"/>
                  </a:cubicBezTo>
                  <a:lnTo>
                    <a:pt x="759" y="12999"/>
                  </a:lnTo>
                  <a:cubicBezTo>
                    <a:pt x="616" y="12999"/>
                    <a:pt x="500" y="12883"/>
                    <a:pt x="500" y="12740"/>
                  </a:cubicBezTo>
                  <a:lnTo>
                    <a:pt x="500" y="10974"/>
                  </a:lnTo>
                  <a:cubicBezTo>
                    <a:pt x="500" y="10938"/>
                    <a:pt x="491" y="10911"/>
                    <a:pt x="464" y="10893"/>
                  </a:cubicBezTo>
                  <a:cubicBezTo>
                    <a:pt x="392" y="10825"/>
                    <a:pt x="317" y="10796"/>
                    <a:pt x="248" y="10796"/>
                  </a:cubicBezTo>
                  <a:cubicBezTo>
                    <a:pt x="111" y="10796"/>
                    <a:pt x="0" y="10909"/>
                    <a:pt x="0" y="11045"/>
                  </a:cubicBezTo>
                  <a:lnTo>
                    <a:pt x="0" y="12383"/>
                  </a:lnTo>
                  <a:cubicBezTo>
                    <a:pt x="0" y="12999"/>
                    <a:pt x="500" y="13498"/>
                    <a:pt x="1115" y="13498"/>
                  </a:cubicBezTo>
                  <a:lnTo>
                    <a:pt x="15951" y="13498"/>
                  </a:lnTo>
                  <a:cubicBezTo>
                    <a:pt x="16567" y="13498"/>
                    <a:pt x="17066" y="12999"/>
                    <a:pt x="17066" y="12383"/>
                  </a:cubicBezTo>
                  <a:lnTo>
                    <a:pt x="17066" y="1125"/>
                  </a:lnTo>
                  <a:cubicBezTo>
                    <a:pt x="17066" y="500"/>
                    <a:pt x="16567" y="1"/>
                    <a:pt x="15951" y="1"/>
                  </a:cubicBezTo>
                  <a:lnTo>
                    <a:pt x="14140" y="1"/>
                  </a:lnTo>
                  <a:cubicBezTo>
                    <a:pt x="14015" y="1"/>
                    <a:pt x="13899" y="99"/>
                    <a:pt x="13881" y="224"/>
                  </a:cubicBezTo>
                  <a:cubicBezTo>
                    <a:pt x="13864" y="376"/>
                    <a:pt x="13989" y="500"/>
                    <a:pt x="14131" y="500"/>
                  </a:cubicBezTo>
                  <a:lnTo>
                    <a:pt x="15951" y="500"/>
                  </a:lnTo>
                  <a:cubicBezTo>
                    <a:pt x="16290" y="500"/>
                    <a:pt x="16567" y="777"/>
                    <a:pt x="16567" y="1125"/>
                  </a:cubicBezTo>
                  <a:lnTo>
                    <a:pt x="16567" y="2668"/>
                  </a:lnTo>
                  <a:lnTo>
                    <a:pt x="500" y="2668"/>
                  </a:lnTo>
                  <a:lnTo>
                    <a:pt x="500" y="1125"/>
                  </a:lnTo>
                  <a:cubicBezTo>
                    <a:pt x="500" y="777"/>
                    <a:pt x="776" y="500"/>
                    <a:pt x="1115" y="500"/>
                  </a:cubicBezTo>
                  <a:lnTo>
                    <a:pt x="12972" y="500"/>
                  </a:lnTo>
                  <a:cubicBezTo>
                    <a:pt x="13293" y="500"/>
                    <a:pt x="13311" y="19"/>
                    <a:pt x="12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9" name="Google Shape;14649;p116"/>
            <p:cNvSpPr/>
            <p:nvPr/>
          </p:nvSpPr>
          <p:spPr>
            <a:xfrm>
              <a:off x="3488628" y="1454767"/>
              <a:ext cx="41451" cy="35555"/>
            </a:xfrm>
            <a:custGeom>
              <a:avLst/>
              <a:gdLst/>
              <a:ahLst/>
              <a:cxnLst/>
              <a:rect l="l" t="t" r="r" b="b"/>
              <a:pathLst>
                <a:path w="1821" h="1562" extrusionOk="0">
                  <a:moveTo>
                    <a:pt x="785" y="500"/>
                  </a:moveTo>
                  <a:cubicBezTo>
                    <a:pt x="937" y="500"/>
                    <a:pt x="1062" y="625"/>
                    <a:pt x="1062" y="786"/>
                  </a:cubicBezTo>
                  <a:cubicBezTo>
                    <a:pt x="1062" y="938"/>
                    <a:pt x="937" y="1062"/>
                    <a:pt x="785" y="1062"/>
                  </a:cubicBezTo>
                  <a:cubicBezTo>
                    <a:pt x="411" y="1053"/>
                    <a:pt x="411"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0" name="Google Shape;14650;p116"/>
            <p:cNvSpPr/>
            <p:nvPr/>
          </p:nvSpPr>
          <p:spPr>
            <a:xfrm>
              <a:off x="3533106" y="1454767"/>
              <a:ext cx="41428" cy="35555"/>
            </a:xfrm>
            <a:custGeom>
              <a:avLst/>
              <a:gdLst/>
              <a:ahLst/>
              <a:cxnLst/>
              <a:rect l="l" t="t" r="r" b="b"/>
              <a:pathLst>
                <a:path w="1820" h="1562" extrusionOk="0">
                  <a:moveTo>
                    <a:pt x="785" y="500"/>
                  </a:moveTo>
                  <a:cubicBezTo>
                    <a:pt x="937" y="500"/>
                    <a:pt x="1071" y="625"/>
                    <a:pt x="1071" y="786"/>
                  </a:cubicBezTo>
                  <a:cubicBezTo>
                    <a:pt x="1071" y="938"/>
                    <a:pt x="937" y="1062"/>
                    <a:pt x="785" y="1062"/>
                  </a:cubicBezTo>
                  <a:cubicBezTo>
                    <a:pt x="410" y="1053"/>
                    <a:pt x="410" y="509"/>
                    <a:pt x="785" y="500"/>
                  </a:cubicBezTo>
                  <a:close/>
                  <a:moveTo>
                    <a:pt x="785" y="1"/>
                  </a:moveTo>
                  <a:cubicBezTo>
                    <a:pt x="348" y="1"/>
                    <a:pt x="0" y="349"/>
                    <a:pt x="0" y="786"/>
                  </a:cubicBezTo>
                  <a:cubicBezTo>
                    <a:pt x="0" y="1214"/>
                    <a:pt x="348" y="1562"/>
                    <a:pt x="785" y="1562"/>
                  </a:cubicBezTo>
                  <a:cubicBezTo>
                    <a:pt x="1820" y="1526"/>
                    <a:pt x="1820" y="36"/>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1" name="Google Shape;14651;p116"/>
            <p:cNvSpPr/>
            <p:nvPr/>
          </p:nvSpPr>
          <p:spPr>
            <a:xfrm>
              <a:off x="3577561" y="1454767"/>
              <a:ext cx="41451" cy="35555"/>
            </a:xfrm>
            <a:custGeom>
              <a:avLst/>
              <a:gdLst/>
              <a:ahLst/>
              <a:cxnLst/>
              <a:rect l="l" t="t" r="r" b="b"/>
              <a:pathLst>
                <a:path w="1821" h="1562" extrusionOk="0">
                  <a:moveTo>
                    <a:pt x="786" y="500"/>
                  </a:moveTo>
                  <a:cubicBezTo>
                    <a:pt x="938" y="500"/>
                    <a:pt x="1071" y="625"/>
                    <a:pt x="1071" y="786"/>
                  </a:cubicBezTo>
                  <a:cubicBezTo>
                    <a:pt x="1071" y="938"/>
                    <a:pt x="938" y="1062"/>
                    <a:pt x="786" y="1062"/>
                  </a:cubicBezTo>
                  <a:cubicBezTo>
                    <a:pt x="411" y="1053"/>
                    <a:pt x="411" y="509"/>
                    <a:pt x="786" y="500"/>
                  </a:cubicBezTo>
                  <a:close/>
                  <a:moveTo>
                    <a:pt x="786" y="1"/>
                  </a:moveTo>
                  <a:cubicBezTo>
                    <a:pt x="358" y="1"/>
                    <a:pt x="1" y="349"/>
                    <a:pt x="1" y="786"/>
                  </a:cubicBezTo>
                  <a:cubicBezTo>
                    <a:pt x="1" y="1214"/>
                    <a:pt x="358"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2" name="Google Shape;14652;p116"/>
            <p:cNvSpPr/>
            <p:nvPr/>
          </p:nvSpPr>
          <p:spPr>
            <a:xfrm>
              <a:off x="3550974" y="1555081"/>
              <a:ext cx="187654" cy="122690"/>
            </a:xfrm>
            <a:custGeom>
              <a:avLst/>
              <a:gdLst/>
              <a:ahLst/>
              <a:cxnLst/>
              <a:rect l="l" t="t" r="r" b="b"/>
              <a:pathLst>
                <a:path w="8244" h="5390" extrusionOk="0">
                  <a:moveTo>
                    <a:pt x="7455" y="503"/>
                  </a:moveTo>
                  <a:cubicBezTo>
                    <a:pt x="7518" y="503"/>
                    <a:pt x="7580" y="524"/>
                    <a:pt x="7628" y="572"/>
                  </a:cubicBezTo>
                  <a:cubicBezTo>
                    <a:pt x="7690" y="634"/>
                    <a:pt x="7708" y="714"/>
                    <a:pt x="7690" y="804"/>
                  </a:cubicBezTo>
                  <a:lnTo>
                    <a:pt x="7173" y="2704"/>
                  </a:lnTo>
                  <a:cubicBezTo>
                    <a:pt x="7155" y="2793"/>
                    <a:pt x="7092" y="2855"/>
                    <a:pt x="7003" y="2873"/>
                  </a:cubicBezTo>
                  <a:cubicBezTo>
                    <a:pt x="6982" y="2880"/>
                    <a:pt x="6961" y="2884"/>
                    <a:pt x="6939" y="2884"/>
                  </a:cubicBezTo>
                  <a:cubicBezTo>
                    <a:pt x="6879" y="2884"/>
                    <a:pt x="6820" y="2857"/>
                    <a:pt x="6780" y="2811"/>
                  </a:cubicBezTo>
                  <a:lnTo>
                    <a:pt x="5380" y="1419"/>
                  </a:lnTo>
                  <a:cubicBezTo>
                    <a:pt x="5317" y="1357"/>
                    <a:pt x="5299" y="1276"/>
                    <a:pt x="5317" y="1187"/>
                  </a:cubicBezTo>
                  <a:cubicBezTo>
                    <a:pt x="5344" y="1107"/>
                    <a:pt x="5406" y="1045"/>
                    <a:pt x="5487" y="1018"/>
                  </a:cubicBezTo>
                  <a:lnTo>
                    <a:pt x="7396" y="509"/>
                  </a:lnTo>
                  <a:cubicBezTo>
                    <a:pt x="7415" y="505"/>
                    <a:pt x="7435" y="503"/>
                    <a:pt x="7455" y="503"/>
                  </a:cubicBezTo>
                  <a:close/>
                  <a:moveTo>
                    <a:pt x="3274" y="1874"/>
                  </a:moveTo>
                  <a:cubicBezTo>
                    <a:pt x="3346" y="1874"/>
                    <a:pt x="3408" y="1901"/>
                    <a:pt x="3453" y="1946"/>
                  </a:cubicBezTo>
                  <a:lnTo>
                    <a:pt x="4514" y="3007"/>
                  </a:lnTo>
                  <a:cubicBezTo>
                    <a:pt x="4563" y="3056"/>
                    <a:pt x="4628" y="3081"/>
                    <a:pt x="4693" y="3081"/>
                  </a:cubicBezTo>
                  <a:cubicBezTo>
                    <a:pt x="4757" y="3081"/>
                    <a:pt x="4822" y="3056"/>
                    <a:pt x="4871" y="3007"/>
                  </a:cubicBezTo>
                  <a:lnTo>
                    <a:pt x="5567" y="2311"/>
                  </a:lnTo>
                  <a:lnTo>
                    <a:pt x="5915" y="2659"/>
                  </a:lnTo>
                  <a:lnTo>
                    <a:pt x="4871" y="3712"/>
                  </a:lnTo>
                  <a:cubicBezTo>
                    <a:pt x="4818" y="3757"/>
                    <a:pt x="4755" y="3783"/>
                    <a:pt x="4693" y="3783"/>
                  </a:cubicBezTo>
                  <a:cubicBezTo>
                    <a:pt x="4621" y="3783"/>
                    <a:pt x="4559" y="3757"/>
                    <a:pt x="4514" y="3712"/>
                  </a:cubicBezTo>
                  <a:lnTo>
                    <a:pt x="3453" y="2650"/>
                  </a:lnTo>
                  <a:cubicBezTo>
                    <a:pt x="3404" y="2601"/>
                    <a:pt x="3339" y="2577"/>
                    <a:pt x="3274" y="2577"/>
                  </a:cubicBezTo>
                  <a:cubicBezTo>
                    <a:pt x="3210" y="2577"/>
                    <a:pt x="3145" y="2601"/>
                    <a:pt x="3096" y="2650"/>
                  </a:cubicBezTo>
                  <a:lnTo>
                    <a:pt x="937" y="4818"/>
                  </a:lnTo>
                  <a:cubicBezTo>
                    <a:pt x="883" y="4863"/>
                    <a:pt x="821" y="4889"/>
                    <a:pt x="758" y="4889"/>
                  </a:cubicBezTo>
                  <a:cubicBezTo>
                    <a:pt x="755" y="4890"/>
                    <a:pt x="752" y="4890"/>
                    <a:pt x="748" y="4890"/>
                  </a:cubicBezTo>
                  <a:cubicBezTo>
                    <a:pt x="532" y="4890"/>
                    <a:pt x="422" y="4611"/>
                    <a:pt x="580" y="4461"/>
                  </a:cubicBezTo>
                  <a:lnTo>
                    <a:pt x="3096" y="1946"/>
                  </a:lnTo>
                  <a:cubicBezTo>
                    <a:pt x="3149" y="1901"/>
                    <a:pt x="3212" y="1874"/>
                    <a:pt x="3274" y="1874"/>
                  </a:cubicBezTo>
                  <a:close/>
                  <a:moveTo>
                    <a:pt x="7461" y="0"/>
                  </a:moveTo>
                  <a:cubicBezTo>
                    <a:pt x="7395" y="0"/>
                    <a:pt x="7328" y="9"/>
                    <a:pt x="7262" y="28"/>
                  </a:cubicBezTo>
                  <a:lnTo>
                    <a:pt x="5362" y="536"/>
                  </a:lnTo>
                  <a:cubicBezTo>
                    <a:pt x="4818" y="670"/>
                    <a:pt x="4621" y="1384"/>
                    <a:pt x="5032" y="1776"/>
                  </a:cubicBezTo>
                  <a:lnTo>
                    <a:pt x="5210" y="1954"/>
                  </a:lnTo>
                  <a:lnTo>
                    <a:pt x="4693" y="2472"/>
                  </a:lnTo>
                  <a:lnTo>
                    <a:pt x="3809" y="1589"/>
                  </a:lnTo>
                  <a:cubicBezTo>
                    <a:pt x="3667" y="1446"/>
                    <a:pt x="3470" y="1375"/>
                    <a:pt x="3275" y="1375"/>
                  </a:cubicBezTo>
                  <a:cubicBezTo>
                    <a:pt x="3080" y="1375"/>
                    <a:pt x="2886" y="1446"/>
                    <a:pt x="2748" y="1589"/>
                  </a:cubicBezTo>
                  <a:lnTo>
                    <a:pt x="223" y="4113"/>
                  </a:lnTo>
                  <a:cubicBezTo>
                    <a:pt x="80" y="4256"/>
                    <a:pt x="9" y="4443"/>
                    <a:pt x="9" y="4640"/>
                  </a:cubicBezTo>
                  <a:cubicBezTo>
                    <a:pt x="0" y="5036"/>
                    <a:pt x="348" y="5389"/>
                    <a:pt x="744" y="5389"/>
                  </a:cubicBezTo>
                  <a:cubicBezTo>
                    <a:pt x="749" y="5389"/>
                    <a:pt x="754" y="5389"/>
                    <a:pt x="758" y="5389"/>
                  </a:cubicBezTo>
                  <a:cubicBezTo>
                    <a:pt x="955" y="5389"/>
                    <a:pt x="1142" y="5318"/>
                    <a:pt x="1285" y="5175"/>
                  </a:cubicBezTo>
                  <a:lnTo>
                    <a:pt x="3274" y="3186"/>
                  </a:lnTo>
                  <a:lnTo>
                    <a:pt x="4157" y="4069"/>
                  </a:lnTo>
                  <a:cubicBezTo>
                    <a:pt x="4300" y="4211"/>
                    <a:pt x="4496" y="4283"/>
                    <a:pt x="4692" y="4283"/>
                  </a:cubicBezTo>
                  <a:cubicBezTo>
                    <a:pt x="4887" y="4283"/>
                    <a:pt x="5081" y="4211"/>
                    <a:pt x="5219" y="4069"/>
                  </a:cubicBezTo>
                  <a:lnTo>
                    <a:pt x="6272" y="3016"/>
                  </a:lnTo>
                  <a:lnTo>
                    <a:pt x="6423" y="3168"/>
                  </a:lnTo>
                  <a:cubicBezTo>
                    <a:pt x="6568" y="3315"/>
                    <a:pt x="6754" y="3383"/>
                    <a:pt x="6939" y="3383"/>
                  </a:cubicBezTo>
                  <a:cubicBezTo>
                    <a:pt x="7258" y="3383"/>
                    <a:pt x="7573" y="3182"/>
                    <a:pt x="7663" y="2838"/>
                  </a:cubicBezTo>
                  <a:lnTo>
                    <a:pt x="8172" y="929"/>
                  </a:lnTo>
                  <a:cubicBezTo>
                    <a:pt x="8243" y="679"/>
                    <a:pt x="8172" y="411"/>
                    <a:pt x="7976" y="215"/>
                  </a:cubicBezTo>
                  <a:cubicBezTo>
                    <a:pt x="7836" y="76"/>
                    <a:pt x="7652" y="0"/>
                    <a:pt x="7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3" name="Google Shape;14653;p116"/>
            <p:cNvSpPr/>
            <p:nvPr/>
          </p:nvSpPr>
          <p:spPr>
            <a:xfrm>
              <a:off x="3500601" y="1538442"/>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4" name="Google Shape;14654;p116"/>
            <p:cNvSpPr/>
            <p:nvPr/>
          </p:nvSpPr>
          <p:spPr>
            <a:xfrm>
              <a:off x="3500601" y="1561181"/>
              <a:ext cx="55677" cy="11381"/>
            </a:xfrm>
            <a:custGeom>
              <a:avLst/>
              <a:gdLst/>
              <a:ahLst/>
              <a:cxnLst/>
              <a:rect l="l" t="t" r="r" b="b"/>
              <a:pathLst>
                <a:path w="2446" h="500" extrusionOk="0">
                  <a:moveTo>
                    <a:pt x="251" y="0"/>
                  </a:moveTo>
                  <a:cubicBezTo>
                    <a:pt x="108" y="0"/>
                    <a:pt x="1" y="116"/>
                    <a:pt x="1" y="250"/>
                  </a:cubicBezTo>
                  <a:cubicBezTo>
                    <a:pt x="1" y="393"/>
                    <a:pt x="108" y="500"/>
                    <a:pt x="251" y="500"/>
                  </a:cubicBezTo>
                  <a:lnTo>
                    <a:pt x="2115" y="500"/>
                  </a:lnTo>
                  <a:cubicBezTo>
                    <a:pt x="2445" y="491"/>
                    <a:pt x="2445" y="9"/>
                    <a:pt x="2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5" name="Google Shape;14655;p116"/>
            <p:cNvSpPr/>
            <p:nvPr/>
          </p:nvSpPr>
          <p:spPr>
            <a:xfrm>
              <a:off x="3732300" y="166595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0"/>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6" name="Google Shape;14656;p116"/>
            <p:cNvSpPr/>
            <p:nvPr/>
          </p:nvSpPr>
          <p:spPr>
            <a:xfrm>
              <a:off x="3732300" y="1688697"/>
              <a:ext cx="55859" cy="11404"/>
            </a:xfrm>
            <a:custGeom>
              <a:avLst/>
              <a:gdLst/>
              <a:ahLst/>
              <a:cxnLst/>
              <a:rect l="l" t="t" r="r" b="b"/>
              <a:pathLst>
                <a:path w="2454" h="501" extrusionOk="0">
                  <a:moveTo>
                    <a:pt x="331" y="1"/>
                  </a:moveTo>
                  <a:cubicBezTo>
                    <a:pt x="1" y="10"/>
                    <a:pt x="1" y="491"/>
                    <a:pt x="331" y="500"/>
                  </a:cubicBezTo>
                  <a:lnTo>
                    <a:pt x="2204" y="500"/>
                  </a:lnTo>
                  <a:cubicBezTo>
                    <a:pt x="2338" y="500"/>
                    <a:pt x="2454" y="384"/>
                    <a:pt x="2454" y="251"/>
                  </a:cubicBezTo>
                  <a:cubicBezTo>
                    <a:pt x="2454" y="108"/>
                    <a:pt x="2338" y="1"/>
                    <a:pt x="2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7" name="Google Shape;14657;p116"/>
          <p:cNvGrpSpPr/>
          <p:nvPr/>
        </p:nvGrpSpPr>
        <p:grpSpPr>
          <a:xfrm>
            <a:off x="4024320" y="1396108"/>
            <a:ext cx="427457" cy="388624"/>
            <a:chOff x="4024320" y="1396108"/>
            <a:chExt cx="427457" cy="388624"/>
          </a:xfrm>
        </p:grpSpPr>
        <p:sp>
          <p:nvSpPr>
            <p:cNvPr id="14658" name="Google Shape;14658;p116"/>
            <p:cNvSpPr/>
            <p:nvPr/>
          </p:nvSpPr>
          <p:spPr>
            <a:xfrm>
              <a:off x="4024320" y="1396108"/>
              <a:ext cx="427457" cy="388624"/>
            </a:xfrm>
            <a:custGeom>
              <a:avLst/>
              <a:gdLst/>
              <a:ahLst/>
              <a:cxnLst/>
              <a:rect l="l" t="t" r="r" b="b"/>
              <a:pathLst>
                <a:path w="18779" h="17073" extrusionOk="0">
                  <a:moveTo>
                    <a:pt x="14274" y="11615"/>
                  </a:moveTo>
                  <a:lnTo>
                    <a:pt x="14541" y="11882"/>
                  </a:lnTo>
                  <a:cubicBezTo>
                    <a:pt x="14613" y="11954"/>
                    <a:pt x="14613" y="12070"/>
                    <a:pt x="14541" y="12132"/>
                  </a:cubicBezTo>
                  <a:lnTo>
                    <a:pt x="13774" y="12899"/>
                  </a:lnTo>
                  <a:cubicBezTo>
                    <a:pt x="13747" y="12935"/>
                    <a:pt x="13703" y="12953"/>
                    <a:pt x="13649" y="12953"/>
                  </a:cubicBezTo>
                  <a:cubicBezTo>
                    <a:pt x="13605" y="12953"/>
                    <a:pt x="13560" y="12935"/>
                    <a:pt x="13524" y="12899"/>
                  </a:cubicBezTo>
                  <a:lnTo>
                    <a:pt x="13257" y="12632"/>
                  </a:lnTo>
                  <a:cubicBezTo>
                    <a:pt x="13631" y="12328"/>
                    <a:pt x="13970" y="11989"/>
                    <a:pt x="14274" y="11615"/>
                  </a:cubicBezTo>
                  <a:close/>
                  <a:moveTo>
                    <a:pt x="14693" y="12694"/>
                  </a:moveTo>
                  <a:lnTo>
                    <a:pt x="15407" y="13408"/>
                  </a:lnTo>
                  <a:lnTo>
                    <a:pt x="15050" y="13765"/>
                  </a:lnTo>
                  <a:lnTo>
                    <a:pt x="14336" y="13051"/>
                  </a:lnTo>
                  <a:lnTo>
                    <a:pt x="14693" y="12694"/>
                  </a:lnTo>
                  <a:close/>
                  <a:moveTo>
                    <a:pt x="17905" y="15906"/>
                  </a:moveTo>
                  <a:lnTo>
                    <a:pt x="18137" y="16147"/>
                  </a:lnTo>
                  <a:cubicBezTo>
                    <a:pt x="18235" y="16236"/>
                    <a:pt x="18235" y="16405"/>
                    <a:pt x="18137" y="16495"/>
                  </a:cubicBezTo>
                  <a:cubicBezTo>
                    <a:pt x="18092" y="16544"/>
                    <a:pt x="18027" y="16568"/>
                    <a:pt x="17963" y="16568"/>
                  </a:cubicBezTo>
                  <a:cubicBezTo>
                    <a:pt x="17898" y="16568"/>
                    <a:pt x="17833" y="16544"/>
                    <a:pt x="17789" y="16495"/>
                  </a:cubicBezTo>
                  <a:lnTo>
                    <a:pt x="17548" y="16263"/>
                  </a:lnTo>
                  <a:lnTo>
                    <a:pt x="17905" y="15906"/>
                  </a:lnTo>
                  <a:close/>
                  <a:moveTo>
                    <a:pt x="8867" y="0"/>
                  </a:moveTo>
                  <a:cubicBezTo>
                    <a:pt x="5152" y="0"/>
                    <a:pt x="1598" y="2985"/>
                    <a:pt x="1651" y="7128"/>
                  </a:cubicBezTo>
                  <a:cubicBezTo>
                    <a:pt x="1611" y="11294"/>
                    <a:pt x="5155" y="14245"/>
                    <a:pt x="8856" y="14245"/>
                  </a:cubicBezTo>
                  <a:cubicBezTo>
                    <a:pt x="10225" y="14245"/>
                    <a:pt x="11617" y="13841"/>
                    <a:pt x="12855" y="12944"/>
                  </a:cubicBezTo>
                  <a:lnTo>
                    <a:pt x="13168" y="13247"/>
                  </a:lnTo>
                  <a:cubicBezTo>
                    <a:pt x="13297" y="13383"/>
                    <a:pt x="13477" y="13450"/>
                    <a:pt x="13656" y="13450"/>
                  </a:cubicBezTo>
                  <a:cubicBezTo>
                    <a:pt x="13761" y="13450"/>
                    <a:pt x="13866" y="13427"/>
                    <a:pt x="13962" y="13381"/>
                  </a:cubicBezTo>
                  <a:lnTo>
                    <a:pt x="14756" y="14175"/>
                  </a:lnTo>
                  <a:cubicBezTo>
                    <a:pt x="14747" y="14291"/>
                    <a:pt x="14782" y="14398"/>
                    <a:pt x="14872" y="14478"/>
                  </a:cubicBezTo>
                  <a:lnTo>
                    <a:pt x="15219" y="14826"/>
                  </a:lnTo>
                  <a:cubicBezTo>
                    <a:pt x="15276" y="14881"/>
                    <a:pt x="15338" y="14904"/>
                    <a:pt x="15397" y="14904"/>
                  </a:cubicBezTo>
                  <a:cubicBezTo>
                    <a:pt x="15588" y="14904"/>
                    <a:pt x="15745" y="14663"/>
                    <a:pt x="15567" y="14478"/>
                  </a:cubicBezTo>
                  <a:lnTo>
                    <a:pt x="15309" y="14220"/>
                  </a:lnTo>
                  <a:lnTo>
                    <a:pt x="15853" y="13667"/>
                  </a:lnTo>
                  <a:lnTo>
                    <a:pt x="17646" y="15460"/>
                  </a:lnTo>
                  <a:lnTo>
                    <a:pt x="17102" y="16004"/>
                  </a:lnTo>
                  <a:lnTo>
                    <a:pt x="16397" y="15308"/>
                  </a:lnTo>
                  <a:cubicBezTo>
                    <a:pt x="16340" y="15253"/>
                    <a:pt x="16278" y="15230"/>
                    <a:pt x="16219" y="15230"/>
                  </a:cubicBezTo>
                  <a:cubicBezTo>
                    <a:pt x="16028" y="15230"/>
                    <a:pt x="15872" y="15472"/>
                    <a:pt x="16049" y="15656"/>
                  </a:cubicBezTo>
                  <a:lnTo>
                    <a:pt x="16834" y="16450"/>
                  </a:lnTo>
                  <a:cubicBezTo>
                    <a:pt x="16906" y="16522"/>
                    <a:pt x="17000" y="16558"/>
                    <a:pt x="17103" y="16558"/>
                  </a:cubicBezTo>
                  <a:cubicBezTo>
                    <a:pt x="17114" y="16558"/>
                    <a:pt x="17126" y="16558"/>
                    <a:pt x="17137" y="16557"/>
                  </a:cubicBezTo>
                  <a:lnTo>
                    <a:pt x="17432" y="16851"/>
                  </a:lnTo>
                  <a:cubicBezTo>
                    <a:pt x="17570" y="16999"/>
                    <a:pt x="17766" y="17072"/>
                    <a:pt x="17963" y="17072"/>
                  </a:cubicBezTo>
                  <a:cubicBezTo>
                    <a:pt x="18159" y="17072"/>
                    <a:pt x="18355" y="16999"/>
                    <a:pt x="18493" y="16851"/>
                  </a:cubicBezTo>
                  <a:cubicBezTo>
                    <a:pt x="18779" y="16575"/>
                    <a:pt x="18779" y="16066"/>
                    <a:pt x="18493" y="15790"/>
                  </a:cubicBezTo>
                  <a:lnTo>
                    <a:pt x="18199" y="15495"/>
                  </a:lnTo>
                  <a:cubicBezTo>
                    <a:pt x="18208" y="15388"/>
                    <a:pt x="18172" y="15272"/>
                    <a:pt x="18092" y="15192"/>
                  </a:cubicBezTo>
                  <a:lnTo>
                    <a:pt x="16120" y="13229"/>
                  </a:lnTo>
                  <a:cubicBezTo>
                    <a:pt x="16054" y="13155"/>
                    <a:pt x="15962" y="13118"/>
                    <a:pt x="15871" y="13118"/>
                  </a:cubicBezTo>
                  <a:cubicBezTo>
                    <a:pt x="15853" y="13118"/>
                    <a:pt x="15835" y="13119"/>
                    <a:pt x="15817" y="13122"/>
                  </a:cubicBezTo>
                  <a:lnTo>
                    <a:pt x="15014" y="12320"/>
                  </a:lnTo>
                  <a:cubicBezTo>
                    <a:pt x="15148" y="12061"/>
                    <a:pt x="15103" y="11740"/>
                    <a:pt x="14889" y="11526"/>
                  </a:cubicBezTo>
                  <a:lnTo>
                    <a:pt x="14577" y="11213"/>
                  </a:lnTo>
                  <a:cubicBezTo>
                    <a:pt x="16593" y="8475"/>
                    <a:pt x="16219" y="4326"/>
                    <a:pt x="13685" y="1980"/>
                  </a:cubicBezTo>
                  <a:cubicBezTo>
                    <a:pt x="13637" y="1937"/>
                    <a:pt x="13574" y="1914"/>
                    <a:pt x="13511" y="1914"/>
                  </a:cubicBezTo>
                  <a:cubicBezTo>
                    <a:pt x="13445" y="1914"/>
                    <a:pt x="13378" y="1939"/>
                    <a:pt x="13328" y="1989"/>
                  </a:cubicBezTo>
                  <a:cubicBezTo>
                    <a:pt x="13230" y="2087"/>
                    <a:pt x="13239" y="2248"/>
                    <a:pt x="13337" y="2346"/>
                  </a:cubicBezTo>
                  <a:cubicBezTo>
                    <a:pt x="17627" y="6377"/>
                    <a:pt x="14681" y="13738"/>
                    <a:pt x="8803" y="13738"/>
                  </a:cubicBezTo>
                  <a:cubicBezTo>
                    <a:pt x="8789" y="13738"/>
                    <a:pt x="8775" y="13738"/>
                    <a:pt x="8761" y="13738"/>
                  </a:cubicBezTo>
                  <a:cubicBezTo>
                    <a:pt x="0" y="13408"/>
                    <a:pt x="0" y="838"/>
                    <a:pt x="8770" y="508"/>
                  </a:cubicBezTo>
                  <a:cubicBezTo>
                    <a:pt x="10090" y="508"/>
                    <a:pt x="11374" y="901"/>
                    <a:pt x="12463" y="1641"/>
                  </a:cubicBezTo>
                  <a:cubicBezTo>
                    <a:pt x="12511" y="1672"/>
                    <a:pt x="12559" y="1686"/>
                    <a:pt x="12605" y="1686"/>
                  </a:cubicBezTo>
                  <a:cubicBezTo>
                    <a:pt x="12819" y="1686"/>
                    <a:pt x="12969" y="1384"/>
                    <a:pt x="12748" y="1222"/>
                  </a:cubicBezTo>
                  <a:cubicBezTo>
                    <a:pt x="11538" y="380"/>
                    <a:pt x="10193" y="0"/>
                    <a:pt x="8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9" name="Google Shape;14659;p116"/>
            <p:cNvSpPr/>
            <p:nvPr/>
          </p:nvSpPr>
          <p:spPr>
            <a:xfrm>
              <a:off x="4133353" y="1495170"/>
              <a:ext cx="189885" cy="123646"/>
            </a:xfrm>
            <a:custGeom>
              <a:avLst/>
              <a:gdLst/>
              <a:ahLst/>
              <a:cxnLst/>
              <a:rect l="l" t="t" r="r" b="b"/>
              <a:pathLst>
                <a:path w="8342" h="5432" extrusionOk="0">
                  <a:moveTo>
                    <a:pt x="7558" y="503"/>
                  </a:moveTo>
                  <a:cubicBezTo>
                    <a:pt x="7622" y="503"/>
                    <a:pt x="7679" y="525"/>
                    <a:pt x="7726" y="572"/>
                  </a:cubicBezTo>
                  <a:cubicBezTo>
                    <a:pt x="7789" y="634"/>
                    <a:pt x="7816" y="724"/>
                    <a:pt x="7789" y="804"/>
                  </a:cubicBezTo>
                  <a:cubicBezTo>
                    <a:pt x="7789" y="804"/>
                    <a:pt x="7289" y="2668"/>
                    <a:pt x="7280" y="2704"/>
                  </a:cubicBezTo>
                  <a:cubicBezTo>
                    <a:pt x="7254" y="2811"/>
                    <a:pt x="7155" y="2883"/>
                    <a:pt x="7048" y="2883"/>
                  </a:cubicBezTo>
                  <a:cubicBezTo>
                    <a:pt x="6986" y="2883"/>
                    <a:pt x="6923" y="2865"/>
                    <a:pt x="6879" y="2811"/>
                  </a:cubicBezTo>
                  <a:lnTo>
                    <a:pt x="5487" y="1420"/>
                  </a:lnTo>
                  <a:cubicBezTo>
                    <a:pt x="5425" y="1357"/>
                    <a:pt x="5398" y="1277"/>
                    <a:pt x="5425" y="1188"/>
                  </a:cubicBezTo>
                  <a:cubicBezTo>
                    <a:pt x="5443" y="1107"/>
                    <a:pt x="5505" y="1045"/>
                    <a:pt x="5594" y="1018"/>
                  </a:cubicBezTo>
                  <a:lnTo>
                    <a:pt x="7494" y="510"/>
                  </a:lnTo>
                  <a:cubicBezTo>
                    <a:pt x="7516" y="505"/>
                    <a:pt x="7537" y="503"/>
                    <a:pt x="7558" y="503"/>
                  </a:cubicBezTo>
                  <a:close/>
                  <a:moveTo>
                    <a:pt x="2985" y="2271"/>
                  </a:moveTo>
                  <a:cubicBezTo>
                    <a:pt x="3049" y="2271"/>
                    <a:pt x="3114" y="2294"/>
                    <a:pt x="3159" y="2338"/>
                  </a:cubicBezTo>
                  <a:lnTo>
                    <a:pt x="4220" y="3400"/>
                  </a:lnTo>
                  <a:cubicBezTo>
                    <a:pt x="4269" y="3449"/>
                    <a:pt x="4334" y="3474"/>
                    <a:pt x="4399" y="3474"/>
                  </a:cubicBezTo>
                  <a:cubicBezTo>
                    <a:pt x="4463" y="3474"/>
                    <a:pt x="4528" y="3449"/>
                    <a:pt x="4577" y="3400"/>
                  </a:cubicBezTo>
                  <a:lnTo>
                    <a:pt x="5666" y="2312"/>
                  </a:lnTo>
                  <a:lnTo>
                    <a:pt x="6022" y="2660"/>
                  </a:lnTo>
                  <a:lnTo>
                    <a:pt x="4577" y="4114"/>
                  </a:lnTo>
                  <a:cubicBezTo>
                    <a:pt x="4528" y="4158"/>
                    <a:pt x="4461" y="4181"/>
                    <a:pt x="4395" y="4181"/>
                  </a:cubicBezTo>
                  <a:cubicBezTo>
                    <a:pt x="4330" y="4181"/>
                    <a:pt x="4265" y="4158"/>
                    <a:pt x="4220" y="4114"/>
                  </a:cubicBezTo>
                  <a:lnTo>
                    <a:pt x="3159" y="3052"/>
                  </a:lnTo>
                  <a:cubicBezTo>
                    <a:pt x="3114" y="2999"/>
                    <a:pt x="3052" y="2981"/>
                    <a:pt x="2980" y="2981"/>
                  </a:cubicBezTo>
                  <a:cubicBezTo>
                    <a:pt x="2918" y="2981"/>
                    <a:pt x="2855" y="2999"/>
                    <a:pt x="2811" y="3052"/>
                  </a:cubicBezTo>
                  <a:lnTo>
                    <a:pt x="1000" y="4854"/>
                  </a:lnTo>
                  <a:cubicBezTo>
                    <a:pt x="951" y="4903"/>
                    <a:pt x="886" y="4928"/>
                    <a:pt x="821" y="4928"/>
                  </a:cubicBezTo>
                  <a:cubicBezTo>
                    <a:pt x="757" y="4928"/>
                    <a:pt x="692" y="4903"/>
                    <a:pt x="643" y="4854"/>
                  </a:cubicBezTo>
                  <a:cubicBezTo>
                    <a:pt x="545" y="4765"/>
                    <a:pt x="545" y="4604"/>
                    <a:pt x="643" y="4506"/>
                  </a:cubicBezTo>
                  <a:lnTo>
                    <a:pt x="2811" y="2338"/>
                  </a:lnTo>
                  <a:cubicBezTo>
                    <a:pt x="2855" y="2294"/>
                    <a:pt x="2920" y="2271"/>
                    <a:pt x="2985" y="2271"/>
                  </a:cubicBezTo>
                  <a:close/>
                  <a:moveTo>
                    <a:pt x="7567" y="1"/>
                  </a:moveTo>
                  <a:cubicBezTo>
                    <a:pt x="7502" y="1"/>
                    <a:pt x="7435" y="10"/>
                    <a:pt x="7370" y="28"/>
                  </a:cubicBezTo>
                  <a:lnTo>
                    <a:pt x="5460" y="536"/>
                  </a:lnTo>
                  <a:cubicBezTo>
                    <a:pt x="4916" y="679"/>
                    <a:pt x="4729" y="1384"/>
                    <a:pt x="5130" y="1776"/>
                  </a:cubicBezTo>
                  <a:lnTo>
                    <a:pt x="5318" y="1955"/>
                  </a:lnTo>
                  <a:lnTo>
                    <a:pt x="4399" y="2874"/>
                  </a:lnTo>
                  <a:lnTo>
                    <a:pt x="3516" y="1990"/>
                  </a:lnTo>
                  <a:cubicBezTo>
                    <a:pt x="3377" y="1843"/>
                    <a:pt x="3181" y="1770"/>
                    <a:pt x="2985" y="1770"/>
                  </a:cubicBezTo>
                  <a:cubicBezTo>
                    <a:pt x="2789" y="1770"/>
                    <a:pt x="2592" y="1843"/>
                    <a:pt x="2454" y="1990"/>
                  </a:cubicBezTo>
                  <a:lnTo>
                    <a:pt x="295" y="4149"/>
                  </a:lnTo>
                  <a:cubicBezTo>
                    <a:pt x="1" y="4444"/>
                    <a:pt x="1" y="4917"/>
                    <a:pt x="295" y="5211"/>
                  </a:cubicBezTo>
                  <a:cubicBezTo>
                    <a:pt x="433" y="5358"/>
                    <a:pt x="627" y="5432"/>
                    <a:pt x="821" y="5432"/>
                  </a:cubicBezTo>
                  <a:cubicBezTo>
                    <a:pt x="1015" y="5432"/>
                    <a:pt x="1210" y="5358"/>
                    <a:pt x="1348" y="5211"/>
                  </a:cubicBezTo>
                  <a:lnTo>
                    <a:pt x="2980" y="3578"/>
                  </a:lnTo>
                  <a:lnTo>
                    <a:pt x="3864" y="4462"/>
                  </a:lnTo>
                  <a:cubicBezTo>
                    <a:pt x="4006" y="4604"/>
                    <a:pt x="4194" y="4685"/>
                    <a:pt x="4399" y="4685"/>
                  </a:cubicBezTo>
                  <a:cubicBezTo>
                    <a:pt x="4595" y="4685"/>
                    <a:pt x="4782" y="4604"/>
                    <a:pt x="4925" y="4462"/>
                  </a:cubicBezTo>
                  <a:lnTo>
                    <a:pt x="6370" y="3016"/>
                  </a:lnTo>
                  <a:lnTo>
                    <a:pt x="6522" y="3168"/>
                  </a:lnTo>
                  <a:cubicBezTo>
                    <a:pt x="6665" y="3317"/>
                    <a:pt x="6850" y="3385"/>
                    <a:pt x="7035" y="3385"/>
                  </a:cubicBezTo>
                  <a:cubicBezTo>
                    <a:pt x="7357" y="3385"/>
                    <a:pt x="7677" y="3178"/>
                    <a:pt x="7762" y="2838"/>
                  </a:cubicBezTo>
                  <a:cubicBezTo>
                    <a:pt x="7771" y="2811"/>
                    <a:pt x="7780" y="2784"/>
                    <a:pt x="7789" y="2758"/>
                  </a:cubicBezTo>
                  <a:lnTo>
                    <a:pt x="8271" y="938"/>
                  </a:lnTo>
                  <a:cubicBezTo>
                    <a:pt x="8342" y="679"/>
                    <a:pt x="8271" y="411"/>
                    <a:pt x="8083" y="224"/>
                  </a:cubicBezTo>
                  <a:cubicBezTo>
                    <a:pt x="7943" y="78"/>
                    <a:pt x="7759" y="1"/>
                    <a:pt x="7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0" name="Google Shape;14660;p116"/>
            <p:cNvSpPr/>
            <p:nvPr/>
          </p:nvSpPr>
          <p:spPr>
            <a:xfrm>
              <a:off x="4054572" y="1419029"/>
              <a:ext cx="353752" cy="278431"/>
            </a:xfrm>
            <a:custGeom>
              <a:avLst/>
              <a:gdLst/>
              <a:ahLst/>
              <a:cxnLst/>
              <a:rect l="l" t="t" r="r" b="b"/>
              <a:pathLst>
                <a:path w="15541" h="12232" extrusionOk="0">
                  <a:moveTo>
                    <a:pt x="7441" y="500"/>
                  </a:moveTo>
                  <a:cubicBezTo>
                    <a:pt x="10536" y="500"/>
                    <a:pt x="13052" y="3025"/>
                    <a:pt x="13052" y="6121"/>
                  </a:cubicBezTo>
                  <a:cubicBezTo>
                    <a:pt x="13052" y="9216"/>
                    <a:pt x="10536" y="11732"/>
                    <a:pt x="7441" y="11732"/>
                  </a:cubicBezTo>
                  <a:cubicBezTo>
                    <a:pt x="0" y="11446"/>
                    <a:pt x="0" y="786"/>
                    <a:pt x="7441" y="500"/>
                  </a:cubicBezTo>
                  <a:close/>
                  <a:moveTo>
                    <a:pt x="7432" y="1"/>
                  </a:moveTo>
                  <a:cubicBezTo>
                    <a:pt x="4068" y="1"/>
                    <a:pt x="1321" y="2748"/>
                    <a:pt x="1321" y="6121"/>
                  </a:cubicBezTo>
                  <a:cubicBezTo>
                    <a:pt x="1321" y="9493"/>
                    <a:pt x="4068" y="12231"/>
                    <a:pt x="7441" y="12231"/>
                  </a:cubicBezTo>
                  <a:cubicBezTo>
                    <a:pt x="15541" y="11928"/>
                    <a:pt x="15532" y="304"/>
                    <a:pt x="7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1" name="Google Shape;14661;p116"/>
          <p:cNvGrpSpPr/>
          <p:nvPr/>
        </p:nvGrpSpPr>
        <p:grpSpPr>
          <a:xfrm>
            <a:off x="4673507" y="1436693"/>
            <a:ext cx="388283" cy="307271"/>
            <a:chOff x="4673507" y="1436693"/>
            <a:chExt cx="388283" cy="307271"/>
          </a:xfrm>
        </p:grpSpPr>
        <p:sp>
          <p:nvSpPr>
            <p:cNvPr id="14662" name="Google Shape;14662;p116"/>
            <p:cNvSpPr/>
            <p:nvPr/>
          </p:nvSpPr>
          <p:spPr>
            <a:xfrm>
              <a:off x="4673507" y="1436693"/>
              <a:ext cx="388283" cy="307271"/>
            </a:xfrm>
            <a:custGeom>
              <a:avLst/>
              <a:gdLst/>
              <a:ahLst/>
              <a:cxnLst/>
              <a:rect l="l" t="t" r="r" b="b"/>
              <a:pathLst>
                <a:path w="17058" h="13499" extrusionOk="0">
                  <a:moveTo>
                    <a:pt x="259" y="1"/>
                  </a:moveTo>
                  <a:cubicBezTo>
                    <a:pt x="117" y="1"/>
                    <a:pt x="1" y="126"/>
                    <a:pt x="1" y="268"/>
                  </a:cubicBezTo>
                  <a:lnTo>
                    <a:pt x="1" y="10305"/>
                  </a:lnTo>
                  <a:cubicBezTo>
                    <a:pt x="5" y="10466"/>
                    <a:pt x="127" y="10549"/>
                    <a:pt x="250" y="10549"/>
                  </a:cubicBezTo>
                  <a:cubicBezTo>
                    <a:pt x="370" y="10549"/>
                    <a:pt x="491" y="10468"/>
                    <a:pt x="500" y="10305"/>
                  </a:cubicBezTo>
                  <a:lnTo>
                    <a:pt x="500" y="3168"/>
                  </a:lnTo>
                  <a:lnTo>
                    <a:pt x="16558" y="3168"/>
                  </a:lnTo>
                  <a:lnTo>
                    <a:pt x="16558" y="12383"/>
                  </a:lnTo>
                  <a:cubicBezTo>
                    <a:pt x="16558" y="12731"/>
                    <a:pt x="16282" y="12999"/>
                    <a:pt x="15943" y="12999"/>
                  </a:cubicBezTo>
                  <a:lnTo>
                    <a:pt x="759" y="12999"/>
                  </a:lnTo>
                  <a:cubicBezTo>
                    <a:pt x="616" y="12999"/>
                    <a:pt x="500" y="12883"/>
                    <a:pt x="500" y="12740"/>
                  </a:cubicBezTo>
                  <a:lnTo>
                    <a:pt x="500" y="11429"/>
                  </a:lnTo>
                  <a:cubicBezTo>
                    <a:pt x="500" y="11393"/>
                    <a:pt x="482" y="11366"/>
                    <a:pt x="465" y="11348"/>
                  </a:cubicBezTo>
                  <a:cubicBezTo>
                    <a:pt x="393" y="11280"/>
                    <a:pt x="317" y="11251"/>
                    <a:pt x="248" y="11251"/>
                  </a:cubicBezTo>
                  <a:cubicBezTo>
                    <a:pt x="111" y="11251"/>
                    <a:pt x="1" y="11364"/>
                    <a:pt x="1" y="11500"/>
                  </a:cubicBezTo>
                  <a:lnTo>
                    <a:pt x="1" y="12383"/>
                  </a:lnTo>
                  <a:cubicBezTo>
                    <a:pt x="1" y="12999"/>
                    <a:pt x="500" y="13498"/>
                    <a:pt x="1116" y="13498"/>
                  </a:cubicBezTo>
                  <a:lnTo>
                    <a:pt x="15943" y="13498"/>
                  </a:lnTo>
                  <a:cubicBezTo>
                    <a:pt x="16558" y="13498"/>
                    <a:pt x="17058" y="12999"/>
                    <a:pt x="17058" y="12383"/>
                  </a:cubicBezTo>
                  <a:lnTo>
                    <a:pt x="17058" y="1125"/>
                  </a:lnTo>
                  <a:cubicBezTo>
                    <a:pt x="17058" y="500"/>
                    <a:pt x="16558" y="1"/>
                    <a:pt x="15943" y="1"/>
                  </a:cubicBezTo>
                  <a:lnTo>
                    <a:pt x="14051" y="1"/>
                  </a:lnTo>
                  <a:cubicBezTo>
                    <a:pt x="13926" y="1"/>
                    <a:pt x="13810" y="99"/>
                    <a:pt x="13793" y="224"/>
                  </a:cubicBezTo>
                  <a:cubicBezTo>
                    <a:pt x="13775" y="376"/>
                    <a:pt x="13891" y="500"/>
                    <a:pt x="14042" y="500"/>
                  </a:cubicBezTo>
                  <a:lnTo>
                    <a:pt x="15943" y="500"/>
                  </a:lnTo>
                  <a:cubicBezTo>
                    <a:pt x="16282" y="500"/>
                    <a:pt x="16558" y="777"/>
                    <a:pt x="16558" y="1125"/>
                  </a:cubicBezTo>
                  <a:lnTo>
                    <a:pt x="16558" y="2668"/>
                  </a:lnTo>
                  <a:lnTo>
                    <a:pt x="500" y="2668"/>
                  </a:lnTo>
                  <a:lnTo>
                    <a:pt x="500" y="652"/>
                  </a:lnTo>
                  <a:cubicBezTo>
                    <a:pt x="500" y="572"/>
                    <a:pt x="563" y="500"/>
                    <a:pt x="643" y="500"/>
                  </a:cubicBezTo>
                  <a:lnTo>
                    <a:pt x="12945" y="500"/>
                  </a:lnTo>
                  <a:cubicBezTo>
                    <a:pt x="12954" y="500"/>
                    <a:pt x="12972" y="500"/>
                    <a:pt x="12981" y="491"/>
                  </a:cubicBezTo>
                  <a:cubicBezTo>
                    <a:pt x="13213" y="268"/>
                    <a:pt x="13061" y="1"/>
                    <a:pt x="1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3" name="Google Shape;14663;p116"/>
            <p:cNvSpPr/>
            <p:nvPr/>
          </p:nvSpPr>
          <p:spPr>
            <a:xfrm>
              <a:off x="4712089" y="1454562"/>
              <a:ext cx="41451" cy="35578"/>
            </a:xfrm>
            <a:custGeom>
              <a:avLst/>
              <a:gdLst/>
              <a:ahLst/>
              <a:cxnLst/>
              <a:rect l="l" t="t" r="r" b="b"/>
              <a:pathLst>
                <a:path w="1821" h="1563" extrusionOk="0">
                  <a:moveTo>
                    <a:pt x="777" y="500"/>
                  </a:moveTo>
                  <a:cubicBezTo>
                    <a:pt x="937" y="500"/>
                    <a:pt x="1062" y="625"/>
                    <a:pt x="1062" y="777"/>
                  </a:cubicBezTo>
                  <a:cubicBezTo>
                    <a:pt x="1062" y="938"/>
                    <a:pt x="937" y="1062"/>
                    <a:pt x="777" y="1062"/>
                  </a:cubicBezTo>
                  <a:cubicBezTo>
                    <a:pt x="402" y="1054"/>
                    <a:pt x="402" y="509"/>
                    <a:pt x="777" y="500"/>
                  </a:cubicBezTo>
                  <a:close/>
                  <a:moveTo>
                    <a:pt x="777" y="1"/>
                  </a:moveTo>
                  <a:cubicBezTo>
                    <a:pt x="349" y="1"/>
                    <a:pt x="1" y="349"/>
                    <a:pt x="1" y="777"/>
                  </a:cubicBezTo>
                  <a:cubicBezTo>
                    <a:pt x="1" y="1214"/>
                    <a:pt x="349" y="1562"/>
                    <a:pt x="777" y="1562"/>
                  </a:cubicBezTo>
                  <a:cubicBezTo>
                    <a:pt x="1821" y="1526"/>
                    <a:pt x="1821" y="37"/>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4" name="Google Shape;14664;p116"/>
            <p:cNvSpPr/>
            <p:nvPr/>
          </p:nvSpPr>
          <p:spPr>
            <a:xfrm>
              <a:off x="4756567" y="1454562"/>
              <a:ext cx="41451" cy="35578"/>
            </a:xfrm>
            <a:custGeom>
              <a:avLst/>
              <a:gdLst/>
              <a:ahLst/>
              <a:cxnLst/>
              <a:rect l="l" t="t" r="r" b="b"/>
              <a:pathLst>
                <a:path w="1821" h="1563" extrusionOk="0">
                  <a:moveTo>
                    <a:pt x="785" y="500"/>
                  </a:moveTo>
                  <a:cubicBezTo>
                    <a:pt x="937" y="500"/>
                    <a:pt x="1062" y="625"/>
                    <a:pt x="1062" y="777"/>
                  </a:cubicBezTo>
                  <a:cubicBezTo>
                    <a:pt x="1062" y="938"/>
                    <a:pt x="937" y="1062"/>
                    <a:pt x="785" y="1062"/>
                  </a:cubicBezTo>
                  <a:cubicBezTo>
                    <a:pt x="411" y="1054"/>
                    <a:pt x="411"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5" name="Google Shape;14665;p116"/>
            <p:cNvSpPr/>
            <p:nvPr/>
          </p:nvSpPr>
          <p:spPr>
            <a:xfrm>
              <a:off x="4801045" y="1454562"/>
              <a:ext cx="41428" cy="35578"/>
            </a:xfrm>
            <a:custGeom>
              <a:avLst/>
              <a:gdLst/>
              <a:ahLst/>
              <a:cxnLst/>
              <a:rect l="l" t="t" r="r" b="b"/>
              <a:pathLst>
                <a:path w="1820" h="1563" extrusionOk="0">
                  <a:moveTo>
                    <a:pt x="785" y="500"/>
                  </a:moveTo>
                  <a:cubicBezTo>
                    <a:pt x="937" y="500"/>
                    <a:pt x="1071" y="625"/>
                    <a:pt x="1071" y="777"/>
                  </a:cubicBezTo>
                  <a:cubicBezTo>
                    <a:pt x="1071" y="938"/>
                    <a:pt x="937" y="1062"/>
                    <a:pt x="785" y="1062"/>
                  </a:cubicBezTo>
                  <a:cubicBezTo>
                    <a:pt x="410" y="1054"/>
                    <a:pt x="410" y="509"/>
                    <a:pt x="785" y="500"/>
                  </a:cubicBezTo>
                  <a:close/>
                  <a:moveTo>
                    <a:pt x="785" y="1"/>
                  </a:moveTo>
                  <a:cubicBezTo>
                    <a:pt x="348" y="1"/>
                    <a:pt x="0" y="349"/>
                    <a:pt x="0" y="777"/>
                  </a:cubicBezTo>
                  <a:cubicBezTo>
                    <a:pt x="0" y="1214"/>
                    <a:pt x="348" y="1562"/>
                    <a:pt x="785" y="1562"/>
                  </a:cubicBezTo>
                  <a:cubicBezTo>
                    <a:pt x="1820" y="1526"/>
                    <a:pt x="1820" y="37"/>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6" name="Google Shape;14666;p116"/>
            <p:cNvSpPr/>
            <p:nvPr/>
          </p:nvSpPr>
          <p:spPr>
            <a:xfrm>
              <a:off x="4775642" y="1527880"/>
              <a:ext cx="184627" cy="182828"/>
            </a:xfrm>
            <a:custGeom>
              <a:avLst/>
              <a:gdLst/>
              <a:ahLst/>
              <a:cxnLst/>
              <a:rect l="l" t="t" r="r" b="b"/>
              <a:pathLst>
                <a:path w="8111" h="8032" extrusionOk="0">
                  <a:moveTo>
                    <a:pt x="4062" y="494"/>
                  </a:moveTo>
                  <a:cubicBezTo>
                    <a:pt x="4198" y="494"/>
                    <a:pt x="4310" y="608"/>
                    <a:pt x="4310" y="750"/>
                  </a:cubicBezTo>
                  <a:lnTo>
                    <a:pt x="4310" y="1160"/>
                  </a:lnTo>
                  <a:cubicBezTo>
                    <a:pt x="4310" y="1276"/>
                    <a:pt x="4399" y="1383"/>
                    <a:pt x="4515" y="1401"/>
                  </a:cubicBezTo>
                  <a:cubicBezTo>
                    <a:pt x="5612" y="1597"/>
                    <a:pt x="6478" y="2463"/>
                    <a:pt x="6665" y="3560"/>
                  </a:cubicBezTo>
                  <a:cubicBezTo>
                    <a:pt x="6692" y="3676"/>
                    <a:pt x="6790" y="3765"/>
                    <a:pt x="6915" y="3765"/>
                  </a:cubicBezTo>
                  <a:lnTo>
                    <a:pt x="7316" y="3765"/>
                  </a:lnTo>
                  <a:cubicBezTo>
                    <a:pt x="7432" y="3765"/>
                    <a:pt x="7539" y="3845"/>
                    <a:pt x="7566" y="3961"/>
                  </a:cubicBezTo>
                  <a:cubicBezTo>
                    <a:pt x="7602" y="4122"/>
                    <a:pt x="7477" y="4265"/>
                    <a:pt x="7325" y="4265"/>
                  </a:cubicBezTo>
                  <a:lnTo>
                    <a:pt x="6915" y="4265"/>
                  </a:lnTo>
                  <a:cubicBezTo>
                    <a:pt x="6790" y="4265"/>
                    <a:pt x="6692" y="4354"/>
                    <a:pt x="6665" y="4470"/>
                  </a:cubicBezTo>
                  <a:cubicBezTo>
                    <a:pt x="6478" y="5567"/>
                    <a:pt x="5612" y="6432"/>
                    <a:pt x="4515" y="6629"/>
                  </a:cubicBezTo>
                  <a:cubicBezTo>
                    <a:pt x="4399" y="6647"/>
                    <a:pt x="4310" y="6745"/>
                    <a:pt x="4310" y="6870"/>
                  </a:cubicBezTo>
                  <a:lnTo>
                    <a:pt x="4310" y="7271"/>
                  </a:lnTo>
                  <a:cubicBezTo>
                    <a:pt x="4310" y="7387"/>
                    <a:pt x="4230" y="7503"/>
                    <a:pt x="4114" y="7521"/>
                  </a:cubicBezTo>
                  <a:cubicBezTo>
                    <a:pt x="4094" y="7525"/>
                    <a:pt x="4074" y="7527"/>
                    <a:pt x="4055" y="7527"/>
                  </a:cubicBezTo>
                  <a:cubicBezTo>
                    <a:pt x="3920" y="7527"/>
                    <a:pt x="3810" y="7421"/>
                    <a:pt x="3810" y="7280"/>
                  </a:cubicBezTo>
                  <a:lnTo>
                    <a:pt x="3810" y="6870"/>
                  </a:lnTo>
                  <a:cubicBezTo>
                    <a:pt x="3810" y="6745"/>
                    <a:pt x="3721" y="6647"/>
                    <a:pt x="3605" y="6629"/>
                  </a:cubicBezTo>
                  <a:cubicBezTo>
                    <a:pt x="2508" y="6432"/>
                    <a:pt x="1642" y="5567"/>
                    <a:pt x="1446" y="4470"/>
                  </a:cubicBezTo>
                  <a:cubicBezTo>
                    <a:pt x="1428" y="4354"/>
                    <a:pt x="1321" y="4265"/>
                    <a:pt x="1205" y="4265"/>
                  </a:cubicBezTo>
                  <a:lnTo>
                    <a:pt x="804" y="4265"/>
                  </a:lnTo>
                  <a:cubicBezTo>
                    <a:pt x="679" y="4265"/>
                    <a:pt x="572" y="4184"/>
                    <a:pt x="545" y="4068"/>
                  </a:cubicBezTo>
                  <a:cubicBezTo>
                    <a:pt x="509" y="3908"/>
                    <a:pt x="634" y="3765"/>
                    <a:pt x="795" y="3765"/>
                  </a:cubicBezTo>
                  <a:lnTo>
                    <a:pt x="1205" y="3765"/>
                  </a:lnTo>
                  <a:cubicBezTo>
                    <a:pt x="1321" y="3765"/>
                    <a:pt x="1428" y="3676"/>
                    <a:pt x="1446" y="3560"/>
                  </a:cubicBezTo>
                  <a:cubicBezTo>
                    <a:pt x="1642" y="2463"/>
                    <a:pt x="2508" y="1597"/>
                    <a:pt x="3605" y="1401"/>
                  </a:cubicBezTo>
                  <a:cubicBezTo>
                    <a:pt x="3721" y="1383"/>
                    <a:pt x="3810" y="1276"/>
                    <a:pt x="3810" y="1160"/>
                  </a:cubicBezTo>
                  <a:lnTo>
                    <a:pt x="3810" y="759"/>
                  </a:lnTo>
                  <a:cubicBezTo>
                    <a:pt x="3810" y="634"/>
                    <a:pt x="3891" y="527"/>
                    <a:pt x="4007" y="500"/>
                  </a:cubicBezTo>
                  <a:cubicBezTo>
                    <a:pt x="4025" y="496"/>
                    <a:pt x="4044" y="494"/>
                    <a:pt x="4062" y="494"/>
                  </a:cubicBezTo>
                  <a:close/>
                  <a:moveTo>
                    <a:pt x="4060" y="0"/>
                  </a:moveTo>
                  <a:cubicBezTo>
                    <a:pt x="3641" y="0"/>
                    <a:pt x="3311" y="330"/>
                    <a:pt x="3311" y="750"/>
                  </a:cubicBezTo>
                  <a:lnTo>
                    <a:pt x="3311" y="955"/>
                  </a:lnTo>
                  <a:cubicBezTo>
                    <a:pt x="2169" y="1231"/>
                    <a:pt x="1277" y="2124"/>
                    <a:pt x="1000" y="3265"/>
                  </a:cubicBezTo>
                  <a:lnTo>
                    <a:pt x="813" y="3265"/>
                  </a:lnTo>
                  <a:cubicBezTo>
                    <a:pt x="420" y="3265"/>
                    <a:pt x="81" y="3560"/>
                    <a:pt x="46" y="3943"/>
                  </a:cubicBezTo>
                  <a:cubicBezTo>
                    <a:pt x="1" y="4389"/>
                    <a:pt x="358" y="4764"/>
                    <a:pt x="795" y="4764"/>
                  </a:cubicBezTo>
                  <a:lnTo>
                    <a:pt x="1000" y="4764"/>
                  </a:lnTo>
                  <a:cubicBezTo>
                    <a:pt x="1277" y="5897"/>
                    <a:pt x="2169" y="6798"/>
                    <a:pt x="3311" y="7075"/>
                  </a:cubicBezTo>
                  <a:lnTo>
                    <a:pt x="3311" y="7262"/>
                  </a:lnTo>
                  <a:cubicBezTo>
                    <a:pt x="3311" y="7655"/>
                    <a:pt x="3596" y="7994"/>
                    <a:pt x="3989" y="8029"/>
                  </a:cubicBezTo>
                  <a:cubicBezTo>
                    <a:pt x="4010" y="8031"/>
                    <a:pt x="4031" y="8032"/>
                    <a:pt x="4052" y="8032"/>
                  </a:cubicBezTo>
                  <a:cubicBezTo>
                    <a:pt x="4469" y="8032"/>
                    <a:pt x="4809" y="7696"/>
                    <a:pt x="4809" y="7280"/>
                  </a:cubicBezTo>
                  <a:lnTo>
                    <a:pt x="4809" y="7075"/>
                  </a:lnTo>
                  <a:cubicBezTo>
                    <a:pt x="5942" y="6798"/>
                    <a:pt x="6843" y="5897"/>
                    <a:pt x="7120" y="4764"/>
                  </a:cubicBezTo>
                  <a:lnTo>
                    <a:pt x="7307" y="4764"/>
                  </a:lnTo>
                  <a:cubicBezTo>
                    <a:pt x="7700" y="4764"/>
                    <a:pt x="8039" y="4470"/>
                    <a:pt x="8075" y="4086"/>
                  </a:cubicBezTo>
                  <a:cubicBezTo>
                    <a:pt x="8110" y="3640"/>
                    <a:pt x="7762" y="3265"/>
                    <a:pt x="7325" y="3265"/>
                  </a:cubicBezTo>
                  <a:lnTo>
                    <a:pt x="7120" y="3265"/>
                  </a:lnTo>
                  <a:cubicBezTo>
                    <a:pt x="6843" y="2124"/>
                    <a:pt x="5942" y="1231"/>
                    <a:pt x="4809" y="955"/>
                  </a:cubicBezTo>
                  <a:lnTo>
                    <a:pt x="4809" y="750"/>
                  </a:lnTo>
                  <a:cubicBezTo>
                    <a:pt x="4809" y="330"/>
                    <a:pt x="4470"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7" name="Google Shape;14667;p116"/>
            <p:cNvSpPr/>
            <p:nvPr/>
          </p:nvSpPr>
          <p:spPr>
            <a:xfrm>
              <a:off x="4818094" y="1569922"/>
              <a:ext cx="114541" cy="97879"/>
            </a:xfrm>
            <a:custGeom>
              <a:avLst/>
              <a:gdLst/>
              <a:ahLst/>
              <a:cxnLst/>
              <a:rect l="l" t="t" r="r" b="b"/>
              <a:pathLst>
                <a:path w="5032" h="4300" extrusionOk="0">
                  <a:moveTo>
                    <a:pt x="2186" y="500"/>
                  </a:moveTo>
                  <a:cubicBezTo>
                    <a:pt x="3096" y="500"/>
                    <a:pt x="3837" y="1240"/>
                    <a:pt x="3837" y="2150"/>
                  </a:cubicBezTo>
                  <a:cubicBezTo>
                    <a:pt x="3837" y="3060"/>
                    <a:pt x="3096" y="3800"/>
                    <a:pt x="2186" y="3800"/>
                  </a:cubicBezTo>
                  <a:cubicBezTo>
                    <a:pt x="0" y="3720"/>
                    <a:pt x="0" y="589"/>
                    <a:pt x="2186" y="500"/>
                  </a:cubicBezTo>
                  <a:close/>
                  <a:moveTo>
                    <a:pt x="2186" y="0"/>
                  </a:moveTo>
                  <a:cubicBezTo>
                    <a:pt x="1000" y="0"/>
                    <a:pt x="36" y="963"/>
                    <a:pt x="36" y="2150"/>
                  </a:cubicBezTo>
                  <a:cubicBezTo>
                    <a:pt x="36" y="3336"/>
                    <a:pt x="1000" y="4300"/>
                    <a:pt x="2186" y="4300"/>
                  </a:cubicBezTo>
                  <a:cubicBezTo>
                    <a:pt x="5032" y="4193"/>
                    <a:pt x="5032" y="107"/>
                    <a:pt x="2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8" name="Google Shape;14668;p116"/>
          <p:cNvGrpSpPr/>
          <p:nvPr/>
        </p:nvGrpSpPr>
        <p:grpSpPr>
          <a:xfrm>
            <a:off x="5284930" y="1396085"/>
            <a:ext cx="388488" cy="388488"/>
            <a:chOff x="5284930" y="1396085"/>
            <a:chExt cx="388488" cy="388488"/>
          </a:xfrm>
        </p:grpSpPr>
        <p:sp>
          <p:nvSpPr>
            <p:cNvPr id="14669" name="Google Shape;14669;p116"/>
            <p:cNvSpPr/>
            <p:nvPr/>
          </p:nvSpPr>
          <p:spPr>
            <a:xfrm>
              <a:off x="5327997" y="1439925"/>
              <a:ext cx="301762" cy="300624"/>
            </a:xfrm>
            <a:custGeom>
              <a:avLst/>
              <a:gdLst/>
              <a:ahLst/>
              <a:cxnLst/>
              <a:rect l="l" t="t" r="r" b="b"/>
              <a:pathLst>
                <a:path w="13257" h="13207" extrusionOk="0">
                  <a:moveTo>
                    <a:pt x="7378" y="528"/>
                  </a:moveTo>
                  <a:cubicBezTo>
                    <a:pt x="10143" y="867"/>
                    <a:pt x="12374" y="3088"/>
                    <a:pt x="12722" y="5845"/>
                  </a:cubicBezTo>
                  <a:lnTo>
                    <a:pt x="12124" y="5845"/>
                  </a:lnTo>
                  <a:cubicBezTo>
                    <a:pt x="11883" y="5845"/>
                    <a:pt x="11678" y="6050"/>
                    <a:pt x="11678" y="6291"/>
                  </a:cubicBezTo>
                  <a:lnTo>
                    <a:pt x="11678" y="6898"/>
                  </a:lnTo>
                  <a:cubicBezTo>
                    <a:pt x="11678" y="7147"/>
                    <a:pt x="11883" y="7344"/>
                    <a:pt x="12124" y="7344"/>
                  </a:cubicBezTo>
                  <a:lnTo>
                    <a:pt x="12695" y="7344"/>
                  </a:lnTo>
                  <a:cubicBezTo>
                    <a:pt x="12356" y="10145"/>
                    <a:pt x="10170" y="12348"/>
                    <a:pt x="7378" y="12687"/>
                  </a:cubicBezTo>
                  <a:lnTo>
                    <a:pt x="7378" y="12098"/>
                  </a:lnTo>
                  <a:cubicBezTo>
                    <a:pt x="7378" y="11849"/>
                    <a:pt x="7173" y="11643"/>
                    <a:pt x="6932" y="11643"/>
                  </a:cubicBezTo>
                  <a:lnTo>
                    <a:pt x="6325" y="11643"/>
                  </a:lnTo>
                  <a:cubicBezTo>
                    <a:pt x="6075" y="11643"/>
                    <a:pt x="5879" y="11849"/>
                    <a:pt x="5879" y="12098"/>
                  </a:cubicBezTo>
                  <a:lnTo>
                    <a:pt x="5879" y="12678"/>
                  </a:lnTo>
                  <a:cubicBezTo>
                    <a:pt x="5879" y="12678"/>
                    <a:pt x="901" y="10154"/>
                    <a:pt x="562" y="7344"/>
                  </a:cubicBezTo>
                  <a:lnTo>
                    <a:pt x="1151" y="7344"/>
                  </a:lnTo>
                  <a:cubicBezTo>
                    <a:pt x="1161" y="7344"/>
                    <a:pt x="1171" y="7345"/>
                    <a:pt x="1181" y="7345"/>
                  </a:cubicBezTo>
                  <a:cubicBezTo>
                    <a:pt x="1417" y="7345"/>
                    <a:pt x="1605" y="7146"/>
                    <a:pt x="1579" y="6906"/>
                  </a:cubicBezTo>
                  <a:lnTo>
                    <a:pt x="1579" y="6309"/>
                  </a:lnTo>
                  <a:cubicBezTo>
                    <a:pt x="1606" y="6059"/>
                    <a:pt x="1151" y="5881"/>
                    <a:pt x="1151" y="5881"/>
                  </a:cubicBezTo>
                  <a:lnTo>
                    <a:pt x="553" y="5881"/>
                  </a:lnTo>
                  <a:cubicBezTo>
                    <a:pt x="901" y="3070"/>
                    <a:pt x="3087" y="876"/>
                    <a:pt x="5879" y="537"/>
                  </a:cubicBezTo>
                  <a:lnTo>
                    <a:pt x="5879" y="1126"/>
                  </a:lnTo>
                  <a:cubicBezTo>
                    <a:pt x="5879" y="1375"/>
                    <a:pt x="6075" y="1581"/>
                    <a:pt x="6325" y="1581"/>
                  </a:cubicBezTo>
                  <a:lnTo>
                    <a:pt x="6932" y="1581"/>
                  </a:lnTo>
                  <a:cubicBezTo>
                    <a:pt x="7173" y="1581"/>
                    <a:pt x="7378" y="1375"/>
                    <a:pt x="7378" y="1126"/>
                  </a:cubicBezTo>
                  <a:lnTo>
                    <a:pt x="7378" y="528"/>
                  </a:lnTo>
                  <a:close/>
                  <a:moveTo>
                    <a:pt x="7125" y="1"/>
                  </a:moveTo>
                  <a:cubicBezTo>
                    <a:pt x="7033" y="1"/>
                    <a:pt x="6938" y="54"/>
                    <a:pt x="6896" y="153"/>
                  </a:cubicBezTo>
                  <a:cubicBezTo>
                    <a:pt x="6887" y="180"/>
                    <a:pt x="6878" y="216"/>
                    <a:pt x="6878" y="251"/>
                  </a:cubicBezTo>
                  <a:lnTo>
                    <a:pt x="6878" y="1081"/>
                  </a:lnTo>
                  <a:lnTo>
                    <a:pt x="6379" y="1081"/>
                  </a:lnTo>
                  <a:lnTo>
                    <a:pt x="6379" y="287"/>
                  </a:lnTo>
                  <a:cubicBezTo>
                    <a:pt x="6379" y="269"/>
                    <a:pt x="6379" y="251"/>
                    <a:pt x="6379" y="234"/>
                  </a:cubicBezTo>
                  <a:cubicBezTo>
                    <a:pt x="6345" y="89"/>
                    <a:pt x="6221" y="1"/>
                    <a:pt x="6086" y="1"/>
                  </a:cubicBezTo>
                  <a:cubicBezTo>
                    <a:pt x="6080" y="1"/>
                    <a:pt x="6073" y="1"/>
                    <a:pt x="6067" y="2"/>
                  </a:cubicBezTo>
                  <a:cubicBezTo>
                    <a:pt x="4514" y="135"/>
                    <a:pt x="3051" y="813"/>
                    <a:pt x="1936" y="1920"/>
                  </a:cubicBezTo>
                  <a:cubicBezTo>
                    <a:pt x="830" y="3026"/>
                    <a:pt x="143" y="4489"/>
                    <a:pt x="18" y="6041"/>
                  </a:cubicBezTo>
                  <a:cubicBezTo>
                    <a:pt x="0" y="6175"/>
                    <a:pt x="98" y="6318"/>
                    <a:pt x="259" y="6344"/>
                  </a:cubicBezTo>
                  <a:lnTo>
                    <a:pt x="1080" y="6344"/>
                  </a:lnTo>
                  <a:lnTo>
                    <a:pt x="1080" y="6844"/>
                  </a:lnTo>
                  <a:lnTo>
                    <a:pt x="277" y="6844"/>
                  </a:lnTo>
                  <a:cubicBezTo>
                    <a:pt x="116" y="6871"/>
                    <a:pt x="27" y="7013"/>
                    <a:pt x="36" y="7156"/>
                  </a:cubicBezTo>
                  <a:cubicBezTo>
                    <a:pt x="161" y="8708"/>
                    <a:pt x="848" y="10172"/>
                    <a:pt x="1954" y="11287"/>
                  </a:cubicBezTo>
                  <a:cubicBezTo>
                    <a:pt x="3060" y="12393"/>
                    <a:pt x="4523" y="13080"/>
                    <a:pt x="6067" y="13205"/>
                  </a:cubicBezTo>
                  <a:cubicBezTo>
                    <a:pt x="6077" y="13206"/>
                    <a:pt x="6087" y="13206"/>
                    <a:pt x="6097" y="13206"/>
                  </a:cubicBezTo>
                  <a:cubicBezTo>
                    <a:pt x="6167" y="13206"/>
                    <a:pt x="6235" y="13180"/>
                    <a:pt x="6290" y="13133"/>
                  </a:cubicBezTo>
                  <a:cubicBezTo>
                    <a:pt x="6343" y="13080"/>
                    <a:pt x="6379" y="12999"/>
                    <a:pt x="6379" y="12928"/>
                  </a:cubicBezTo>
                  <a:lnTo>
                    <a:pt x="6379" y="12143"/>
                  </a:lnTo>
                  <a:lnTo>
                    <a:pt x="6878" y="12143"/>
                  </a:lnTo>
                  <a:lnTo>
                    <a:pt x="6878" y="12901"/>
                  </a:lnTo>
                  <a:cubicBezTo>
                    <a:pt x="6878" y="12919"/>
                    <a:pt x="6878" y="12937"/>
                    <a:pt x="6878" y="12946"/>
                  </a:cubicBezTo>
                  <a:cubicBezTo>
                    <a:pt x="6905" y="13098"/>
                    <a:pt x="7030" y="13187"/>
                    <a:pt x="7164" y="13187"/>
                  </a:cubicBezTo>
                  <a:cubicBezTo>
                    <a:pt x="8725" y="13062"/>
                    <a:pt x="10206" y="12384"/>
                    <a:pt x="11321" y="11269"/>
                  </a:cubicBezTo>
                  <a:cubicBezTo>
                    <a:pt x="12427" y="10163"/>
                    <a:pt x="13114" y="8700"/>
                    <a:pt x="13239" y="7156"/>
                  </a:cubicBezTo>
                  <a:cubicBezTo>
                    <a:pt x="13248" y="7013"/>
                    <a:pt x="13159" y="6880"/>
                    <a:pt x="12998" y="6844"/>
                  </a:cubicBezTo>
                  <a:lnTo>
                    <a:pt x="12177" y="6844"/>
                  </a:lnTo>
                  <a:lnTo>
                    <a:pt x="12177" y="6344"/>
                  </a:lnTo>
                  <a:lnTo>
                    <a:pt x="12954" y="6344"/>
                  </a:lnTo>
                  <a:cubicBezTo>
                    <a:pt x="13114" y="6344"/>
                    <a:pt x="13257" y="6202"/>
                    <a:pt x="13239" y="6041"/>
                  </a:cubicBezTo>
                  <a:cubicBezTo>
                    <a:pt x="13105" y="4480"/>
                    <a:pt x="12418" y="3017"/>
                    <a:pt x="11303" y="1902"/>
                  </a:cubicBezTo>
                  <a:cubicBezTo>
                    <a:pt x="10188" y="796"/>
                    <a:pt x="8707" y="118"/>
                    <a:pt x="7146" y="2"/>
                  </a:cubicBezTo>
                  <a:cubicBezTo>
                    <a:pt x="7139" y="1"/>
                    <a:pt x="7132" y="1"/>
                    <a:pt x="7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0" name="Google Shape;14670;p116"/>
            <p:cNvSpPr/>
            <p:nvPr/>
          </p:nvSpPr>
          <p:spPr>
            <a:xfrm>
              <a:off x="5284930" y="1396085"/>
              <a:ext cx="388488" cy="388488"/>
            </a:xfrm>
            <a:custGeom>
              <a:avLst/>
              <a:gdLst/>
              <a:ahLst/>
              <a:cxnLst/>
              <a:rect l="l" t="t" r="r" b="b"/>
              <a:pathLst>
                <a:path w="17067" h="17067" extrusionOk="0">
                  <a:moveTo>
                    <a:pt x="8217" y="1"/>
                  </a:moveTo>
                  <a:cubicBezTo>
                    <a:pt x="7967" y="1"/>
                    <a:pt x="7771" y="206"/>
                    <a:pt x="7771" y="456"/>
                  </a:cubicBezTo>
                  <a:lnTo>
                    <a:pt x="7771" y="964"/>
                  </a:lnTo>
                  <a:cubicBezTo>
                    <a:pt x="4256" y="1250"/>
                    <a:pt x="1241" y="4274"/>
                    <a:pt x="956" y="7807"/>
                  </a:cubicBezTo>
                  <a:lnTo>
                    <a:pt x="456" y="7807"/>
                  </a:lnTo>
                  <a:cubicBezTo>
                    <a:pt x="206" y="7807"/>
                    <a:pt x="1" y="8003"/>
                    <a:pt x="1" y="8253"/>
                  </a:cubicBezTo>
                  <a:lnTo>
                    <a:pt x="1" y="8824"/>
                  </a:lnTo>
                  <a:cubicBezTo>
                    <a:pt x="1" y="9073"/>
                    <a:pt x="206" y="9270"/>
                    <a:pt x="456" y="9270"/>
                  </a:cubicBezTo>
                  <a:lnTo>
                    <a:pt x="956" y="9270"/>
                  </a:lnTo>
                  <a:cubicBezTo>
                    <a:pt x="1241" y="12802"/>
                    <a:pt x="4256" y="15826"/>
                    <a:pt x="7771" y="16112"/>
                  </a:cubicBezTo>
                  <a:lnTo>
                    <a:pt x="7771" y="16620"/>
                  </a:lnTo>
                  <a:cubicBezTo>
                    <a:pt x="7771" y="16870"/>
                    <a:pt x="7967" y="17067"/>
                    <a:pt x="8217" y="17067"/>
                  </a:cubicBezTo>
                  <a:lnTo>
                    <a:pt x="8824" y="17067"/>
                  </a:lnTo>
                  <a:cubicBezTo>
                    <a:pt x="9065" y="17067"/>
                    <a:pt x="9270" y="16870"/>
                    <a:pt x="9270" y="16620"/>
                  </a:cubicBezTo>
                  <a:lnTo>
                    <a:pt x="9270" y="16112"/>
                  </a:lnTo>
                  <a:cubicBezTo>
                    <a:pt x="12803" y="15826"/>
                    <a:pt x="15827" y="12802"/>
                    <a:pt x="16112" y="9270"/>
                  </a:cubicBezTo>
                  <a:lnTo>
                    <a:pt x="16621" y="9270"/>
                  </a:lnTo>
                  <a:cubicBezTo>
                    <a:pt x="16871" y="9270"/>
                    <a:pt x="17067" y="9073"/>
                    <a:pt x="17067" y="8824"/>
                  </a:cubicBezTo>
                  <a:lnTo>
                    <a:pt x="17067" y="8217"/>
                  </a:lnTo>
                  <a:cubicBezTo>
                    <a:pt x="17067" y="7976"/>
                    <a:pt x="16871" y="7771"/>
                    <a:pt x="16621" y="7771"/>
                  </a:cubicBezTo>
                  <a:lnTo>
                    <a:pt x="16112" y="7771"/>
                  </a:lnTo>
                  <a:cubicBezTo>
                    <a:pt x="15979" y="6326"/>
                    <a:pt x="15425" y="4961"/>
                    <a:pt x="14533" y="3819"/>
                  </a:cubicBezTo>
                  <a:cubicBezTo>
                    <a:pt x="14481" y="3756"/>
                    <a:pt x="14405" y="3724"/>
                    <a:pt x="14329" y="3724"/>
                  </a:cubicBezTo>
                  <a:cubicBezTo>
                    <a:pt x="14275" y="3724"/>
                    <a:pt x="14221" y="3741"/>
                    <a:pt x="14177" y="3774"/>
                  </a:cubicBezTo>
                  <a:cubicBezTo>
                    <a:pt x="14069" y="3863"/>
                    <a:pt x="14052" y="4024"/>
                    <a:pt x="14141" y="4131"/>
                  </a:cubicBezTo>
                  <a:cubicBezTo>
                    <a:pt x="15015" y="5246"/>
                    <a:pt x="15533" y="6584"/>
                    <a:pt x="15631" y="8012"/>
                  </a:cubicBezTo>
                  <a:cubicBezTo>
                    <a:pt x="15648" y="8154"/>
                    <a:pt x="15764" y="8270"/>
                    <a:pt x="15916" y="8270"/>
                  </a:cubicBezTo>
                  <a:lnTo>
                    <a:pt x="16567" y="8270"/>
                  </a:lnTo>
                  <a:lnTo>
                    <a:pt x="16567" y="8770"/>
                  </a:lnTo>
                  <a:lnTo>
                    <a:pt x="15916" y="8770"/>
                  </a:lnTo>
                  <a:cubicBezTo>
                    <a:pt x="15764" y="8770"/>
                    <a:pt x="15640" y="8886"/>
                    <a:pt x="15631" y="9038"/>
                  </a:cubicBezTo>
                  <a:cubicBezTo>
                    <a:pt x="15443" y="12472"/>
                    <a:pt x="12473" y="15443"/>
                    <a:pt x="9029" y="15630"/>
                  </a:cubicBezTo>
                  <a:cubicBezTo>
                    <a:pt x="8886" y="15639"/>
                    <a:pt x="8770" y="15764"/>
                    <a:pt x="8770" y="15916"/>
                  </a:cubicBezTo>
                  <a:lnTo>
                    <a:pt x="8770" y="16567"/>
                  </a:lnTo>
                  <a:lnTo>
                    <a:pt x="8271" y="16567"/>
                  </a:lnTo>
                  <a:lnTo>
                    <a:pt x="8271" y="15916"/>
                  </a:lnTo>
                  <a:cubicBezTo>
                    <a:pt x="8271" y="15764"/>
                    <a:pt x="8155" y="15639"/>
                    <a:pt x="8003" y="15630"/>
                  </a:cubicBezTo>
                  <a:cubicBezTo>
                    <a:pt x="4569" y="15443"/>
                    <a:pt x="1598" y="12472"/>
                    <a:pt x="1410" y="9038"/>
                  </a:cubicBezTo>
                  <a:cubicBezTo>
                    <a:pt x="1402" y="8886"/>
                    <a:pt x="1277" y="8770"/>
                    <a:pt x="1125" y="8770"/>
                  </a:cubicBezTo>
                  <a:lnTo>
                    <a:pt x="474" y="8770"/>
                  </a:lnTo>
                  <a:lnTo>
                    <a:pt x="474" y="8270"/>
                  </a:lnTo>
                  <a:lnTo>
                    <a:pt x="1125" y="8270"/>
                  </a:lnTo>
                  <a:cubicBezTo>
                    <a:pt x="1277" y="8270"/>
                    <a:pt x="1402" y="8154"/>
                    <a:pt x="1410" y="8012"/>
                  </a:cubicBezTo>
                  <a:cubicBezTo>
                    <a:pt x="1598" y="4577"/>
                    <a:pt x="4569" y="1624"/>
                    <a:pt x="8003" y="1437"/>
                  </a:cubicBezTo>
                  <a:cubicBezTo>
                    <a:pt x="8155" y="1428"/>
                    <a:pt x="8271" y="1303"/>
                    <a:pt x="8271" y="1160"/>
                  </a:cubicBezTo>
                  <a:lnTo>
                    <a:pt x="8271" y="509"/>
                  </a:lnTo>
                  <a:lnTo>
                    <a:pt x="8770" y="509"/>
                  </a:lnTo>
                  <a:lnTo>
                    <a:pt x="8770" y="1160"/>
                  </a:lnTo>
                  <a:cubicBezTo>
                    <a:pt x="8770" y="1303"/>
                    <a:pt x="8886" y="1428"/>
                    <a:pt x="9029" y="1437"/>
                  </a:cubicBezTo>
                  <a:cubicBezTo>
                    <a:pt x="10662" y="1553"/>
                    <a:pt x="12160" y="2204"/>
                    <a:pt x="13356" y="3319"/>
                  </a:cubicBezTo>
                  <a:cubicBezTo>
                    <a:pt x="13405" y="3365"/>
                    <a:pt x="13468" y="3388"/>
                    <a:pt x="13531" y="3388"/>
                  </a:cubicBezTo>
                  <a:cubicBezTo>
                    <a:pt x="13614" y="3388"/>
                    <a:pt x="13697" y="3347"/>
                    <a:pt x="13748" y="3266"/>
                  </a:cubicBezTo>
                  <a:cubicBezTo>
                    <a:pt x="13802" y="3159"/>
                    <a:pt x="13784" y="3034"/>
                    <a:pt x="13695" y="2953"/>
                  </a:cubicBezTo>
                  <a:cubicBezTo>
                    <a:pt x="12464" y="1803"/>
                    <a:pt x="10938" y="1116"/>
                    <a:pt x="9270" y="955"/>
                  </a:cubicBezTo>
                  <a:lnTo>
                    <a:pt x="9270" y="456"/>
                  </a:lnTo>
                  <a:cubicBezTo>
                    <a:pt x="9270" y="206"/>
                    <a:pt x="9065" y="1"/>
                    <a:pt x="8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1" name="Google Shape;14671;p116"/>
            <p:cNvSpPr/>
            <p:nvPr/>
          </p:nvSpPr>
          <p:spPr>
            <a:xfrm>
              <a:off x="5404342" y="1516294"/>
              <a:ext cx="149481" cy="141970"/>
            </a:xfrm>
            <a:custGeom>
              <a:avLst/>
              <a:gdLst/>
              <a:ahLst/>
              <a:cxnLst/>
              <a:rect l="l" t="t" r="r" b="b"/>
              <a:pathLst>
                <a:path w="6567" h="6237" extrusionOk="0">
                  <a:moveTo>
                    <a:pt x="3283" y="500"/>
                  </a:moveTo>
                  <a:cubicBezTo>
                    <a:pt x="4408" y="545"/>
                    <a:pt x="4408" y="2160"/>
                    <a:pt x="3283" y="2204"/>
                  </a:cubicBezTo>
                  <a:cubicBezTo>
                    <a:pt x="2811" y="2204"/>
                    <a:pt x="2427" y="1821"/>
                    <a:pt x="2427" y="1357"/>
                  </a:cubicBezTo>
                  <a:cubicBezTo>
                    <a:pt x="2427" y="884"/>
                    <a:pt x="2811" y="500"/>
                    <a:pt x="3283" y="500"/>
                  </a:cubicBezTo>
                  <a:close/>
                  <a:moveTo>
                    <a:pt x="3283" y="1"/>
                  </a:moveTo>
                  <a:cubicBezTo>
                    <a:pt x="2061" y="1"/>
                    <a:pt x="1473" y="1517"/>
                    <a:pt x="2356" y="2338"/>
                  </a:cubicBezTo>
                  <a:cubicBezTo>
                    <a:pt x="1597" y="2552"/>
                    <a:pt x="946" y="3043"/>
                    <a:pt x="509" y="3730"/>
                  </a:cubicBezTo>
                  <a:cubicBezTo>
                    <a:pt x="438" y="3846"/>
                    <a:pt x="464" y="3997"/>
                    <a:pt x="589" y="4078"/>
                  </a:cubicBezTo>
                  <a:cubicBezTo>
                    <a:pt x="630" y="4103"/>
                    <a:pt x="675" y="4115"/>
                    <a:pt x="719" y="4115"/>
                  </a:cubicBezTo>
                  <a:cubicBezTo>
                    <a:pt x="801" y="4115"/>
                    <a:pt x="882" y="4073"/>
                    <a:pt x="928" y="3997"/>
                  </a:cubicBezTo>
                  <a:cubicBezTo>
                    <a:pt x="1495" y="3109"/>
                    <a:pt x="2371" y="2710"/>
                    <a:pt x="3241" y="2710"/>
                  </a:cubicBezTo>
                  <a:cubicBezTo>
                    <a:pt x="4657" y="2710"/>
                    <a:pt x="6056" y="3768"/>
                    <a:pt x="6067" y="5487"/>
                  </a:cubicBezTo>
                  <a:cubicBezTo>
                    <a:pt x="6067" y="5621"/>
                    <a:pt x="5951" y="5737"/>
                    <a:pt x="5817" y="5737"/>
                  </a:cubicBezTo>
                  <a:cubicBezTo>
                    <a:pt x="5674" y="5737"/>
                    <a:pt x="5567" y="5621"/>
                    <a:pt x="5567" y="5487"/>
                  </a:cubicBezTo>
                  <a:cubicBezTo>
                    <a:pt x="5509" y="3975"/>
                    <a:pt x="4396" y="3219"/>
                    <a:pt x="3283" y="3219"/>
                  </a:cubicBezTo>
                  <a:cubicBezTo>
                    <a:pt x="2171" y="3219"/>
                    <a:pt x="1058" y="3975"/>
                    <a:pt x="1000" y="5487"/>
                  </a:cubicBezTo>
                  <a:cubicBezTo>
                    <a:pt x="995" y="5652"/>
                    <a:pt x="873" y="5735"/>
                    <a:pt x="750" y="5735"/>
                  </a:cubicBezTo>
                  <a:cubicBezTo>
                    <a:pt x="627" y="5735"/>
                    <a:pt x="505" y="5652"/>
                    <a:pt x="500" y="5487"/>
                  </a:cubicBezTo>
                  <a:cubicBezTo>
                    <a:pt x="500" y="5318"/>
                    <a:pt x="509" y="5148"/>
                    <a:pt x="545" y="4988"/>
                  </a:cubicBezTo>
                  <a:cubicBezTo>
                    <a:pt x="570" y="4805"/>
                    <a:pt x="428" y="4698"/>
                    <a:pt x="288" y="4698"/>
                  </a:cubicBezTo>
                  <a:cubicBezTo>
                    <a:pt x="182" y="4698"/>
                    <a:pt x="76" y="4760"/>
                    <a:pt x="45" y="4898"/>
                  </a:cubicBezTo>
                  <a:cubicBezTo>
                    <a:pt x="18" y="5095"/>
                    <a:pt x="1" y="5291"/>
                    <a:pt x="1" y="5487"/>
                  </a:cubicBezTo>
                  <a:cubicBezTo>
                    <a:pt x="1" y="5898"/>
                    <a:pt x="331" y="6237"/>
                    <a:pt x="750" y="6237"/>
                  </a:cubicBezTo>
                  <a:cubicBezTo>
                    <a:pt x="1160" y="6237"/>
                    <a:pt x="1499" y="5898"/>
                    <a:pt x="1499" y="5487"/>
                  </a:cubicBezTo>
                  <a:cubicBezTo>
                    <a:pt x="1499" y="4506"/>
                    <a:pt x="2293" y="3703"/>
                    <a:pt x="3283" y="3703"/>
                  </a:cubicBezTo>
                  <a:cubicBezTo>
                    <a:pt x="4265" y="3703"/>
                    <a:pt x="5068" y="4506"/>
                    <a:pt x="5068" y="5487"/>
                  </a:cubicBezTo>
                  <a:cubicBezTo>
                    <a:pt x="5068" y="5898"/>
                    <a:pt x="5398" y="6237"/>
                    <a:pt x="5817" y="6237"/>
                  </a:cubicBezTo>
                  <a:cubicBezTo>
                    <a:pt x="6227" y="6237"/>
                    <a:pt x="6566" y="5898"/>
                    <a:pt x="6566" y="5487"/>
                  </a:cubicBezTo>
                  <a:cubicBezTo>
                    <a:pt x="6566" y="3997"/>
                    <a:pt x="5567" y="2731"/>
                    <a:pt x="4202" y="2338"/>
                  </a:cubicBezTo>
                  <a:cubicBezTo>
                    <a:pt x="5086" y="1517"/>
                    <a:pt x="4497" y="1"/>
                    <a:pt x="3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2" name="Google Shape;14672;p116"/>
            <p:cNvSpPr/>
            <p:nvPr/>
          </p:nvSpPr>
          <p:spPr>
            <a:xfrm>
              <a:off x="5451461" y="1624074"/>
              <a:ext cx="55040" cy="40176"/>
            </a:xfrm>
            <a:custGeom>
              <a:avLst/>
              <a:gdLst/>
              <a:ahLst/>
              <a:cxnLst/>
              <a:rect l="l" t="t" r="r" b="b"/>
              <a:pathLst>
                <a:path w="2418" h="1765" extrusionOk="0">
                  <a:moveTo>
                    <a:pt x="2141" y="1"/>
                  </a:moveTo>
                  <a:cubicBezTo>
                    <a:pt x="2077" y="1"/>
                    <a:pt x="2012" y="25"/>
                    <a:pt x="1963" y="74"/>
                  </a:cubicBezTo>
                  <a:lnTo>
                    <a:pt x="874" y="1163"/>
                  </a:lnTo>
                  <a:lnTo>
                    <a:pt x="455" y="752"/>
                  </a:lnTo>
                  <a:cubicBezTo>
                    <a:pt x="406" y="703"/>
                    <a:pt x="341" y="679"/>
                    <a:pt x="277" y="679"/>
                  </a:cubicBezTo>
                  <a:cubicBezTo>
                    <a:pt x="212" y="679"/>
                    <a:pt x="147" y="703"/>
                    <a:pt x="98" y="752"/>
                  </a:cubicBezTo>
                  <a:cubicBezTo>
                    <a:pt x="0" y="850"/>
                    <a:pt x="0" y="1002"/>
                    <a:pt x="98" y="1100"/>
                  </a:cubicBezTo>
                  <a:lnTo>
                    <a:pt x="696" y="1698"/>
                  </a:lnTo>
                  <a:cubicBezTo>
                    <a:pt x="745" y="1743"/>
                    <a:pt x="810" y="1765"/>
                    <a:pt x="873" y="1765"/>
                  </a:cubicBezTo>
                  <a:cubicBezTo>
                    <a:pt x="937" y="1765"/>
                    <a:pt x="999" y="1743"/>
                    <a:pt x="1044" y="1698"/>
                  </a:cubicBezTo>
                  <a:lnTo>
                    <a:pt x="2320" y="431"/>
                  </a:lnTo>
                  <a:cubicBezTo>
                    <a:pt x="2418" y="333"/>
                    <a:pt x="2418" y="172"/>
                    <a:pt x="2320" y="74"/>
                  </a:cubicBezTo>
                  <a:cubicBezTo>
                    <a:pt x="2271" y="25"/>
                    <a:pt x="2206" y="1"/>
                    <a:pt x="2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3" name="Google Shape;14673;p116"/>
          <p:cNvGrpSpPr/>
          <p:nvPr/>
        </p:nvGrpSpPr>
        <p:grpSpPr>
          <a:xfrm>
            <a:off x="5891096" y="1435282"/>
            <a:ext cx="399846" cy="310298"/>
            <a:chOff x="5891096" y="1435282"/>
            <a:chExt cx="399846" cy="310298"/>
          </a:xfrm>
        </p:grpSpPr>
        <p:sp>
          <p:nvSpPr>
            <p:cNvPr id="14674" name="Google Shape;14674;p116"/>
            <p:cNvSpPr/>
            <p:nvPr/>
          </p:nvSpPr>
          <p:spPr>
            <a:xfrm>
              <a:off x="5894351" y="1435282"/>
              <a:ext cx="391105" cy="117591"/>
            </a:xfrm>
            <a:custGeom>
              <a:avLst/>
              <a:gdLst/>
              <a:ahLst/>
              <a:cxnLst/>
              <a:rect l="l" t="t" r="r" b="b"/>
              <a:pathLst>
                <a:path w="17182" h="5166" extrusionOk="0">
                  <a:moveTo>
                    <a:pt x="13292" y="500"/>
                  </a:moveTo>
                  <a:cubicBezTo>
                    <a:pt x="13631" y="509"/>
                    <a:pt x="13622" y="991"/>
                    <a:pt x="13292" y="1000"/>
                  </a:cubicBezTo>
                  <a:cubicBezTo>
                    <a:pt x="12962" y="991"/>
                    <a:pt x="12962" y="509"/>
                    <a:pt x="13292" y="500"/>
                  </a:cubicBezTo>
                  <a:close/>
                  <a:moveTo>
                    <a:pt x="3961" y="2766"/>
                  </a:moveTo>
                  <a:cubicBezTo>
                    <a:pt x="4291" y="2775"/>
                    <a:pt x="4291" y="3257"/>
                    <a:pt x="3961" y="3265"/>
                  </a:cubicBezTo>
                  <a:cubicBezTo>
                    <a:pt x="3631" y="3257"/>
                    <a:pt x="3631" y="2775"/>
                    <a:pt x="3961" y="2766"/>
                  </a:cubicBezTo>
                  <a:close/>
                  <a:moveTo>
                    <a:pt x="8627" y="4166"/>
                  </a:moveTo>
                  <a:cubicBezTo>
                    <a:pt x="8957" y="4175"/>
                    <a:pt x="8957" y="4657"/>
                    <a:pt x="8627" y="4666"/>
                  </a:cubicBezTo>
                  <a:cubicBezTo>
                    <a:pt x="8297" y="4657"/>
                    <a:pt x="8297" y="4175"/>
                    <a:pt x="8627" y="4166"/>
                  </a:cubicBezTo>
                  <a:close/>
                  <a:moveTo>
                    <a:pt x="13280" y="0"/>
                  </a:moveTo>
                  <a:cubicBezTo>
                    <a:pt x="12787" y="0"/>
                    <a:pt x="12420" y="522"/>
                    <a:pt x="12588" y="991"/>
                  </a:cubicBezTo>
                  <a:lnTo>
                    <a:pt x="9028" y="3783"/>
                  </a:lnTo>
                  <a:cubicBezTo>
                    <a:pt x="8914" y="3705"/>
                    <a:pt x="8777" y="3668"/>
                    <a:pt x="8639" y="3668"/>
                  </a:cubicBezTo>
                  <a:cubicBezTo>
                    <a:pt x="8400" y="3668"/>
                    <a:pt x="8159" y="3778"/>
                    <a:pt x="8029" y="3970"/>
                  </a:cubicBezTo>
                  <a:lnTo>
                    <a:pt x="4710" y="2980"/>
                  </a:lnTo>
                  <a:cubicBezTo>
                    <a:pt x="4665" y="2498"/>
                    <a:pt x="4317" y="2272"/>
                    <a:pt x="3969" y="2272"/>
                  </a:cubicBezTo>
                  <a:cubicBezTo>
                    <a:pt x="3569" y="2272"/>
                    <a:pt x="3168" y="2570"/>
                    <a:pt x="3221" y="3123"/>
                  </a:cubicBezTo>
                  <a:lnTo>
                    <a:pt x="232" y="4693"/>
                  </a:lnTo>
                  <a:cubicBezTo>
                    <a:pt x="0" y="4818"/>
                    <a:pt x="89" y="5166"/>
                    <a:pt x="348" y="5166"/>
                  </a:cubicBezTo>
                  <a:cubicBezTo>
                    <a:pt x="384" y="5166"/>
                    <a:pt x="428" y="5157"/>
                    <a:pt x="464" y="5139"/>
                  </a:cubicBezTo>
                  <a:lnTo>
                    <a:pt x="3452" y="3569"/>
                  </a:lnTo>
                  <a:cubicBezTo>
                    <a:pt x="3594" y="3702"/>
                    <a:pt x="3778" y="3766"/>
                    <a:pt x="3961" y="3766"/>
                  </a:cubicBezTo>
                  <a:cubicBezTo>
                    <a:pt x="4195" y="3766"/>
                    <a:pt x="4428" y="3662"/>
                    <a:pt x="4568" y="3462"/>
                  </a:cubicBezTo>
                  <a:lnTo>
                    <a:pt x="7877" y="4452"/>
                  </a:lnTo>
                  <a:cubicBezTo>
                    <a:pt x="7904" y="4853"/>
                    <a:pt x="8225" y="5166"/>
                    <a:pt x="8627" y="5166"/>
                  </a:cubicBezTo>
                  <a:cubicBezTo>
                    <a:pt x="8631" y="5166"/>
                    <a:pt x="8635" y="5166"/>
                    <a:pt x="8639" y="5166"/>
                  </a:cubicBezTo>
                  <a:cubicBezTo>
                    <a:pt x="9141" y="5166"/>
                    <a:pt x="9508" y="4644"/>
                    <a:pt x="9340" y="4175"/>
                  </a:cubicBezTo>
                  <a:lnTo>
                    <a:pt x="12900" y="1383"/>
                  </a:lnTo>
                  <a:cubicBezTo>
                    <a:pt x="13018" y="1463"/>
                    <a:pt x="13154" y="1499"/>
                    <a:pt x="13290" y="1499"/>
                  </a:cubicBezTo>
                  <a:cubicBezTo>
                    <a:pt x="13567" y="1499"/>
                    <a:pt x="13842" y="1349"/>
                    <a:pt x="13961" y="1098"/>
                  </a:cubicBezTo>
                  <a:lnTo>
                    <a:pt x="16879" y="1499"/>
                  </a:lnTo>
                  <a:cubicBezTo>
                    <a:pt x="16889" y="1501"/>
                    <a:pt x="16900" y="1501"/>
                    <a:pt x="16910" y="1501"/>
                  </a:cubicBezTo>
                  <a:cubicBezTo>
                    <a:pt x="17033" y="1501"/>
                    <a:pt x="17148" y="1408"/>
                    <a:pt x="17164" y="1285"/>
                  </a:cubicBezTo>
                  <a:cubicBezTo>
                    <a:pt x="17182" y="1151"/>
                    <a:pt x="17084" y="1017"/>
                    <a:pt x="16950" y="1000"/>
                  </a:cubicBezTo>
                  <a:lnTo>
                    <a:pt x="14033" y="598"/>
                  </a:lnTo>
                  <a:cubicBezTo>
                    <a:pt x="13961" y="259"/>
                    <a:pt x="13658" y="0"/>
                    <a:pt x="13292" y="0"/>
                  </a:cubicBezTo>
                  <a:cubicBezTo>
                    <a:pt x="13288" y="0"/>
                    <a:pt x="13284" y="0"/>
                    <a:pt x="13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5" name="Google Shape;14675;p116"/>
            <p:cNvSpPr/>
            <p:nvPr/>
          </p:nvSpPr>
          <p:spPr>
            <a:xfrm>
              <a:off x="5891096" y="1517113"/>
              <a:ext cx="399846" cy="228467"/>
            </a:xfrm>
            <a:custGeom>
              <a:avLst/>
              <a:gdLst/>
              <a:ahLst/>
              <a:cxnLst/>
              <a:rect l="l" t="t" r="r" b="b"/>
              <a:pathLst>
                <a:path w="17566" h="10037" extrusionOk="0">
                  <a:moveTo>
                    <a:pt x="5335" y="2374"/>
                  </a:moveTo>
                  <a:lnTo>
                    <a:pt x="5335" y="8538"/>
                  </a:lnTo>
                  <a:lnTo>
                    <a:pt x="2900" y="8538"/>
                  </a:lnTo>
                  <a:lnTo>
                    <a:pt x="2900" y="2374"/>
                  </a:lnTo>
                  <a:close/>
                  <a:moveTo>
                    <a:pt x="10001" y="3605"/>
                  </a:moveTo>
                  <a:lnTo>
                    <a:pt x="10001" y="8538"/>
                  </a:lnTo>
                  <a:lnTo>
                    <a:pt x="7565" y="8538"/>
                  </a:lnTo>
                  <a:lnTo>
                    <a:pt x="7565" y="3605"/>
                  </a:lnTo>
                  <a:close/>
                  <a:moveTo>
                    <a:pt x="11981" y="1"/>
                  </a:moveTo>
                  <a:cubicBezTo>
                    <a:pt x="11839" y="1"/>
                    <a:pt x="11731" y="117"/>
                    <a:pt x="11731" y="250"/>
                  </a:cubicBezTo>
                  <a:lnTo>
                    <a:pt x="11731" y="8538"/>
                  </a:lnTo>
                  <a:lnTo>
                    <a:pt x="10500" y="8538"/>
                  </a:lnTo>
                  <a:lnTo>
                    <a:pt x="10500" y="3355"/>
                  </a:lnTo>
                  <a:cubicBezTo>
                    <a:pt x="10500" y="3212"/>
                    <a:pt x="10384" y="3105"/>
                    <a:pt x="10251" y="3105"/>
                  </a:cubicBezTo>
                  <a:lnTo>
                    <a:pt x="7316" y="3105"/>
                  </a:lnTo>
                  <a:cubicBezTo>
                    <a:pt x="7173" y="3105"/>
                    <a:pt x="7066" y="3212"/>
                    <a:pt x="7066" y="3355"/>
                  </a:cubicBezTo>
                  <a:lnTo>
                    <a:pt x="7066" y="8538"/>
                  </a:lnTo>
                  <a:lnTo>
                    <a:pt x="5835" y="8538"/>
                  </a:lnTo>
                  <a:lnTo>
                    <a:pt x="5835" y="2088"/>
                  </a:lnTo>
                  <a:cubicBezTo>
                    <a:pt x="5835" y="1945"/>
                    <a:pt x="5719" y="1838"/>
                    <a:pt x="5585" y="1838"/>
                  </a:cubicBezTo>
                  <a:lnTo>
                    <a:pt x="2650" y="1838"/>
                  </a:lnTo>
                  <a:cubicBezTo>
                    <a:pt x="2507" y="1838"/>
                    <a:pt x="2400" y="1945"/>
                    <a:pt x="2400" y="2088"/>
                  </a:cubicBezTo>
                  <a:lnTo>
                    <a:pt x="2400" y="8538"/>
                  </a:lnTo>
                  <a:lnTo>
                    <a:pt x="999" y="8538"/>
                  </a:lnTo>
                  <a:cubicBezTo>
                    <a:pt x="9" y="8574"/>
                    <a:pt x="0" y="10001"/>
                    <a:pt x="999" y="10037"/>
                  </a:cubicBezTo>
                  <a:lnTo>
                    <a:pt x="4612" y="10037"/>
                  </a:lnTo>
                  <a:cubicBezTo>
                    <a:pt x="4943" y="10028"/>
                    <a:pt x="4934" y="9546"/>
                    <a:pt x="4612" y="9537"/>
                  </a:cubicBezTo>
                  <a:lnTo>
                    <a:pt x="991" y="9537"/>
                  </a:lnTo>
                  <a:cubicBezTo>
                    <a:pt x="660" y="9528"/>
                    <a:pt x="660" y="9046"/>
                    <a:pt x="991" y="9038"/>
                  </a:cubicBezTo>
                  <a:lnTo>
                    <a:pt x="16558" y="9038"/>
                  </a:lnTo>
                  <a:cubicBezTo>
                    <a:pt x="16879" y="9046"/>
                    <a:pt x="16897" y="9519"/>
                    <a:pt x="16558" y="9537"/>
                  </a:cubicBezTo>
                  <a:lnTo>
                    <a:pt x="5790" y="9537"/>
                  </a:lnTo>
                  <a:cubicBezTo>
                    <a:pt x="5460" y="9546"/>
                    <a:pt x="5460" y="10028"/>
                    <a:pt x="5790" y="10037"/>
                  </a:cubicBezTo>
                  <a:lnTo>
                    <a:pt x="16567" y="10037"/>
                  </a:lnTo>
                  <a:cubicBezTo>
                    <a:pt x="17548" y="10001"/>
                    <a:pt x="17566" y="8574"/>
                    <a:pt x="16567" y="8538"/>
                  </a:cubicBezTo>
                  <a:lnTo>
                    <a:pt x="15166" y="8538"/>
                  </a:lnTo>
                  <a:lnTo>
                    <a:pt x="15166" y="2115"/>
                  </a:lnTo>
                  <a:cubicBezTo>
                    <a:pt x="15166" y="1981"/>
                    <a:pt x="15068" y="1874"/>
                    <a:pt x="14943" y="1856"/>
                  </a:cubicBezTo>
                  <a:cubicBezTo>
                    <a:pt x="14933" y="1855"/>
                    <a:pt x="14922" y="1854"/>
                    <a:pt x="14912" y="1854"/>
                  </a:cubicBezTo>
                  <a:cubicBezTo>
                    <a:pt x="14775" y="1854"/>
                    <a:pt x="14666" y="1965"/>
                    <a:pt x="14666" y="2106"/>
                  </a:cubicBezTo>
                  <a:lnTo>
                    <a:pt x="14666" y="8538"/>
                  </a:lnTo>
                  <a:lnTo>
                    <a:pt x="12231" y="8538"/>
                  </a:lnTo>
                  <a:lnTo>
                    <a:pt x="12231" y="500"/>
                  </a:lnTo>
                  <a:lnTo>
                    <a:pt x="14666" y="500"/>
                  </a:lnTo>
                  <a:lnTo>
                    <a:pt x="14666" y="973"/>
                  </a:lnTo>
                  <a:cubicBezTo>
                    <a:pt x="14666" y="1107"/>
                    <a:pt x="14756" y="1223"/>
                    <a:pt x="14881" y="1232"/>
                  </a:cubicBezTo>
                  <a:cubicBezTo>
                    <a:pt x="14891" y="1233"/>
                    <a:pt x="14901" y="1233"/>
                    <a:pt x="14911" y="1233"/>
                  </a:cubicBezTo>
                  <a:cubicBezTo>
                    <a:pt x="15050" y="1233"/>
                    <a:pt x="15166" y="1124"/>
                    <a:pt x="15166" y="991"/>
                  </a:cubicBezTo>
                  <a:lnTo>
                    <a:pt x="15166" y="250"/>
                  </a:lnTo>
                  <a:cubicBezTo>
                    <a:pt x="15166" y="117"/>
                    <a:pt x="15050" y="1"/>
                    <a:pt x="1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6" name="Google Shape;14676;p116"/>
          <p:cNvSpPr/>
          <p:nvPr/>
        </p:nvSpPr>
        <p:spPr>
          <a:xfrm>
            <a:off x="6443291" y="1396517"/>
            <a:ext cx="502300" cy="387850"/>
          </a:xfrm>
          <a:custGeom>
            <a:avLst/>
            <a:gdLst/>
            <a:ahLst/>
            <a:cxnLst/>
            <a:rect l="l" t="t" r="r" b="b"/>
            <a:pathLst>
              <a:path w="22067" h="17039" extrusionOk="0">
                <a:moveTo>
                  <a:pt x="8535" y="1016"/>
                </a:moveTo>
                <a:lnTo>
                  <a:pt x="8535" y="1016"/>
                </a:lnTo>
                <a:cubicBezTo>
                  <a:pt x="8027" y="1409"/>
                  <a:pt x="7554" y="1917"/>
                  <a:pt x="7126" y="2524"/>
                </a:cubicBezTo>
                <a:cubicBezTo>
                  <a:pt x="7018" y="2676"/>
                  <a:pt x="6920" y="2836"/>
                  <a:pt x="6822" y="3006"/>
                </a:cubicBezTo>
                <a:cubicBezTo>
                  <a:pt x="6474" y="2917"/>
                  <a:pt x="6153" y="2819"/>
                  <a:pt x="5841" y="2711"/>
                </a:cubicBezTo>
                <a:cubicBezTo>
                  <a:pt x="6608" y="1980"/>
                  <a:pt x="7527" y="1400"/>
                  <a:pt x="8535" y="1016"/>
                </a:cubicBezTo>
                <a:close/>
                <a:moveTo>
                  <a:pt x="14209" y="1008"/>
                </a:moveTo>
                <a:lnTo>
                  <a:pt x="14209" y="1008"/>
                </a:lnTo>
                <a:cubicBezTo>
                  <a:pt x="15217" y="1382"/>
                  <a:pt x="16136" y="1962"/>
                  <a:pt x="16930" y="2711"/>
                </a:cubicBezTo>
                <a:cubicBezTo>
                  <a:pt x="16618" y="2819"/>
                  <a:pt x="16287" y="2917"/>
                  <a:pt x="15940" y="3006"/>
                </a:cubicBezTo>
                <a:cubicBezTo>
                  <a:pt x="15485" y="2239"/>
                  <a:pt x="14860" y="1498"/>
                  <a:pt x="14209" y="1008"/>
                </a:cubicBezTo>
                <a:close/>
                <a:moveTo>
                  <a:pt x="10417" y="615"/>
                </a:moveTo>
                <a:lnTo>
                  <a:pt x="10417" y="615"/>
                </a:lnTo>
                <a:cubicBezTo>
                  <a:pt x="10185" y="954"/>
                  <a:pt x="9962" y="1427"/>
                  <a:pt x="9775" y="2042"/>
                </a:cubicBezTo>
                <a:cubicBezTo>
                  <a:pt x="9641" y="2453"/>
                  <a:pt x="9525" y="2917"/>
                  <a:pt x="9418" y="3425"/>
                </a:cubicBezTo>
                <a:cubicBezTo>
                  <a:pt x="8687" y="3354"/>
                  <a:pt x="7991" y="3256"/>
                  <a:pt x="7340" y="3122"/>
                </a:cubicBezTo>
                <a:cubicBezTo>
                  <a:pt x="8134" y="1837"/>
                  <a:pt x="9204" y="936"/>
                  <a:pt x="10417" y="615"/>
                </a:cubicBezTo>
                <a:close/>
                <a:moveTo>
                  <a:pt x="12344" y="615"/>
                </a:moveTo>
                <a:cubicBezTo>
                  <a:pt x="13549" y="936"/>
                  <a:pt x="14628" y="1837"/>
                  <a:pt x="15422" y="3122"/>
                </a:cubicBezTo>
                <a:cubicBezTo>
                  <a:pt x="14771" y="3256"/>
                  <a:pt x="14075" y="3363"/>
                  <a:pt x="13335" y="3425"/>
                </a:cubicBezTo>
                <a:cubicBezTo>
                  <a:pt x="13236" y="2917"/>
                  <a:pt x="13120" y="2453"/>
                  <a:pt x="12987" y="2042"/>
                </a:cubicBezTo>
                <a:cubicBezTo>
                  <a:pt x="12790" y="1427"/>
                  <a:pt x="12576" y="954"/>
                  <a:pt x="12344" y="615"/>
                </a:cubicBezTo>
                <a:close/>
                <a:moveTo>
                  <a:pt x="11383" y="505"/>
                </a:moveTo>
                <a:cubicBezTo>
                  <a:pt x="11733" y="505"/>
                  <a:pt x="12118" y="971"/>
                  <a:pt x="12514" y="2194"/>
                </a:cubicBezTo>
                <a:cubicBezTo>
                  <a:pt x="12630" y="2569"/>
                  <a:pt x="12746" y="2997"/>
                  <a:pt x="12835" y="3461"/>
                </a:cubicBezTo>
                <a:cubicBezTo>
                  <a:pt x="12362" y="3492"/>
                  <a:pt x="11872" y="3508"/>
                  <a:pt x="11380" y="3508"/>
                </a:cubicBezTo>
                <a:cubicBezTo>
                  <a:pt x="10888" y="3508"/>
                  <a:pt x="10395" y="3492"/>
                  <a:pt x="9918" y="3461"/>
                </a:cubicBezTo>
                <a:cubicBezTo>
                  <a:pt x="10196" y="2115"/>
                  <a:pt x="10731" y="505"/>
                  <a:pt x="11383" y="505"/>
                </a:cubicBezTo>
                <a:close/>
                <a:moveTo>
                  <a:pt x="12933" y="3960"/>
                </a:moveTo>
                <a:cubicBezTo>
                  <a:pt x="13067" y="4737"/>
                  <a:pt x="13174" y="5611"/>
                  <a:pt x="13228" y="6530"/>
                </a:cubicBezTo>
                <a:cubicBezTo>
                  <a:pt x="13094" y="6476"/>
                  <a:pt x="12987" y="6378"/>
                  <a:pt x="12924" y="6244"/>
                </a:cubicBezTo>
                <a:lnTo>
                  <a:pt x="12371" y="5138"/>
                </a:lnTo>
                <a:cubicBezTo>
                  <a:pt x="12179" y="4732"/>
                  <a:pt x="11780" y="4529"/>
                  <a:pt x="11380" y="4529"/>
                </a:cubicBezTo>
                <a:cubicBezTo>
                  <a:pt x="10979" y="4529"/>
                  <a:pt x="10578" y="4732"/>
                  <a:pt x="10382" y="5138"/>
                </a:cubicBezTo>
                <a:cubicBezTo>
                  <a:pt x="10382" y="5138"/>
                  <a:pt x="9838" y="6244"/>
                  <a:pt x="9838" y="6244"/>
                </a:cubicBezTo>
                <a:cubicBezTo>
                  <a:pt x="9766" y="6378"/>
                  <a:pt x="9659" y="6476"/>
                  <a:pt x="9525" y="6530"/>
                </a:cubicBezTo>
                <a:cubicBezTo>
                  <a:pt x="9588" y="5611"/>
                  <a:pt x="9695" y="4737"/>
                  <a:pt x="9829" y="3960"/>
                </a:cubicBezTo>
                <a:cubicBezTo>
                  <a:pt x="10333" y="3992"/>
                  <a:pt x="10857" y="4007"/>
                  <a:pt x="11381" y="4007"/>
                </a:cubicBezTo>
                <a:cubicBezTo>
                  <a:pt x="11905" y="4007"/>
                  <a:pt x="12429" y="3992"/>
                  <a:pt x="12933" y="3960"/>
                </a:cubicBezTo>
                <a:close/>
                <a:moveTo>
                  <a:pt x="5457" y="3095"/>
                </a:moveTo>
                <a:cubicBezTo>
                  <a:pt x="5805" y="3220"/>
                  <a:pt x="6180" y="3336"/>
                  <a:pt x="6572" y="3443"/>
                </a:cubicBezTo>
                <a:cubicBezTo>
                  <a:pt x="5850" y="4835"/>
                  <a:pt x="5448" y="6503"/>
                  <a:pt x="5413" y="8260"/>
                </a:cubicBezTo>
                <a:lnTo>
                  <a:pt x="3352" y="8260"/>
                </a:lnTo>
                <a:cubicBezTo>
                  <a:pt x="3414" y="6271"/>
                  <a:pt x="4199" y="4469"/>
                  <a:pt x="5457" y="3095"/>
                </a:cubicBezTo>
                <a:close/>
                <a:moveTo>
                  <a:pt x="7072" y="3559"/>
                </a:moveTo>
                <a:cubicBezTo>
                  <a:pt x="7777" y="3711"/>
                  <a:pt x="8535" y="3827"/>
                  <a:pt x="9329" y="3898"/>
                </a:cubicBezTo>
                <a:cubicBezTo>
                  <a:pt x="9186" y="4728"/>
                  <a:pt x="9079" y="5646"/>
                  <a:pt x="9026" y="6610"/>
                </a:cubicBezTo>
                <a:lnTo>
                  <a:pt x="8151" y="6744"/>
                </a:lnTo>
                <a:cubicBezTo>
                  <a:pt x="7447" y="6824"/>
                  <a:pt x="7001" y="7618"/>
                  <a:pt x="7286" y="8260"/>
                </a:cubicBezTo>
                <a:lnTo>
                  <a:pt x="5912" y="8260"/>
                </a:lnTo>
                <a:cubicBezTo>
                  <a:pt x="5948" y="6485"/>
                  <a:pt x="6376" y="4861"/>
                  <a:pt x="7072" y="3559"/>
                </a:cubicBezTo>
                <a:close/>
                <a:moveTo>
                  <a:pt x="15690" y="3559"/>
                </a:moveTo>
                <a:cubicBezTo>
                  <a:pt x="16386" y="4861"/>
                  <a:pt x="16814" y="6485"/>
                  <a:pt x="16849" y="8260"/>
                </a:cubicBezTo>
                <a:lnTo>
                  <a:pt x="15476" y="8260"/>
                </a:lnTo>
                <a:cubicBezTo>
                  <a:pt x="15761" y="7609"/>
                  <a:pt x="15315" y="6824"/>
                  <a:pt x="14610" y="6744"/>
                </a:cubicBezTo>
                <a:lnTo>
                  <a:pt x="13736" y="6610"/>
                </a:lnTo>
                <a:cubicBezTo>
                  <a:pt x="13674" y="5646"/>
                  <a:pt x="13575" y="4728"/>
                  <a:pt x="13433" y="3907"/>
                </a:cubicBezTo>
                <a:cubicBezTo>
                  <a:pt x="14227" y="3827"/>
                  <a:pt x="14985" y="3711"/>
                  <a:pt x="15690" y="3559"/>
                </a:cubicBezTo>
                <a:close/>
                <a:moveTo>
                  <a:pt x="11381" y="11780"/>
                </a:moveTo>
                <a:cubicBezTo>
                  <a:pt x="11479" y="11780"/>
                  <a:pt x="11577" y="11802"/>
                  <a:pt x="11666" y="11847"/>
                </a:cubicBezTo>
                <a:cubicBezTo>
                  <a:pt x="11854" y="11936"/>
                  <a:pt x="12835" y="12498"/>
                  <a:pt x="13022" y="12525"/>
                </a:cubicBezTo>
                <a:cubicBezTo>
                  <a:pt x="12996" y="12721"/>
                  <a:pt x="12960" y="12908"/>
                  <a:pt x="12933" y="13095"/>
                </a:cubicBezTo>
                <a:cubicBezTo>
                  <a:pt x="12429" y="13060"/>
                  <a:pt x="11905" y="13042"/>
                  <a:pt x="11381" y="13042"/>
                </a:cubicBezTo>
                <a:cubicBezTo>
                  <a:pt x="10857" y="13042"/>
                  <a:pt x="10333" y="13060"/>
                  <a:pt x="9829" y="13095"/>
                </a:cubicBezTo>
                <a:cubicBezTo>
                  <a:pt x="9793" y="12908"/>
                  <a:pt x="9766" y="12721"/>
                  <a:pt x="9739" y="12525"/>
                </a:cubicBezTo>
                <a:cubicBezTo>
                  <a:pt x="9918" y="12498"/>
                  <a:pt x="10908" y="11936"/>
                  <a:pt x="11095" y="11847"/>
                </a:cubicBezTo>
                <a:cubicBezTo>
                  <a:pt x="11185" y="11802"/>
                  <a:pt x="11283" y="11780"/>
                  <a:pt x="11381" y="11780"/>
                </a:cubicBezTo>
                <a:close/>
                <a:moveTo>
                  <a:pt x="11381" y="5004"/>
                </a:moveTo>
                <a:cubicBezTo>
                  <a:pt x="11622" y="5004"/>
                  <a:pt x="11818" y="5138"/>
                  <a:pt x="11925" y="5343"/>
                </a:cubicBezTo>
                <a:lnTo>
                  <a:pt x="12478" y="6449"/>
                </a:lnTo>
                <a:cubicBezTo>
                  <a:pt x="12639" y="6779"/>
                  <a:pt x="12951" y="7002"/>
                  <a:pt x="13308" y="7056"/>
                </a:cubicBezTo>
                <a:lnTo>
                  <a:pt x="14539" y="7234"/>
                </a:lnTo>
                <a:cubicBezTo>
                  <a:pt x="14771" y="7270"/>
                  <a:pt x="14958" y="7422"/>
                  <a:pt x="15030" y="7654"/>
                </a:cubicBezTo>
                <a:cubicBezTo>
                  <a:pt x="15101" y="7877"/>
                  <a:pt x="15047" y="8109"/>
                  <a:pt x="14878" y="8269"/>
                </a:cubicBezTo>
                <a:lnTo>
                  <a:pt x="13986" y="9135"/>
                </a:lnTo>
                <a:cubicBezTo>
                  <a:pt x="13727" y="9384"/>
                  <a:pt x="13611" y="9750"/>
                  <a:pt x="13674" y="10107"/>
                </a:cubicBezTo>
                <a:lnTo>
                  <a:pt x="13879" y="11329"/>
                </a:lnTo>
                <a:cubicBezTo>
                  <a:pt x="13914" y="11561"/>
                  <a:pt x="13825" y="11775"/>
                  <a:pt x="13638" y="11918"/>
                </a:cubicBezTo>
                <a:cubicBezTo>
                  <a:pt x="13528" y="11998"/>
                  <a:pt x="13404" y="12039"/>
                  <a:pt x="13280" y="12039"/>
                </a:cubicBezTo>
                <a:cubicBezTo>
                  <a:pt x="13183" y="12039"/>
                  <a:pt x="13086" y="12014"/>
                  <a:pt x="12996" y="11963"/>
                </a:cubicBezTo>
                <a:lnTo>
                  <a:pt x="11898" y="11392"/>
                </a:lnTo>
                <a:cubicBezTo>
                  <a:pt x="11733" y="11307"/>
                  <a:pt x="11555" y="11264"/>
                  <a:pt x="11378" y="11264"/>
                </a:cubicBezTo>
                <a:cubicBezTo>
                  <a:pt x="11200" y="11264"/>
                  <a:pt x="11024" y="11307"/>
                  <a:pt x="10863" y="11392"/>
                </a:cubicBezTo>
                <a:lnTo>
                  <a:pt x="9766" y="11963"/>
                </a:lnTo>
                <a:cubicBezTo>
                  <a:pt x="9672" y="12014"/>
                  <a:pt x="9573" y="12039"/>
                  <a:pt x="9475" y="12039"/>
                </a:cubicBezTo>
                <a:cubicBezTo>
                  <a:pt x="9351" y="12039"/>
                  <a:pt x="9229" y="11998"/>
                  <a:pt x="9124" y="11918"/>
                </a:cubicBezTo>
                <a:cubicBezTo>
                  <a:pt x="8928" y="11775"/>
                  <a:pt x="8838" y="11561"/>
                  <a:pt x="8883" y="11329"/>
                </a:cubicBezTo>
                <a:lnTo>
                  <a:pt x="8901" y="11204"/>
                </a:lnTo>
                <a:cubicBezTo>
                  <a:pt x="8919" y="11088"/>
                  <a:pt x="8865" y="10963"/>
                  <a:pt x="8749" y="10919"/>
                </a:cubicBezTo>
                <a:cubicBezTo>
                  <a:pt x="8718" y="10906"/>
                  <a:pt x="8686" y="10900"/>
                  <a:pt x="8655" y="10900"/>
                </a:cubicBezTo>
                <a:cubicBezTo>
                  <a:pt x="8537" y="10900"/>
                  <a:pt x="8431" y="10988"/>
                  <a:pt x="8410" y="11115"/>
                </a:cubicBezTo>
                <a:lnTo>
                  <a:pt x="8383" y="11240"/>
                </a:lnTo>
                <a:cubicBezTo>
                  <a:pt x="8276" y="11811"/>
                  <a:pt x="8669" y="12391"/>
                  <a:pt x="9231" y="12507"/>
                </a:cubicBezTo>
                <a:cubicBezTo>
                  <a:pt x="9258" y="12694"/>
                  <a:pt x="9293" y="12899"/>
                  <a:pt x="9329" y="13122"/>
                </a:cubicBezTo>
                <a:cubicBezTo>
                  <a:pt x="8535" y="13194"/>
                  <a:pt x="7777" y="13310"/>
                  <a:pt x="7081" y="13461"/>
                </a:cubicBezTo>
                <a:cubicBezTo>
                  <a:pt x="6376" y="12159"/>
                  <a:pt x="5948" y="10526"/>
                  <a:pt x="5912" y="8760"/>
                </a:cubicBezTo>
                <a:lnTo>
                  <a:pt x="7670" y="8760"/>
                </a:lnTo>
                <a:lnTo>
                  <a:pt x="8419" y="9491"/>
                </a:lnTo>
                <a:cubicBezTo>
                  <a:pt x="8553" y="9616"/>
                  <a:pt x="8624" y="9795"/>
                  <a:pt x="8606" y="9982"/>
                </a:cubicBezTo>
                <a:cubicBezTo>
                  <a:pt x="8589" y="10116"/>
                  <a:pt x="8687" y="10241"/>
                  <a:pt x="8829" y="10250"/>
                </a:cubicBezTo>
                <a:cubicBezTo>
                  <a:pt x="8839" y="10251"/>
                  <a:pt x="8849" y="10252"/>
                  <a:pt x="8859" y="10252"/>
                </a:cubicBezTo>
                <a:cubicBezTo>
                  <a:pt x="8981" y="10252"/>
                  <a:pt x="9089" y="10151"/>
                  <a:pt x="9097" y="10027"/>
                </a:cubicBezTo>
                <a:cubicBezTo>
                  <a:pt x="9133" y="9697"/>
                  <a:pt x="9008" y="9367"/>
                  <a:pt x="8767" y="9135"/>
                </a:cubicBezTo>
                <a:lnTo>
                  <a:pt x="7884" y="8269"/>
                </a:lnTo>
                <a:cubicBezTo>
                  <a:pt x="7714" y="8109"/>
                  <a:pt x="7652" y="7877"/>
                  <a:pt x="7732" y="7654"/>
                </a:cubicBezTo>
                <a:cubicBezTo>
                  <a:pt x="7804" y="7422"/>
                  <a:pt x="7982" y="7270"/>
                  <a:pt x="8223" y="7234"/>
                </a:cubicBezTo>
                <a:lnTo>
                  <a:pt x="9445" y="7056"/>
                </a:lnTo>
                <a:cubicBezTo>
                  <a:pt x="9811" y="7002"/>
                  <a:pt x="10123" y="6779"/>
                  <a:pt x="10284" y="6449"/>
                </a:cubicBezTo>
                <a:lnTo>
                  <a:pt x="10828" y="5343"/>
                </a:lnTo>
                <a:cubicBezTo>
                  <a:pt x="10935" y="5138"/>
                  <a:pt x="11140" y="5004"/>
                  <a:pt x="11381" y="5004"/>
                </a:cubicBezTo>
                <a:close/>
                <a:moveTo>
                  <a:pt x="16849" y="8760"/>
                </a:moveTo>
                <a:cubicBezTo>
                  <a:pt x="16814" y="10526"/>
                  <a:pt x="16377" y="12159"/>
                  <a:pt x="15681" y="13461"/>
                </a:cubicBezTo>
                <a:cubicBezTo>
                  <a:pt x="14976" y="13310"/>
                  <a:pt x="14227" y="13194"/>
                  <a:pt x="13433" y="13122"/>
                </a:cubicBezTo>
                <a:cubicBezTo>
                  <a:pt x="13468" y="12899"/>
                  <a:pt x="13504" y="12694"/>
                  <a:pt x="13531" y="12507"/>
                </a:cubicBezTo>
                <a:cubicBezTo>
                  <a:pt x="14084" y="12391"/>
                  <a:pt x="14476" y="11811"/>
                  <a:pt x="14369" y="11240"/>
                </a:cubicBezTo>
                <a:lnTo>
                  <a:pt x="14164" y="10027"/>
                </a:lnTo>
                <a:cubicBezTo>
                  <a:pt x="14129" y="9830"/>
                  <a:pt x="14191" y="9625"/>
                  <a:pt x="14334" y="9491"/>
                </a:cubicBezTo>
                <a:lnTo>
                  <a:pt x="15092" y="8760"/>
                </a:lnTo>
                <a:close/>
                <a:moveTo>
                  <a:pt x="5413" y="8760"/>
                </a:moveTo>
                <a:cubicBezTo>
                  <a:pt x="5448" y="10517"/>
                  <a:pt x="5850" y="12186"/>
                  <a:pt x="6572" y="13586"/>
                </a:cubicBezTo>
                <a:cubicBezTo>
                  <a:pt x="6180" y="13684"/>
                  <a:pt x="5805" y="13800"/>
                  <a:pt x="5457" y="13925"/>
                </a:cubicBezTo>
                <a:cubicBezTo>
                  <a:pt x="4199" y="12551"/>
                  <a:pt x="3414" y="10749"/>
                  <a:pt x="3352" y="8760"/>
                </a:cubicBezTo>
                <a:close/>
                <a:moveTo>
                  <a:pt x="19401" y="8760"/>
                </a:moveTo>
                <a:cubicBezTo>
                  <a:pt x="19347" y="10749"/>
                  <a:pt x="18553" y="12551"/>
                  <a:pt x="17304" y="13925"/>
                </a:cubicBezTo>
                <a:cubicBezTo>
                  <a:pt x="16948" y="13800"/>
                  <a:pt x="16582" y="13684"/>
                  <a:pt x="16180" y="13577"/>
                </a:cubicBezTo>
                <a:cubicBezTo>
                  <a:pt x="16903" y="12186"/>
                  <a:pt x="17313" y="10517"/>
                  <a:pt x="17349" y="8760"/>
                </a:cubicBezTo>
                <a:close/>
                <a:moveTo>
                  <a:pt x="6831" y="14050"/>
                </a:moveTo>
                <a:cubicBezTo>
                  <a:pt x="7268" y="14808"/>
                  <a:pt x="7893" y="15540"/>
                  <a:pt x="8535" y="16031"/>
                </a:cubicBezTo>
                <a:cubicBezTo>
                  <a:pt x="7527" y="15647"/>
                  <a:pt x="6617" y="15067"/>
                  <a:pt x="5841" y="14336"/>
                </a:cubicBezTo>
                <a:cubicBezTo>
                  <a:pt x="6153" y="14228"/>
                  <a:pt x="6483" y="14130"/>
                  <a:pt x="6831" y="14050"/>
                </a:cubicBezTo>
                <a:close/>
                <a:moveTo>
                  <a:pt x="15931" y="14050"/>
                </a:moveTo>
                <a:cubicBezTo>
                  <a:pt x="16279" y="14130"/>
                  <a:pt x="16609" y="14228"/>
                  <a:pt x="16912" y="14336"/>
                </a:cubicBezTo>
                <a:cubicBezTo>
                  <a:pt x="16145" y="15067"/>
                  <a:pt x="15235" y="15647"/>
                  <a:pt x="14227" y="16031"/>
                </a:cubicBezTo>
                <a:cubicBezTo>
                  <a:pt x="14735" y="15638"/>
                  <a:pt x="15208" y="15129"/>
                  <a:pt x="15627" y="14514"/>
                </a:cubicBezTo>
                <a:cubicBezTo>
                  <a:pt x="15734" y="14362"/>
                  <a:pt x="15832" y="14211"/>
                  <a:pt x="15931" y="14050"/>
                </a:cubicBezTo>
                <a:close/>
                <a:moveTo>
                  <a:pt x="9418" y="13631"/>
                </a:moveTo>
                <a:cubicBezTo>
                  <a:pt x="9623" y="14603"/>
                  <a:pt x="9936" y="15736"/>
                  <a:pt x="10417" y="16423"/>
                </a:cubicBezTo>
                <a:cubicBezTo>
                  <a:pt x="9213" y="16111"/>
                  <a:pt x="8134" y="15210"/>
                  <a:pt x="7340" y="13934"/>
                </a:cubicBezTo>
                <a:cubicBezTo>
                  <a:pt x="7991" y="13791"/>
                  <a:pt x="8687" y="13693"/>
                  <a:pt x="9418" y="13631"/>
                </a:cubicBezTo>
                <a:close/>
                <a:moveTo>
                  <a:pt x="13335" y="13631"/>
                </a:moveTo>
                <a:cubicBezTo>
                  <a:pt x="14066" y="13693"/>
                  <a:pt x="14771" y="13791"/>
                  <a:pt x="15422" y="13934"/>
                </a:cubicBezTo>
                <a:cubicBezTo>
                  <a:pt x="14628" y="15210"/>
                  <a:pt x="13549" y="16111"/>
                  <a:pt x="12344" y="16423"/>
                </a:cubicBezTo>
                <a:cubicBezTo>
                  <a:pt x="12817" y="15745"/>
                  <a:pt x="13138" y="14603"/>
                  <a:pt x="13335" y="13631"/>
                </a:cubicBezTo>
                <a:close/>
                <a:moveTo>
                  <a:pt x="11381" y="13539"/>
                </a:moveTo>
                <a:cubicBezTo>
                  <a:pt x="11872" y="13539"/>
                  <a:pt x="12362" y="13555"/>
                  <a:pt x="12835" y="13586"/>
                </a:cubicBezTo>
                <a:cubicBezTo>
                  <a:pt x="12398" y="15562"/>
                  <a:pt x="11889" y="16550"/>
                  <a:pt x="11381" y="16550"/>
                </a:cubicBezTo>
                <a:cubicBezTo>
                  <a:pt x="10872" y="16550"/>
                  <a:pt x="10364" y="15562"/>
                  <a:pt x="9927" y="13586"/>
                </a:cubicBezTo>
                <a:cubicBezTo>
                  <a:pt x="10400" y="13555"/>
                  <a:pt x="10890" y="13539"/>
                  <a:pt x="11381" y="13539"/>
                </a:cubicBezTo>
                <a:close/>
                <a:moveTo>
                  <a:pt x="11353" y="0"/>
                </a:moveTo>
                <a:cubicBezTo>
                  <a:pt x="9143" y="0"/>
                  <a:pt x="6936" y="815"/>
                  <a:pt x="5350" y="2480"/>
                </a:cubicBezTo>
                <a:cubicBezTo>
                  <a:pt x="0" y="7803"/>
                  <a:pt x="3821" y="17039"/>
                  <a:pt x="11370" y="17039"/>
                </a:cubicBezTo>
                <a:cubicBezTo>
                  <a:pt x="11374" y="17039"/>
                  <a:pt x="11377" y="17039"/>
                  <a:pt x="11381" y="17039"/>
                </a:cubicBezTo>
                <a:cubicBezTo>
                  <a:pt x="11401" y="17039"/>
                  <a:pt x="11421" y="17039"/>
                  <a:pt x="11441" y="17039"/>
                </a:cubicBezTo>
                <a:cubicBezTo>
                  <a:pt x="17945" y="17039"/>
                  <a:pt x="22067" y="9787"/>
                  <a:pt x="18732" y="4192"/>
                </a:cubicBezTo>
                <a:cubicBezTo>
                  <a:pt x="18678" y="4102"/>
                  <a:pt x="18600" y="4064"/>
                  <a:pt x="18522" y="4064"/>
                </a:cubicBezTo>
                <a:cubicBezTo>
                  <a:pt x="18355" y="4064"/>
                  <a:pt x="18194" y="4241"/>
                  <a:pt x="18304" y="4442"/>
                </a:cubicBezTo>
                <a:cubicBezTo>
                  <a:pt x="18982" y="5602"/>
                  <a:pt x="19365" y="6913"/>
                  <a:pt x="19401" y="8260"/>
                </a:cubicBezTo>
                <a:lnTo>
                  <a:pt x="17349" y="8260"/>
                </a:lnTo>
                <a:cubicBezTo>
                  <a:pt x="17313" y="6503"/>
                  <a:pt x="16912" y="4835"/>
                  <a:pt x="16189" y="3443"/>
                </a:cubicBezTo>
                <a:cubicBezTo>
                  <a:pt x="16582" y="3336"/>
                  <a:pt x="16957" y="3220"/>
                  <a:pt x="17313" y="3095"/>
                </a:cubicBezTo>
                <a:cubicBezTo>
                  <a:pt x="17429" y="3229"/>
                  <a:pt x="17554" y="3372"/>
                  <a:pt x="17670" y="3514"/>
                </a:cubicBezTo>
                <a:cubicBezTo>
                  <a:pt x="17722" y="3577"/>
                  <a:pt x="17795" y="3614"/>
                  <a:pt x="17871" y="3614"/>
                </a:cubicBezTo>
                <a:cubicBezTo>
                  <a:pt x="17914" y="3614"/>
                  <a:pt x="17958" y="3603"/>
                  <a:pt x="18000" y="3577"/>
                </a:cubicBezTo>
                <a:cubicBezTo>
                  <a:pt x="18125" y="3497"/>
                  <a:pt x="18152" y="3327"/>
                  <a:pt x="18063" y="3211"/>
                </a:cubicBezTo>
                <a:cubicBezTo>
                  <a:pt x="16461" y="1088"/>
                  <a:pt x="13906" y="0"/>
                  <a:pt x="1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77" name="Google Shape;14677;p116"/>
          <p:cNvGrpSpPr/>
          <p:nvPr/>
        </p:nvGrpSpPr>
        <p:grpSpPr>
          <a:xfrm>
            <a:off x="7119838" y="1410311"/>
            <a:ext cx="388488" cy="360239"/>
            <a:chOff x="7119838" y="1410311"/>
            <a:chExt cx="388488" cy="360239"/>
          </a:xfrm>
        </p:grpSpPr>
        <p:sp>
          <p:nvSpPr>
            <p:cNvPr id="14678" name="Google Shape;14678;p116"/>
            <p:cNvSpPr/>
            <p:nvPr/>
          </p:nvSpPr>
          <p:spPr>
            <a:xfrm>
              <a:off x="7178520" y="1477711"/>
              <a:ext cx="130588" cy="11404"/>
            </a:xfrm>
            <a:custGeom>
              <a:avLst/>
              <a:gdLst/>
              <a:ahLst/>
              <a:cxnLst/>
              <a:rect l="l" t="t" r="r" b="b"/>
              <a:pathLst>
                <a:path w="5737" h="501" extrusionOk="0">
                  <a:moveTo>
                    <a:pt x="331" y="1"/>
                  </a:moveTo>
                  <a:cubicBezTo>
                    <a:pt x="10" y="10"/>
                    <a:pt x="1" y="492"/>
                    <a:pt x="331" y="500"/>
                  </a:cubicBezTo>
                  <a:lnTo>
                    <a:pt x="5460" y="500"/>
                  </a:lnTo>
                  <a:cubicBezTo>
                    <a:pt x="5585" y="500"/>
                    <a:pt x="5701" y="411"/>
                    <a:pt x="5719" y="286"/>
                  </a:cubicBezTo>
                  <a:cubicBezTo>
                    <a:pt x="5737" y="135"/>
                    <a:pt x="5621" y="1"/>
                    <a:pt x="5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9" name="Google Shape;14679;p116"/>
            <p:cNvSpPr/>
            <p:nvPr/>
          </p:nvSpPr>
          <p:spPr>
            <a:xfrm>
              <a:off x="7178520" y="1499040"/>
              <a:ext cx="87340" cy="11404"/>
            </a:xfrm>
            <a:custGeom>
              <a:avLst/>
              <a:gdLst/>
              <a:ahLst/>
              <a:cxnLst/>
              <a:rect l="l" t="t" r="r" b="b"/>
              <a:pathLst>
                <a:path w="3837" h="501" extrusionOk="0">
                  <a:moveTo>
                    <a:pt x="331" y="1"/>
                  </a:moveTo>
                  <a:cubicBezTo>
                    <a:pt x="10" y="9"/>
                    <a:pt x="1" y="491"/>
                    <a:pt x="331" y="500"/>
                  </a:cubicBezTo>
                  <a:lnTo>
                    <a:pt x="3560" y="500"/>
                  </a:lnTo>
                  <a:cubicBezTo>
                    <a:pt x="3685" y="500"/>
                    <a:pt x="3801" y="411"/>
                    <a:pt x="3819" y="277"/>
                  </a:cubicBezTo>
                  <a:cubicBezTo>
                    <a:pt x="3837" y="125"/>
                    <a:pt x="3721" y="1"/>
                    <a:pt x="3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0" name="Google Shape;14680;p116"/>
            <p:cNvSpPr/>
            <p:nvPr/>
          </p:nvSpPr>
          <p:spPr>
            <a:xfrm>
              <a:off x="7229098" y="1627989"/>
              <a:ext cx="107644" cy="11381"/>
            </a:xfrm>
            <a:custGeom>
              <a:avLst/>
              <a:gdLst/>
              <a:ahLst/>
              <a:cxnLst/>
              <a:rect l="l" t="t" r="r" b="b"/>
              <a:pathLst>
                <a:path w="4729" h="500" extrusionOk="0">
                  <a:moveTo>
                    <a:pt x="277" y="0"/>
                  </a:moveTo>
                  <a:cubicBezTo>
                    <a:pt x="143" y="0"/>
                    <a:pt x="36" y="90"/>
                    <a:pt x="18" y="215"/>
                  </a:cubicBezTo>
                  <a:cubicBezTo>
                    <a:pt x="0" y="375"/>
                    <a:pt x="116" y="500"/>
                    <a:pt x="268" y="500"/>
                  </a:cubicBezTo>
                  <a:lnTo>
                    <a:pt x="4398" y="500"/>
                  </a:lnTo>
                  <a:cubicBezTo>
                    <a:pt x="4728" y="491"/>
                    <a:pt x="4728" y="9"/>
                    <a:pt x="4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1" name="Google Shape;14681;p116"/>
            <p:cNvSpPr/>
            <p:nvPr/>
          </p:nvSpPr>
          <p:spPr>
            <a:xfrm>
              <a:off x="7364945" y="1517933"/>
              <a:ext cx="71907" cy="81239"/>
            </a:xfrm>
            <a:custGeom>
              <a:avLst/>
              <a:gdLst/>
              <a:ahLst/>
              <a:cxnLst/>
              <a:rect l="l" t="t" r="r" b="b"/>
              <a:pathLst>
                <a:path w="3159" h="3569" extrusionOk="0">
                  <a:moveTo>
                    <a:pt x="2659" y="500"/>
                  </a:moveTo>
                  <a:lnTo>
                    <a:pt x="2659" y="3069"/>
                  </a:lnTo>
                  <a:lnTo>
                    <a:pt x="500" y="3069"/>
                  </a:lnTo>
                  <a:lnTo>
                    <a:pt x="500" y="500"/>
                  </a:lnTo>
                  <a:close/>
                  <a:moveTo>
                    <a:pt x="446" y="0"/>
                  </a:moveTo>
                  <a:cubicBezTo>
                    <a:pt x="197" y="0"/>
                    <a:pt x="0" y="205"/>
                    <a:pt x="0" y="455"/>
                  </a:cubicBezTo>
                  <a:lnTo>
                    <a:pt x="0" y="3123"/>
                  </a:lnTo>
                  <a:cubicBezTo>
                    <a:pt x="0" y="3363"/>
                    <a:pt x="197" y="3569"/>
                    <a:pt x="446" y="3569"/>
                  </a:cubicBezTo>
                  <a:lnTo>
                    <a:pt x="2712" y="3569"/>
                  </a:lnTo>
                  <a:cubicBezTo>
                    <a:pt x="2962" y="3569"/>
                    <a:pt x="3158" y="3363"/>
                    <a:pt x="3158" y="3123"/>
                  </a:cubicBezTo>
                  <a:lnTo>
                    <a:pt x="3158" y="455"/>
                  </a:lnTo>
                  <a:cubicBezTo>
                    <a:pt x="3158" y="205"/>
                    <a:pt x="2962"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2" name="Google Shape;14682;p116"/>
            <p:cNvSpPr/>
            <p:nvPr/>
          </p:nvSpPr>
          <p:spPr>
            <a:xfrm>
              <a:off x="7166137" y="1494373"/>
              <a:ext cx="293659" cy="127538"/>
            </a:xfrm>
            <a:custGeom>
              <a:avLst/>
              <a:gdLst/>
              <a:ahLst/>
              <a:cxnLst/>
              <a:rect l="l" t="t" r="r" b="b"/>
              <a:pathLst>
                <a:path w="12901" h="5603" extrusionOk="0">
                  <a:moveTo>
                    <a:pt x="6566" y="2472"/>
                  </a:moveTo>
                  <a:lnTo>
                    <a:pt x="6566" y="3167"/>
                  </a:lnTo>
                  <a:lnTo>
                    <a:pt x="982" y="3167"/>
                  </a:lnTo>
                  <a:cubicBezTo>
                    <a:pt x="768" y="3167"/>
                    <a:pt x="598" y="2980"/>
                    <a:pt x="634" y="2757"/>
                  </a:cubicBezTo>
                  <a:cubicBezTo>
                    <a:pt x="661" y="2587"/>
                    <a:pt x="821" y="2472"/>
                    <a:pt x="991" y="2472"/>
                  </a:cubicBezTo>
                  <a:close/>
                  <a:moveTo>
                    <a:pt x="7726" y="2008"/>
                  </a:moveTo>
                  <a:lnTo>
                    <a:pt x="7726" y="3640"/>
                  </a:lnTo>
                  <a:lnTo>
                    <a:pt x="7155" y="3640"/>
                  </a:lnTo>
                  <a:cubicBezTo>
                    <a:pt x="7102" y="3640"/>
                    <a:pt x="7066" y="3596"/>
                    <a:pt x="7066" y="3551"/>
                  </a:cubicBezTo>
                  <a:lnTo>
                    <a:pt x="7066" y="2088"/>
                  </a:lnTo>
                  <a:cubicBezTo>
                    <a:pt x="7066" y="2043"/>
                    <a:pt x="7102" y="2008"/>
                    <a:pt x="7155" y="2008"/>
                  </a:cubicBezTo>
                  <a:close/>
                  <a:moveTo>
                    <a:pt x="2730" y="3667"/>
                  </a:moveTo>
                  <a:lnTo>
                    <a:pt x="2730" y="4167"/>
                  </a:lnTo>
                  <a:lnTo>
                    <a:pt x="1660" y="4167"/>
                  </a:lnTo>
                  <a:lnTo>
                    <a:pt x="1660" y="3667"/>
                  </a:lnTo>
                  <a:close/>
                  <a:moveTo>
                    <a:pt x="11509" y="536"/>
                  </a:moveTo>
                  <a:cubicBezTo>
                    <a:pt x="11999" y="536"/>
                    <a:pt x="12401" y="937"/>
                    <a:pt x="12401" y="1419"/>
                  </a:cubicBezTo>
                  <a:lnTo>
                    <a:pt x="12401" y="4220"/>
                  </a:lnTo>
                  <a:cubicBezTo>
                    <a:pt x="12401" y="4711"/>
                    <a:pt x="11999" y="5103"/>
                    <a:pt x="11509" y="5103"/>
                  </a:cubicBezTo>
                  <a:lnTo>
                    <a:pt x="9118" y="5103"/>
                  </a:lnTo>
                  <a:cubicBezTo>
                    <a:pt x="8627" y="5103"/>
                    <a:pt x="8226" y="4711"/>
                    <a:pt x="8226" y="4220"/>
                  </a:cubicBezTo>
                  <a:lnTo>
                    <a:pt x="8226" y="1419"/>
                  </a:lnTo>
                  <a:cubicBezTo>
                    <a:pt x="8226" y="937"/>
                    <a:pt x="8627" y="536"/>
                    <a:pt x="9118" y="536"/>
                  </a:cubicBezTo>
                  <a:close/>
                  <a:moveTo>
                    <a:pt x="9100" y="0"/>
                  </a:moveTo>
                  <a:cubicBezTo>
                    <a:pt x="8306" y="0"/>
                    <a:pt x="7673" y="678"/>
                    <a:pt x="7708" y="1472"/>
                  </a:cubicBezTo>
                  <a:lnTo>
                    <a:pt x="7146" y="1472"/>
                  </a:lnTo>
                  <a:cubicBezTo>
                    <a:pt x="6870" y="1472"/>
                    <a:pt x="6638" y="1669"/>
                    <a:pt x="6584" y="1936"/>
                  </a:cubicBezTo>
                  <a:lnTo>
                    <a:pt x="991" y="1936"/>
                  </a:lnTo>
                  <a:cubicBezTo>
                    <a:pt x="634" y="1936"/>
                    <a:pt x="250" y="2222"/>
                    <a:pt x="161" y="2570"/>
                  </a:cubicBezTo>
                  <a:cubicBezTo>
                    <a:pt x="1" y="3150"/>
                    <a:pt x="438" y="3667"/>
                    <a:pt x="991" y="3667"/>
                  </a:cubicBezTo>
                  <a:lnTo>
                    <a:pt x="1160" y="3667"/>
                  </a:lnTo>
                  <a:lnTo>
                    <a:pt x="1160" y="4416"/>
                  </a:lnTo>
                  <a:cubicBezTo>
                    <a:pt x="1160" y="4559"/>
                    <a:pt x="1276" y="4666"/>
                    <a:pt x="1410" y="4666"/>
                  </a:cubicBezTo>
                  <a:lnTo>
                    <a:pt x="2980" y="4666"/>
                  </a:lnTo>
                  <a:cubicBezTo>
                    <a:pt x="3123" y="4666"/>
                    <a:pt x="3230" y="4559"/>
                    <a:pt x="3230" y="4416"/>
                  </a:cubicBezTo>
                  <a:lnTo>
                    <a:pt x="3230" y="3667"/>
                  </a:lnTo>
                  <a:lnTo>
                    <a:pt x="6540" y="3667"/>
                  </a:lnTo>
                  <a:cubicBezTo>
                    <a:pt x="6593" y="3935"/>
                    <a:pt x="6825" y="4140"/>
                    <a:pt x="7102" y="4140"/>
                  </a:cubicBezTo>
                  <a:lnTo>
                    <a:pt x="7708" y="4140"/>
                  </a:lnTo>
                  <a:cubicBezTo>
                    <a:pt x="7673" y="4925"/>
                    <a:pt x="8297" y="5603"/>
                    <a:pt x="9100" y="5603"/>
                  </a:cubicBezTo>
                  <a:lnTo>
                    <a:pt x="11509" y="5603"/>
                  </a:lnTo>
                  <a:cubicBezTo>
                    <a:pt x="12276" y="5603"/>
                    <a:pt x="12900" y="4987"/>
                    <a:pt x="12900" y="4220"/>
                  </a:cubicBezTo>
                  <a:lnTo>
                    <a:pt x="12900" y="1383"/>
                  </a:lnTo>
                  <a:cubicBezTo>
                    <a:pt x="12900" y="625"/>
                    <a:pt x="12276" y="0"/>
                    <a:pt x="1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3" name="Google Shape;14683;p116"/>
            <p:cNvSpPr/>
            <p:nvPr/>
          </p:nvSpPr>
          <p:spPr>
            <a:xfrm>
              <a:off x="7230714" y="1517523"/>
              <a:ext cx="277611" cy="253028"/>
            </a:xfrm>
            <a:custGeom>
              <a:avLst/>
              <a:gdLst/>
              <a:ahLst/>
              <a:cxnLst/>
              <a:rect l="l" t="t" r="r" b="b"/>
              <a:pathLst>
                <a:path w="12196" h="11116" extrusionOk="0">
                  <a:moveTo>
                    <a:pt x="11946" y="0"/>
                  </a:moveTo>
                  <a:cubicBezTo>
                    <a:pt x="11803" y="0"/>
                    <a:pt x="11696" y="116"/>
                    <a:pt x="11696" y="250"/>
                  </a:cubicBezTo>
                  <a:lnTo>
                    <a:pt x="11696" y="6682"/>
                  </a:lnTo>
                  <a:cubicBezTo>
                    <a:pt x="11696" y="7342"/>
                    <a:pt x="11152" y="7887"/>
                    <a:pt x="10483" y="7887"/>
                  </a:cubicBezTo>
                  <a:lnTo>
                    <a:pt x="8172" y="7887"/>
                  </a:lnTo>
                  <a:cubicBezTo>
                    <a:pt x="7976" y="7887"/>
                    <a:pt x="7815" y="8047"/>
                    <a:pt x="7806" y="8243"/>
                  </a:cubicBezTo>
                  <a:cubicBezTo>
                    <a:pt x="7797" y="9359"/>
                    <a:pt x="8020" y="10099"/>
                    <a:pt x="8235" y="10536"/>
                  </a:cubicBezTo>
                  <a:cubicBezTo>
                    <a:pt x="6816" y="10117"/>
                    <a:pt x="6397" y="9055"/>
                    <a:pt x="6299" y="8208"/>
                  </a:cubicBezTo>
                  <a:cubicBezTo>
                    <a:pt x="6281" y="8029"/>
                    <a:pt x="6120" y="7887"/>
                    <a:pt x="5942" y="7887"/>
                  </a:cubicBezTo>
                  <a:lnTo>
                    <a:pt x="277" y="7887"/>
                  </a:lnTo>
                  <a:cubicBezTo>
                    <a:pt x="241" y="7887"/>
                    <a:pt x="215" y="7895"/>
                    <a:pt x="188" y="7922"/>
                  </a:cubicBezTo>
                  <a:cubicBezTo>
                    <a:pt x="0" y="8136"/>
                    <a:pt x="143" y="8386"/>
                    <a:pt x="348" y="8386"/>
                  </a:cubicBezTo>
                  <a:lnTo>
                    <a:pt x="5817" y="8386"/>
                  </a:lnTo>
                  <a:cubicBezTo>
                    <a:pt x="5924" y="9278"/>
                    <a:pt x="6540" y="10786"/>
                    <a:pt x="8538" y="11116"/>
                  </a:cubicBezTo>
                  <a:cubicBezTo>
                    <a:pt x="8725" y="11116"/>
                    <a:pt x="8904" y="10955"/>
                    <a:pt x="8886" y="10706"/>
                  </a:cubicBezTo>
                  <a:cubicBezTo>
                    <a:pt x="8886" y="10679"/>
                    <a:pt x="8877" y="10652"/>
                    <a:pt x="8859" y="10625"/>
                  </a:cubicBezTo>
                  <a:cubicBezTo>
                    <a:pt x="8672" y="10358"/>
                    <a:pt x="8315" y="9680"/>
                    <a:pt x="8306" y="8386"/>
                  </a:cubicBezTo>
                  <a:lnTo>
                    <a:pt x="10759" y="8386"/>
                  </a:lnTo>
                  <a:cubicBezTo>
                    <a:pt x="11553" y="8386"/>
                    <a:pt x="12196" y="7744"/>
                    <a:pt x="12196" y="6950"/>
                  </a:cubicBezTo>
                  <a:lnTo>
                    <a:pt x="12196" y="250"/>
                  </a:lnTo>
                  <a:cubicBezTo>
                    <a:pt x="12196" y="116"/>
                    <a:pt x="12080" y="0"/>
                    <a:pt x="11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4" name="Google Shape;14684;p116"/>
            <p:cNvSpPr/>
            <p:nvPr/>
          </p:nvSpPr>
          <p:spPr>
            <a:xfrm>
              <a:off x="7119838" y="1410311"/>
              <a:ext cx="388488" cy="298120"/>
            </a:xfrm>
            <a:custGeom>
              <a:avLst/>
              <a:gdLst/>
              <a:ahLst/>
              <a:cxnLst/>
              <a:rect l="l" t="t" r="r" b="b"/>
              <a:pathLst>
                <a:path w="17067" h="13097" extrusionOk="0">
                  <a:moveTo>
                    <a:pt x="15610" y="500"/>
                  </a:moveTo>
                  <a:lnTo>
                    <a:pt x="15610" y="500"/>
                  </a:lnTo>
                  <a:cubicBezTo>
                    <a:pt x="15993" y="746"/>
                    <a:pt x="16320" y="1073"/>
                    <a:pt x="16567" y="1457"/>
                  </a:cubicBezTo>
                  <a:lnTo>
                    <a:pt x="16567" y="1457"/>
                  </a:lnTo>
                  <a:lnTo>
                    <a:pt x="16567" y="758"/>
                  </a:lnTo>
                  <a:cubicBezTo>
                    <a:pt x="16567" y="616"/>
                    <a:pt x="16442" y="500"/>
                    <a:pt x="16299" y="500"/>
                  </a:cubicBezTo>
                  <a:close/>
                  <a:moveTo>
                    <a:pt x="16567" y="1457"/>
                  </a:moveTo>
                  <a:lnTo>
                    <a:pt x="16567" y="3925"/>
                  </a:lnTo>
                  <a:cubicBezTo>
                    <a:pt x="16567" y="3934"/>
                    <a:pt x="16567" y="3934"/>
                    <a:pt x="16567" y="3943"/>
                  </a:cubicBezTo>
                  <a:cubicBezTo>
                    <a:pt x="16648" y="4030"/>
                    <a:pt x="16735" y="4066"/>
                    <a:pt x="16814" y="4066"/>
                  </a:cubicBezTo>
                  <a:cubicBezTo>
                    <a:pt x="16954" y="4066"/>
                    <a:pt x="17067" y="3955"/>
                    <a:pt x="17067" y="3818"/>
                  </a:cubicBezTo>
                  <a:lnTo>
                    <a:pt x="17067" y="3158"/>
                  </a:lnTo>
                  <a:cubicBezTo>
                    <a:pt x="17067" y="2532"/>
                    <a:pt x="16883" y="1948"/>
                    <a:pt x="16567" y="1457"/>
                  </a:cubicBezTo>
                  <a:close/>
                  <a:moveTo>
                    <a:pt x="3159" y="0"/>
                  </a:moveTo>
                  <a:cubicBezTo>
                    <a:pt x="1410" y="0"/>
                    <a:pt x="1" y="1410"/>
                    <a:pt x="1" y="3158"/>
                  </a:cubicBezTo>
                  <a:lnTo>
                    <a:pt x="1" y="9938"/>
                  </a:lnTo>
                  <a:cubicBezTo>
                    <a:pt x="1" y="11678"/>
                    <a:pt x="1410" y="13096"/>
                    <a:pt x="3159" y="13096"/>
                  </a:cubicBezTo>
                  <a:lnTo>
                    <a:pt x="4060" y="13096"/>
                  </a:lnTo>
                  <a:cubicBezTo>
                    <a:pt x="4399" y="13087"/>
                    <a:pt x="4390" y="12605"/>
                    <a:pt x="4060" y="12597"/>
                  </a:cubicBezTo>
                  <a:lnTo>
                    <a:pt x="3159" y="12597"/>
                  </a:lnTo>
                  <a:cubicBezTo>
                    <a:pt x="1687" y="12597"/>
                    <a:pt x="500" y="11410"/>
                    <a:pt x="500" y="9938"/>
                  </a:cubicBezTo>
                  <a:lnTo>
                    <a:pt x="500" y="3158"/>
                  </a:lnTo>
                  <a:cubicBezTo>
                    <a:pt x="500" y="1686"/>
                    <a:pt x="1696" y="500"/>
                    <a:pt x="3159" y="500"/>
                  </a:cubicBezTo>
                  <a:lnTo>
                    <a:pt x="15610" y="500"/>
                  </a:lnTo>
                  <a:cubicBezTo>
                    <a:pt x="15118" y="184"/>
                    <a:pt x="14534" y="0"/>
                    <a:pt x="1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5" name="Google Shape;14685;p116"/>
          <p:cNvGrpSpPr/>
          <p:nvPr/>
        </p:nvGrpSpPr>
        <p:grpSpPr>
          <a:xfrm>
            <a:off x="1595448" y="2003411"/>
            <a:ext cx="414073" cy="275631"/>
            <a:chOff x="1595448" y="2003411"/>
            <a:chExt cx="414073" cy="275631"/>
          </a:xfrm>
        </p:grpSpPr>
        <p:sp>
          <p:nvSpPr>
            <p:cNvPr id="14686" name="Google Shape;14686;p116"/>
            <p:cNvSpPr/>
            <p:nvPr/>
          </p:nvSpPr>
          <p:spPr>
            <a:xfrm>
              <a:off x="1595448" y="2010354"/>
              <a:ext cx="264819" cy="260881"/>
            </a:xfrm>
            <a:custGeom>
              <a:avLst/>
              <a:gdLst/>
              <a:ahLst/>
              <a:cxnLst/>
              <a:rect l="l" t="t" r="r" b="b"/>
              <a:pathLst>
                <a:path w="11634" h="11461" extrusionOk="0">
                  <a:moveTo>
                    <a:pt x="4488" y="3962"/>
                  </a:moveTo>
                  <a:cubicBezTo>
                    <a:pt x="4631" y="3962"/>
                    <a:pt x="4738" y="4078"/>
                    <a:pt x="4738" y="4211"/>
                  </a:cubicBezTo>
                  <a:lnTo>
                    <a:pt x="4738" y="7289"/>
                  </a:lnTo>
                  <a:cubicBezTo>
                    <a:pt x="4738" y="7423"/>
                    <a:pt x="4631" y="7530"/>
                    <a:pt x="4488" y="7530"/>
                  </a:cubicBezTo>
                  <a:lnTo>
                    <a:pt x="3150" y="7530"/>
                  </a:lnTo>
                  <a:cubicBezTo>
                    <a:pt x="2159" y="7530"/>
                    <a:pt x="1356" y="6718"/>
                    <a:pt x="1374" y="5719"/>
                  </a:cubicBezTo>
                  <a:cubicBezTo>
                    <a:pt x="1383" y="4747"/>
                    <a:pt x="2204" y="3962"/>
                    <a:pt x="3185" y="3962"/>
                  </a:cubicBezTo>
                  <a:close/>
                  <a:moveTo>
                    <a:pt x="5166" y="7566"/>
                  </a:moveTo>
                  <a:cubicBezTo>
                    <a:pt x="5362" y="7637"/>
                    <a:pt x="5549" y="7699"/>
                    <a:pt x="5728" y="7771"/>
                  </a:cubicBezTo>
                  <a:cubicBezTo>
                    <a:pt x="5728" y="7798"/>
                    <a:pt x="5737" y="7824"/>
                    <a:pt x="5737" y="7860"/>
                  </a:cubicBezTo>
                  <a:cubicBezTo>
                    <a:pt x="5743" y="8287"/>
                    <a:pt x="5365" y="8605"/>
                    <a:pt x="4971" y="8605"/>
                  </a:cubicBezTo>
                  <a:cubicBezTo>
                    <a:pt x="4846" y="8605"/>
                    <a:pt x="4720" y="8573"/>
                    <a:pt x="4604" y="8502"/>
                  </a:cubicBezTo>
                  <a:lnTo>
                    <a:pt x="4604" y="8012"/>
                  </a:lnTo>
                  <a:cubicBezTo>
                    <a:pt x="4854" y="7967"/>
                    <a:pt x="5068" y="7798"/>
                    <a:pt x="5166" y="7566"/>
                  </a:cubicBezTo>
                  <a:close/>
                  <a:moveTo>
                    <a:pt x="2605" y="7949"/>
                  </a:moveTo>
                  <a:cubicBezTo>
                    <a:pt x="2803" y="8012"/>
                    <a:pt x="3155" y="8023"/>
                    <a:pt x="3486" y="8023"/>
                  </a:cubicBezTo>
                  <a:cubicBezTo>
                    <a:pt x="3665" y="8023"/>
                    <a:pt x="3837" y="8019"/>
                    <a:pt x="3977" y="8019"/>
                  </a:cubicBezTo>
                  <a:cubicBezTo>
                    <a:pt x="4023" y="8019"/>
                    <a:pt x="4066" y="8020"/>
                    <a:pt x="4104" y="8021"/>
                  </a:cubicBezTo>
                  <a:lnTo>
                    <a:pt x="4104" y="9983"/>
                  </a:lnTo>
                  <a:cubicBezTo>
                    <a:pt x="4104" y="10395"/>
                    <a:pt x="3772" y="10728"/>
                    <a:pt x="3360" y="10728"/>
                  </a:cubicBezTo>
                  <a:cubicBezTo>
                    <a:pt x="3335" y="10728"/>
                    <a:pt x="3309" y="10726"/>
                    <a:pt x="3283" y="10724"/>
                  </a:cubicBezTo>
                  <a:cubicBezTo>
                    <a:pt x="2891" y="10697"/>
                    <a:pt x="2605" y="10358"/>
                    <a:pt x="2605" y="9965"/>
                  </a:cubicBezTo>
                  <a:lnTo>
                    <a:pt x="2605" y="7949"/>
                  </a:lnTo>
                  <a:close/>
                  <a:moveTo>
                    <a:pt x="10884" y="502"/>
                  </a:moveTo>
                  <a:cubicBezTo>
                    <a:pt x="11007" y="502"/>
                    <a:pt x="11129" y="585"/>
                    <a:pt x="11134" y="750"/>
                  </a:cubicBezTo>
                  <a:lnTo>
                    <a:pt x="11134" y="10715"/>
                  </a:lnTo>
                  <a:cubicBezTo>
                    <a:pt x="11129" y="10880"/>
                    <a:pt x="11007" y="10962"/>
                    <a:pt x="10884" y="10962"/>
                  </a:cubicBezTo>
                  <a:cubicBezTo>
                    <a:pt x="10762" y="10962"/>
                    <a:pt x="10639" y="10880"/>
                    <a:pt x="10634" y="10715"/>
                  </a:cubicBezTo>
                  <a:lnTo>
                    <a:pt x="10634" y="750"/>
                  </a:lnTo>
                  <a:cubicBezTo>
                    <a:pt x="10639" y="585"/>
                    <a:pt x="10762" y="502"/>
                    <a:pt x="10884" y="502"/>
                  </a:cubicBezTo>
                  <a:close/>
                  <a:moveTo>
                    <a:pt x="10884" y="1"/>
                  </a:moveTo>
                  <a:cubicBezTo>
                    <a:pt x="10474" y="1"/>
                    <a:pt x="10135" y="340"/>
                    <a:pt x="10135" y="750"/>
                  </a:cubicBezTo>
                  <a:lnTo>
                    <a:pt x="10135" y="937"/>
                  </a:lnTo>
                  <a:cubicBezTo>
                    <a:pt x="9894" y="1214"/>
                    <a:pt x="8814" y="2347"/>
                    <a:pt x="6852" y="3257"/>
                  </a:cubicBezTo>
                  <a:cubicBezTo>
                    <a:pt x="6736" y="3310"/>
                    <a:pt x="6665" y="3444"/>
                    <a:pt x="6709" y="3560"/>
                  </a:cubicBezTo>
                  <a:cubicBezTo>
                    <a:pt x="6742" y="3672"/>
                    <a:pt x="6839" y="3736"/>
                    <a:pt x="6941" y="3736"/>
                  </a:cubicBezTo>
                  <a:cubicBezTo>
                    <a:pt x="6977" y="3736"/>
                    <a:pt x="7013" y="3728"/>
                    <a:pt x="7048" y="3712"/>
                  </a:cubicBezTo>
                  <a:cubicBezTo>
                    <a:pt x="8591" y="3007"/>
                    <a:pt x="9608" y="2168"/>
                    <a:pt x="10135" y="1660"/>
                  </a:cubicBezTo>
                  <a:lnTo>
                    <a:pt x="10135" y="9787"/>
                  </a:lnTo>
                  <a:cubicBezTo>
                    <a:pt x="9421" y="9127"/>
                    <a:pt x="7824" y="7878"/>
                    <a:pt x="5237" y="7048"/>
                  </a:cubicBezTo>
                  <a:lnTo>
                    <a:pt x="5237" y="4390"/>
                  </a:lnTo>
                  <a:cubicBezTo>
                    <a:pt x="5469" y="4327"/>
                    <a:pt x="5692" y="4247"/>
                    <a:pt x="5915" y="4176"/>
                  </a:cubicBezTo>
                  <a:cubicBezTo>
                    <a:pt x="6040" y="4131"/>
                    <a:pt x="6111" y="4006"/>
                    <a:pt x="6085" y="3881"/>
                  </a:cubicBezTo>
                  <a:cubicBezTo>
                    <a:pt x="6056" y="3758"/>
                    <a:pt x="5950" y="3682"/>
                    <a:pt x="5834" y="3682"/>
                  </a:cubicBezTo>
                  <a:cubicBezTo>
                    <a:pt x="5808" y="3682"/>
                    <a:pt x="5781" y="3686"/>
                    <a:pt x="5755" y="3694"/>
                  </a:cubicBezTo>
                  <a:cubicBezTo>
                    <a:pt x="5567" y="3765"/>
                    <a:pt x="5371" y="3828"/>
                    <a:pt x="5175" y="3890"/>
                  </a:cubicBezTo>
                  <a:cubicBezTo>
                    <a:pt x="5068" y="3623"/>
                    <a:pt x="4800" y="3435"/>
                    <a:pt x="4488" y="3435"/>
                  </a:cubicBezTo>
                  <a:lnTo>
                    <a:pt x="3141" y="3435"/>
                  </a:lnTo>
                  <a:cubicBezTo>
                    <a:pt x="750" y="3453"/>
                    <a:pt x="0" y="6665"/>
                    <a:pt x="2106" y="7744"/>
                  </a:cubicBezTo>
                  <a:lnTo>
                    <a:pt x="2106" y="9965"/>
                  </a:lnTo>
                  <a:cubicBezTo>
                    <a:pt x="2137" y="10795"/>
                    <a:pt x="2746" y="11210"/>
                    <a:pt x="3355" y="11210"/>
                  </a:cubicBezTo>
                  <a:cubicBezTo>
                    <a:pt x="3964" y="11210"/>
                    <a:pt x="4573" y="10795"/>
                    <a:pt x="4604" y="9965"/>
                  </a:cubicBezTo>
                  <a:lnTo>
                    <a:pt x="4604" y="9047"/>
                  </a:lnTo>
                  <a:cubicBezTo>
                    <a:pt x="4728" y="9088"/>
                    <a:pt x="4854" y="9107"/>
                    <a:pt x="4978" y="9107"/>
                  </a:cubicBezTo>
                  <a:cubicBezTo>
                    <a:pt x="5604" y="9107"/>
                    <a:pt x="6183" y="8615"/>
                    <a:pt x="6227" y="7967"/>
                  </a:cubicBezTo>
                  <a:cubicBezTo>
                    <a:pt x="8583" y="8948"/>
                    <a:pt x="9858" y="10215"/>
                    <a:pt x="10135" y="10519"/>
                  </a:cubicBezTo>
                  <a:lnTo>
                    <a:pt x="10135" y="10715"/>
                  </a:lnTo>
                  <a:cubicBezTo>
                    <a:pt x="10153" y="11211"/>
                    <a:pt x="10520" y="11461"/>
                    <a:pt x="10887" y="11461"/>
                  </a:cubicBezTo>
                  <a:cubicBezTo>
                    <a:pt x="11252" y="11461"/>
                    <a:pt x="11616" y="11213"/>
                    <a:pt x="11634" y="10715"/>
                  </a:cubicBezTo>
                  <a:lnTo>
                    <a:pt x="11634" y="750"/>
                  </a:lnTo>
                  <a:cubicBezTo>
                    <a:pt x="11634" y="340"/>
                    <a:pt x="11303" y="1"/>
                    <a:pt x="10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7" name="Google Shape;14687;p116"/>
            <p:cNvSpPr/>
            <p:nvPr/>
          </p:nvSpPr>
          <p:spPr>
            <a:xfrm>
              <a:off x="1870396" y="2078983"/>
              <a:ext cx="139124" cy="123760"/>
            </a:xfrm>
            <a:custGeom>
              <a:avLst/>
              <a:gdLst/>
              <a:ahLst/>
              <a:cxnLst/>
              <a:rect l="l" t="t" r="r" b="b"/>
              <a:pathLst>
                <a:path w="6112" h="5437" extrusionOk="0">
                  <a:moveTo>
                    <a:pt x="3052" y="1"/>
                  </a:moveTo>
                  <a:cubicBezTo>
                    <a:pt x="2739" y="1"/>
                    <a:pt x="2463" y="170"/>
                    <a:pt x="2329" y="456"/>
                  </a:cubicBezTo>
                  <a:lnTo>
                    <a:pt x="1972" y="1179"/>
                  </a:lnTo>
                  <a:cubicBezTo>
                    <a:pt x="1919" y="1268"/>
                    <a:pt x="1838" y="1330"/>
                    <a:pt x="1731" y="1348"/>
                  </a:cubicBezTo>
                  <a:lnTo>
                    <a:pt x="928" y="1464"/>
                  </a:lnTo>
                  <a:cubicBezTo>
                    <a:pt x="277" y="1553"/>
                    <a:pt x="1" y="2392"/>
                    <a:pt x="482" y="2847"/>
                  </a:cubicBezTo>
                  <a:lnTo>
                    <a:pt x="1062" y="3409"/>
                  </a:lnTo>
                  <a:cubicBezTo>
                    <a:pt x="1134" y="3489"/>
                    <a:pt x="1169" y="3587"/>
                    <a:pt x="1151" y="3685"/>
                  </a:cubicBezTo>
                  <a:lnTo>
                    <a:pt x="1018" y="4488"/>
                  </a:lnTo>
                  <a:cubicBezTo>
                    <a:pt x="920" y="4965"/>
                    <a:pt x="1322" y="5434"/>
                    <a:pt x="1798" y="5434"/>
                  </a:cubicBezTo>
                  <a:cubicBezTo>
                    <a:pt x="1803" y="5434"/>
                    <a:pt x="1807" y="5434"/>
                    <a:pt x="1812" y="5434"/>
                  </a:cubicBezTo>
                  <a:cubicBezTo>
                    <a:pt x="1945" y="5434"/>
                    <a:pt x="2070" y="5407"/>
                    <a:pt x="2195" y="5345"/>
                  </a:cubicBezTo>
                  <a:cubicBezTo>
                    <a:pt x="2230" y="5327"/>
                    <a:pt x="2940" y="4934"/>
                    <a:pt x="2995" y="4934"/>
                  </a:cubicBezTo>
                  <a:cubicBezTo>
                    <a:pt x="2997" y="4934"/>
                    <a:pt x="2997" y="4934"/>
                    <a:pt x="2998" y="4934"/>
                  </a:cubicBezTo>
                  <a:cubicBezTo>
                    <a:pt x="3302" y="4867"/>
                    <a:pt x="3238" y="4439"/>
                    <a:pt x="2951" y="4439"/>
                  </a:cubicBezTo>
                  <a:cubicBezTo>
                    <a:pt x="2934" y="4439"/>
                    <a:pt x="2918" y="4441"/>
                    <a:pt x="2900" y="4444"/>
                  </a:cubicBezTo>
                  <a:cubicBezTo>
                    <a:pt x="2730" y="4461"/>
                    <a:pt x="2124" y="4827"/>
                    <a:pt x="1963" y="4899"/>
                  </a:cubicBezTo>
                  <a:cubicBezTo>
                    <a:pt x="1917" y="4925"/>
                    <a:pt x="1868" y="4936"/>
                    <a:pt x="1820" y="4936"/>
                  </a:cubicBezTo>
                  <a:cubicBezTo>
                    <a:pt x="1636" y="4936"/>
                    <a:pt x="1466" y="4766"/>
                    <a:pt x="1508" y="4568"/>
                  </a:cubicBezTo>
                  <a:lnTo>
                    <a:pt x="1642" y="3775"/>
                  </a:lnTo>
                  <a:cubicBezTo>
                    <a:pt x="1687" y="3507"/>
                    <a:pt x="1606" y="3239"/>
                    <a:pt x="1410" y="3052"/>
                  </a:cubicBezTo>
                  <a:lnTo>
                    <a:pt x="830" y="2490"/>
                  </a:lnTo>
                  <a:cubicBezTo>
                    <a:pt x="741" y="2410"/>
                    <a:pt x="714" y="2285"/>
                    <a:pt x="750" y="2169"/>
                  </a:cubicBezTo>
                  <a:cubicBezTo>
                    <a:pt x="786" y="2053"/>
                    <a:pt x="884" y="1972"/>
                    <a:pt x="1009" y="1955"/>
                  </a:cubicBezTo>
                  <a:lnTo>
                    <a:pt x="1803" y="1839"/>
                  </a:lnTo>
                  <a:cubicBezTo>
                    <a:pt x="2070" y="1803"/>
                    <a:pt x="2302" y="1642"/>
                    <a:pt x="2418" y="1402"/>
                  </a:cubicBezTo>
                  <a:lnTo>
                    <a:pt x="2775" y="670"/>
                  </a:lnTo>
                  <a:cubicBezTo>
                    <a:pt x="2829" y="559"/>
                    <a:pt x="2942" y="503"/>
                    <a:pt x="3056" y="503"/>
                  </a:cubicBezTo>
                  <a:cubicBezTo>
                    <a:pt x="3170" y="503"/>
                    <a:pt x="3284" y="559"/>
                    <a:pt x="3337" y="670"/>
                  </a:cubicBezTo>
                  <a:lnTo>
                    <a:pt x="3694" y="1402"/>
                  </a:lnTo>
                  <a:cubicBezTo>
                    <a:pt x="3810" y="1642"/>
                    <a:pt x="4042" y="1803"/>
                    <a:pt x="4301" y="1839"/>
                  </a:cubicBezTo>
                  <a:lnTo>
                    <a:pt x="5103" y="1955"/>
                  </a:lnTo>
                  <a:cubicBezTo>
                    <a:pt x="5353" y="1990"/>
                    <a:pt x="5460" y="2320"/>
                    <a:pt x="5282" y="2490"/>
                  </a:cubicBezTo>
                  <a:lnTo>
                    <a:pt x="4702" y="3052"/>
                  </a:lnTo>
                  <a:cubicBezTo>
                    <a:pt x="4506" y="3239"/>
                    <a:pt x="4417" y="3507"/>
                    <a:pt x="4461" y="3775"/>
                  </a:cubicBezTo>
                  <a:lnTo>
                    <a:pt x="4604" y="4568"/>
                  </a:lnTo>
                  <a:cubicBezTo>
                    <a:pt x="4639" y="4766"/>
                    <a:pt x="4473" y="4936"/>
                    <a:pt x="4292" y="4936"/>
                  </a:cubicBezTo>
                  <a:cubicBezTo>
                    <a:pt x="4244" y="4936"/>
                    <a:pt x="4195" y="4925"/>
                    <a:pt x="4149" y="4899"/>
                  </a:cubicBezTo>
                  <a:cubicBezTo>
                    <a:pt x="4107" y="4878"/>
                    <a:pt x="4067" y="4869"/>
                    <a:pt x="4029" y="4869"/>
                  </a:cubicBezTo>
                  <a:cubicBezTo>
                    <a:pt x="3802" y="4869"/>
                    <a:pt x="3672" y="5199"/>
                    <a:pt x="3917" y="5345"/>
                  </a:cubicBezTo>
                  <a:cubicBezTo>
                    <a:pt x="4036" y="5406"/>
                    <a:pt x="4165" y="5436"/>
                    <a:pt x="4293" y="5436"/>
                  </a:cubicBezTo>
                  <a:cubicBezTo>
                    <a:pt x="4463" y="5436"/>
                    <a:pt x="4631" y="5384"/>
                    <a:pt x="4773" y="5282"/>
                  </a:cubicBezTo>
                  <a:cubicBezTo>
                    <a:pt x="5023" y="5095"/>
                    <a:pt x="5148" y="4792"/>
                    <a:pt x="5095" y="4488"/>
                  </a:cubicBezTo>
                  <a:lnTo>
                    <a:pt x="4961" y="3685"/>
                  </a:lnTo>
                  <a:cubicBezTo>
                    <a:pt x="4943" y="3587"/>
                    <a:pt x="4970" y="3489"/>
                    <a:pt x="5050" y="3409"/>
                  </a:cubicBezTo>
                  <a:cubicBezTo>
                    <a:pt x="5050" y="3409"/>
                    <a:pt x="5630" y="2847"/>
                    <a:pt x="5630" y="2847"/>
                  </a:cubicBezTo>
                  <a:cubicBezTo>
                    <a:pt x="6112" y="2392"/>
                    <a:pt x="5835" y="1553"/>
                    <a:pt x="5175" y="1464"/>
                  </a:cubicBezTo>
                  <a:lnTo>
                    <a:pt x="4372" y="1348"/>
                  </a:lnTo>
                  <a:cubicBezTo>
                    <a:pt x="4274" y="1330"/>
                    <a:pt x="4185" y="1268"/>
                    <a:pt x="4140" y="1179"/>
                  </a:cubicBezTo>
                  <a:lnTo>
                    <a:pt x="3783" y="456"/>
                  </a:lnTo>
                  <a:cubicBezTo>
                    <a:pt x="3649" y="170"/>
                    <a:pt x="3364" y="1"/>
                    <a:pt x="3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8" name="Google Shape;14688;p116"/>
            <p:cNvSpPr/>
            <p:nvPr/>
          </p:nvSpPr>
          <p:spPr>
            <a:xfrm>
              <a:off x="1881982" y="2003411"/>
              <a:ext cx="97401" cy="51238"/>
            </a:xfrm>
            <a:custGeom>
              <a:avLst/>
              <a:gdLst/>
              <a:ahLst/>
              <a:cxnLst/>
              <a:rect l="l" t="t" r="r" b="b"/>
              <a:pathLst>
                <a:path w="4279" h="2251" extrusionOk="0">
                  <a:moveTo>
                    <a:pt x="3928" y="1"/>
                  </a:moveTo>
                  <a:cubicBezTo>
                    <a:pt x="3891" y="1"/>
                    <a:pt x="3851" y="10"/>
                    <a:pt x="3809" y="29"/>
                  </a:cubicBezTo>
                  <a:lnTo>
                    <a:pt x="241" y="1778"/>
                  </a:lnTo>
                  <a:cubicBezTo>
                    <a:pt x="0" y="1894"/>
                    <a:pt x="89" y="2250"/>
                    <a:pt x="348" y="2250"/>
                  </a:cubicBezTo>
                  <a:cubicBezTo>
                    <a:pt x="384" y="2250"/>
                    <a:pt x="428" y="2242"/>
                    <a:pt x="464" y="2224"/>
                  </a:cubicBezTo>
                  <a:lnTo>
                    <a:pt x="4032" y="475"/>
                  </a:lnTo>
                  <a:cubicBezTo>
                    <a:pt x="4279" y="344"/>
                    <a:pt x="4160" y="1"/>
                    <a:pt x="3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9" name="Google Shape;14689;p116"/>
            <p:cNvSpPr/>
            <p:nvPr/>
          </p:nvSpPr>
          <p:spPr>
            <a:xfrm>
              <a:off x="1881686" y="2227804"/>
              <a:ext cx="97378" cy="51238"/>
            </a:xfrm>
            <a:custGeom>
              <a:avLst/>
              <a:gdLst/>
              <a:ahLst/>
              <a:cxnLst/>
              <a:rect l="l" t="t" r="r" b="b"/>
              <a:pathLst>
                <a:path w="4278" h="2251" extrusionOk="0">
                  <a:moveTo>
                    <a:pt x="357" y="0"/>
                  </a:moveTo>
                  <a:cubicBezTo>
                    <a:pt x="124" y="0"/>
                    <a:pt x="1" y="337"/>
                    <a:pt x="254" y="475"/>
                  </a:cubicBezTo>
                  <a:lnTo>
                    <a:pt x="3822" y="2223"/>
                  </a:lnTo>
                  <a:cubicBezTo>
                    <a:pt x="3858" y="2241"/>
                    <a:pt x="3894" y="2250"/>
                    <a:pt x="3929" y="2250"/>
                  </a:cubicBezTo>
                  <a:cubicBezTo>
                    <a:pt x="4188" y="2250"/>
                    <a:pt x="4277" y="1893"/>
                    <a:pt x="4045" y="1777"/>
                  </a:cubicBezTo>
                  <a:lnTo>
                    <a:pt x="477" y="29"/>
                  </a:lnTo>
                  <a:cubicBezTo>
                    <a:pt x="435" y="9"/>
                    <a:pt x="394"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0" name="Google Shape;14690;p116"/>
          <p:cNvGrpSpPr/>
          <p:nvPr/>
        </p:nvGrpSpPr>
        <p:grpSpPr>
          <a:xfrm>
            <a:off x="2277139" y="1946892"/>
            <a:ext cx="288378" cy="388579"/>
            <a:chOff x="2277139" y="1946892"/>
            <a:chExt cx="288378" cy="388579"/>
          </a:xfrm>
        </p:grpSpPr>
        <p:sp>
          <p:nvSpPr>
            <p:cNvPr id="14691" name="Google Shape;14691;p116"/>
            <p:cNvSpPr/>
            <p:nvPr/>
          </p:nvSpPr>
          <p:spPr>
            <a:xfrm>
              <a:off x="2287951" y="2067169"/>
              <a:ext cx="206092" cy="268302"/>
            </a:xfrm>
            <a:custGeom>
              <a:avLst/>
              <a:gdLst/>
              <a:ahLst/>
              <a:cxnLst/>
              <a:rect l="l" t="t" r="r" b="b"/>
              <a:pathLst>
                <a:path w="9054" h="11787" extrusionOk="0">
                  <a:moveTo>
                    <a:pt x="253" y="1"/>
                  </a:moveTo>
                  <a:cubicBezTo>
                    <a:pt x="116" y="1"/>
                    <a:pt x="7" y="111"/>
                    <a:pt x="7" y="252"/>
                  </a:cubicBezTo>
                  <a:lnTo>
                    <a:pt x="7" y="11350"/>
                  </a:lnTo>
                  <a:cubicBezTo>
                    <a:pt x="0" y="11596"/>
                    <a:pt x="209" y="11787"/>
                    <a:pt x="433" y="11787"/>
                  </a:cubicBezTo>
                  <a:cubicBezTo>
                    <a:pt x="494" y="11787"/>
                    <a:pt x="555" y="11773"/>
                    <a:pt x="614" y="11743"/>
                  </a:cubicBezTo>
                  <a:lnTo>
                    <a:pt x="5752" y="9370"/>
                  </a:lnTo>
                  <a:cubicBezTo>
                    <a:pt x="5775" y="9361"/>
                    <a:pt x="5799" y="9356"/>
                    <a:pt x="5824" y="9356"/>
                  </a:cubicBezTo>
                  <a:cubicBezTo>
                    <a:pt x="5848" y="9356"/>
                    <a:pt x="5873" y="9361"/>
                    <a:pt x="5895" y="9370"/>
                  </a:cubicBezTo>
                  <a:lnTo>
                    <a:pt x="8670" y="10654"/>
                  </a:lnTo>
                  <a:cubicBezTo>
                    <a:pt x="8702" y="10668"/>
                    <a:pt x="8736" y="10675"/>
                    <a:pt x="8769" y="10675"/>
                  </a:cubicBezTo>
                  <a:cubicBezTo>
                    <a:pt x="8864" y="10675"/>
                    <a:pt x="8953" y="10622"/>
                    <a:pt x="9000" y="10529"/>
                  </a:cubicBezTo>
                  <a:cubicBezTo>
                    <a:pt x="9053" y="10404"/>
                    <a:pt x="9000" y="10253"/>
                    <a:pt x="8875" y="10199"/>
                  </a:cubicBezTo>
                  <a:lnTo>
                    <a:pt x="6100" y="8915"/>
                  </a:lnTo>
                  <a:cubicBezTo>
                    <a:pt x="6016" y="8874"/>
                    <a:pt x="5922" y="8854"/>
                    <a:pt x="5827" y="8854"/>
                  </a:cubicBezTo>
                  <a:cubicBezTo>
                    <a:pt x="5732" y="8854"/>
                    <a:pt x="5636" y="8874"/>
                    <a:pt x="5547" y="8915"/>
                  </a:cubicBezTo>
                  <a:lnTo>
                    <a:pt x="507" y="11252"/>
                  </a:lnTo>
                  <a:lnTo>
                    <a:pt x="507" y="261"/>
                  </a:lnTo>
                  <a:cubicBezTo>
                    <a:pt x="507" y="127"/>
                    <a:pt x="409" y="20"/>
                    <a:pt x="284" y="3"/>
                  </a:cubicBezTo>
                  <a:cubicBezTo>
                    <a:pt x="273" y="1"/>
                    <a:pt x="26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2" name="Google Shape;14692;p116"/>
            <p:cNvSpPr/>
            <p:nvPr/>
          </p:nvSpPr>
          <p:spPr>
            <a:xfrm>
              <a:off x="2277139" y="1946892"/>
              <a:ext cx="288378" cy="388192"/>
            </a:xfrm>
            <a:custGeom>
              <a:avLst/>
              <a:gdLst/>
              <a:ahLst/>
              <a:cxnLst/>
              <a:rect l="l" t="t" r="r" b="b"/>
              <a:pathLst>
                <a:path w="12669" h="17054" extrusionOk="0">
                  <a:moveTo>
                    <a:pt x="5549" y="1183"/>
                  </a:moveTo>
                  <a:lnTo>
                    <a:pt x="5549" y="2048"/>
                  </a:lnTo>
                  <a:lnTo>
                    <a:pt x="3016" y="2048"/>
                  </a:lnTo>
                  <a:lnTo>
                    <a:pt x="3016" y="1183"/>
                  </a:lnTo>
                  <a:close/>
                  <a:moveTo>
                    <a:pt x="9582" y="1183"/>
                  </a:moveTo>
                  <a:lnTo>
                    <a:pt x="9582" y="2048"/>
                  </a:lnTo>
                  <a:lnTo>
                    <a:pt x="7048" y="2048"/>
                  </a:lnTo>
                  <a:lnTo>
                    <a:pt x="7048" y="1183"/>
                  </a:lnTo>
                  <a:close/>
                  <a:moveTo>
                    <a:pt x="2263" y="507"/>
                  </a:moveTo>
                  <a:cubicBezTo>
                    <a:pt x="2385" y="507"/>
                    <a:pt x="2507" y="590"/>
                    <a:pt x="2516" y="755"/>
                  </a:cubicBezTo>
                  <a:lnTo>
                    <a:pt x="2516" y="3083"/>
                  </a:lnTo>
                  <a:cubicBezTo>
                    <a:pt x="2507" y="3249"/>
                    <a:pt x="2383" y="3334"/>
                    <a:pt x="2261" y="3334"/>
                  </a:cubicBezTo>
                  <a:cubicBezTo>
                    <a:pt x="2140" y="3334"/>
                    <a:pt x="2021" y="3251"/>
                    <a:pt x="2017" y="3083"/>
                  </a:cubicBezTo>
                  <a:lnTo>
                    <a:pt x="2017" y="942"/>
                  </a:lnTo>
                  <a:cubicBezTo>
                    <a:pt x="2017" y="942"/>
                    <a:pt x="2017" y="933"/>
                    <a:pt x="2017" y="933"/>
                  </a:cubicBezTo>
                  <a:lnTo>
                    <a:pt x="2017" y="755"/>
                  </a:lnTo>
                  <a:cubicBezTo>
                    <a:pt x="2021" y="590"/>
                    <a:pt x="2141" y="507"/>
                    <a:pt x="2263" y="507"/>
                  </a:cubicBezTo>
                  <a:close/>
                  <a:moveTo>
                    <a:pt x="6295" y="507"/>
                  </a:moveTo>
                  <a:cubicBezTo>
                    <a:pt x="6417" y="507"/>
                    <a:pt x="6540" y="590"/>
                    <a:pt x="6548" y="755"/>
                  </a:cubicBezTo>
                  <a:lnTo>
                    <a:pt x="6548" y="3083"/>
                  </a:lnTo>
                  <a:cubicBezTo>
                    <a:pt x="6540" y="3249"/>
                    <a:pt x="6415" y="3334"/>
                    <a:pt x="6293" y="3334"/>
                  </a:cubicBezTo>
                  <a:cubicBezTo>
                    <a:pt x="6172" y="3334"/>
                    <a:pt x="6053" y="3251"/>
                    <a:pt x="6049" y="3083"/>
                  </a:cubicBezTo>
                  <a:lnTo>
                    <a:pt x="6049" y="755"/>
                  </a:lnTo>
                  <a:cubicBezTo>
                    <a:pt x="6053" y="590"/>
                    <a:pt x="6174" y="507"/>
                    <a:pt x="6295" y="507"/>
                  </a:cubicBezTo>
                  <a:close/>
                  <a:moveTo>
                    <a:pt x="10328" y="507"/>
                  </a:moveTo>
                  <a:cubicBezTo>
                    <a:pt x="10449" y="507"/>
                    <a:pt x="10572" y="590"/>
                    <a:pt x="10581" y="755"/>
                  </a:cubicBezTo>
                  <a:lnTo>
                    <a:pt x="10581" y="3083"/>
                  </a:lnTo>
                  <a:cubicBezTo>
                    <a:pt x="10576" y="3249"/>
                    <a:pt x="10452" y="3334"/>
                    <a:pt x="10329" y="3334"/>
                  </a:cubicBezTo>
                  <a:cubicBezTo>
                    <a:pt x="10207" y="3334"/>
                    <a:pt x="10086" y="3251"/>
                    <a:pt x="10081" y="3083"/>
                  </a:cubicBezTo>
                  <a:lnTo>
                    <a:pt x="10081" y="755"/>
                  </a:lnTo>
                  <a:cubicBezTo>
                    <a:pt x="10086" y="590"/>
                    <a:pt x="10206" y="507"/>
                    <a:pt x="10328" y="507"/>
                  </a:cubicBezTo>
                  <a:close/>
                  <a:moveTo>
                    <a:pt x="2294" y="1"/>
                  </a:moveTo>
                  <a:cubicBezTo>
                    <a:pt x="1947" y="1"/>
                    <a:pt x="1602" y="228"/>
                    <a:pt x="1553" y="683"/>
                  </a:cubicBezTo>
                  <a:lnTo>
                    <a:pt x="277" y="683"/>
                  </a:lnTo>
                  <a:cubicBezTo>
                    <a:pt x="143" y="683"/>
                    <a:pt x="36" y="773"/>
                    <a:pt x="18" y="897"/>
                  </a:cubicBezTo>
                  <a:cubicBezTo>
                    <a:pt x="0" y="1049"/>
                    <a:pt x="116" y="1183"/>
                    <a:pt x="268" y="1183"/>
                  </a:cubicBezTo>
                  <a:lnTo>
                    <a:pt x="1508" y="1183"/>
                  </a:lnTo>
                  <a:lnTo>
                    <a:pt x="1508" y="2048"/>
                  </a:lnTo>
                  <a:lnTo>
                    <a:pt x="1026" y="2048"/>
                  </a:lnTo>
                  <a:cubicBezTo>
                    <a:pt x="723" y="2048"/>
                    <a:pt x="482" y="2289"/>
                    <a:pt x="482" y="2592"/>
                  </a:cubicBezTo>
                  <a:lnTo>
                    <a:pt x="482" y="4323"/>
                  </a:lnTo>
                  <a:cubicBezTo>
                    <a:pt x="487" y="4488"/>
                    <a:pt x="609" y="4571"/>
                    <a:pt x="732" y="4571"/>
                  </a:cubicBezTo>
                  <a:cubicBezTo>
                    <a:pt x="855" y="4571"/>
                    <a:pt x="977" y="4488"/>
                    <a:pt x="982" y="4323"/>
                  </a:cubicBezTo>
                  <a:lnTo>
                    <a:pt x="982" y="2592"/>
                  </a:lnTo>
                  <a:cubicBezTo>
                    <a:pt x="982" y="2566"/>
                    <a:pt x="1000" y="2548"/>
                    <a:pt x="1026" y="2548"/>
                  </a:cubicBezTo>
                  <a:lnTo>
                    <a:pt x="1508" y="2548"/>
                  </a:lnTo>
                  <a:lnTo>
                    <a:pt x="1508" y="3056"/>
                  </a:lnTo>
                  <a:cubicBezTo>
                    <a:pt x="1508" y="3449"/>
                    <a:pt x="1802" y="3779"/>
                    <a:pt x="2195" y="3815"/>
                  </a:cubicBezTo>
                  <a:cubicBezTo>
                    <a:pt x="2221" y="3817"/>
                    <a:pt x="2247" y="3818"/>
                    <a:pt x="2272" y="3818"/>
                  </a:cubicBezTo>
                  <a:cubicBezTo>
                    <a:pt x="2683" y="3818"/>
                    <a:pt x="3016" y="3486"/>
                    <a:pt x="3016" y="3074"/>
                  </a:cubicBezTo>
                  <a:lnTo>
                    <a:pt x="3016" y="2548"/>
                  </a:lnTo>
                  <a:lnTo>
                    <a:pt x="5549" y="2548"/>
                  </a:lnTo>
                  <a:lnTo>
                    <a:pt x="5549" y="3056"/>
                  </a:lnTo>
                  <a:cubicBezTo>
                    <a:pt x="5549" y="3449"/>
                    <a:pt x="5835" y="3779"/>
                    <a:pt x="6227" y="3815"/>
                  </a:cubicBezTo>
                  <a:cubicBezTo>
                    <a:pt x="6253" y="3817"/>
                    <a:pt x="6279" y="3818"/>
                    <a:pt x="6304" y="3818"/>
                  </a:cubicBezTo>
                  <a:cubicBezTo>
                    <a:pt x="6716" y="3818"/>
                    <a:pt x="7048" y="3486"/>
                    <a:pt x="7048" y="3074"/>
                  </a:cubicBezTo>
                  <a:lnTo>
                    <a:pt x="7048" y="2548"/>
                  </a:lnTo>
                  <a:lnTo>
                    <a:pt x="9582" y="2548"/>
                  </a:lnTo>
                  <a:lnTo>
                    <a:pt x="9582" y="3056"/>
                  </a:lnTo>
                  <a:cubicBezTo>
                    <a:pt x="9582" y="3404"/>
                    <a:pt x="9805" y="3708"/>
                    <a:pt x="10144" y="3797"/>
                  </a:cubicBezTo>
                  <a:cubicBezTo>
                    <a:pt x="10211" y="3813"/>
                    <a:pt x="10277" y="3821"/>
                    <a:pt x="10341" y="3821"/>
                  </a:cubicBezTo>
                  <a:cubicBezTo>
                    <a:pt x="10764" y="3821"/>
                    <a:pt x="11107" y="3485"/>
                    <a:pt x="11107" y="3074"/>
                  </a:cubicBezTo>
                  <a:lnTo>
                    <a:pt x="11107" y="2548"/>
                  </a:lnTo>
                  <a:lnTo>
                    <a:pt x="11598" y="2548"/>
                  </a:lnTo>
                  <a:cubicBezTo>
                    <a:pt x="11598" y="2548"/>
                    <a:pt x="11598" y="2548"/>
                    <a:pt x="11598" y="2548"/>
                  </a:cubicBezTo>
                  <a:cubicBezTo>
                    <a:pt x="11740" y="2548"/>
                    <a:pt x="11598" y="16465"/>
                    <a:pt x="11651" y="16518"/>
                  </a:cubicBezTo>
                  <a:lnTo>
                    <a:pt x="10447" y="15956"/>
                  </a:lnTo>
                  <a:cubicBezTo>
                    <a:pt x="10412" y="15938"/>
                    <a:pt x="10375" y="15930"/>
                    <a:pt x="10339" y="15930"/>
                  </a:cubicBezTo>
                  <a:cubicBezTo>
                    <a:pt x="10248" y="15930"/>
                    <a:pt x="10162" y="15985"/>
                    <a:pt x="10117" y="16081"/>
                  </a:cubicBezTo>
                  <a:cubicBezTo>
                    <a:pt x="10063" y="16206"/>
                    <a:pt x="10117" y="16349"/>
                    <a:pt x="10242" y="16411"/>
                  </a:cubicBezTo>
                  <a:lnTo>
                    <a:pt x="11535" y="17009"/>
                  </a:lnTo>
                  <a:cubicBezTo>
                    <a:pt x="11596" y="17039"/>
                    <a:pt x="11660" y="17054"/>
                    <a:pt x="11723" y="17054"/>
                  </a:cubicBezTo>
                  <a:cubicBezTo>
                    <a:pt x="11829" y="17054"/>
                    <a:pt x="11933" y="17012"/>
                    <a:pt x="12017" y="16928"/>
                  </a:cubicBezTo>
                  <a:cubicBezTo>
                    <a:pt x="12097" y="16848"/>
                    <a:pt x="12142" y="16732"/>
                    <a:pt x="12142" y="16607"/>
                  </a:cubicBezTo>
                  <a:lnTo>
                    <a:pt x="12142" y="2592"/>
                  </a:lnTo>
                  <a:cubicBezTo>
                    <a:pt x="12142" y="2289"/>
                    <a:pt x="11901" y="2048"/>
                    <a:pt x="11598" y="2048"/>
                  </a:cubicBezTo>
                  <a:lnTo>
                    <a:pt x="11107" y="2048"/>
                  </a:lnTo>
                  <a:lnTo>
                    <a:pt x="11107" y="1183"/>
                  </a:lnTo>
                  <a:lnTo>
                    <a:pt x="12392" y="1183"/>
                  </a:lnTo>
                  <a:cubicBezTo>
                    <a:pt x="12517" y="1183"/>
                    <a:pt x="12633" y="1085"/>
                    <a:pt x="12642" y="960"/>
                  </a:cubicBezTo>
                  <a:cubicBezTo>
                    <a:pt x="12668" y="808"/>
                    <a:pt x="12543" y="683"/>
                    <a:pt x="12401" y="683"/>
                  </a:cubicBezTo>
                  <a:lnTo>
                    <a:pt x="11107" y="683"/>
                  </a:lnTo>
                  <a:cubicBezTo>
                    <a:pt x="11058" y="228"/>
                    <a:pt x="10710" y="1"/>
                    <a:pt x="10362" y="1"/>
                  </a:cubicBezTo>
                  <a:cubicBezTo>
                    <a:pt x="10014" y="1"/>
                    <a:pt x="9666" y="228"/>
                    <a:pt x="9617" y="683"/>
                  </a:cubicBezTo>
                  <a:lnTo>
                    <a:pt x="7075" y="683"/>
                  </a:lnTo>
                  <a:cubicBezTo>
                    <a:pt x="7021" y="228"/>
                    <a:pt x="6673" y="1"/>
                    <a:pt x="6327" y="1"/>
                  </a:cubicBezTo>
                  <a:cubicBezTo>
                    <a:pt x="5980" y="1"/>
                    <a:pt x="5634" y="228"/>
                    <a:pt x="5585" y="683"/>
                  </a:cubicBezTo>
                  <a:lnTo>
                    <a:pt x="3043" y="683"/>
                  </a:lnTo>
                  <a:cubicBezTo>
                    <a:pt x="2989" y="228"/>
                    <a:pt x="2641" y="1"/>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3" name="Google Shape;14693;p116"/>
            <p:cNvSpPr/>
            <p:nvPr/>
          </p:nvSpPr>
          <p:spPr>
            <a:xfrm>
              <a:off x="2351254" y="2073110"/>
              <a:ext cx="138920" cy="123782"/>
            </a:xfrm>
            <a:custGeom>
              <a:avLst/>
              <a:gdLst/>
              <a:ahLst/>
              <a:cxnLst/>
              <a:rect l="l" t="t" r="r" b="b"/>
              <a:pathLst>
                <a:path w="6103" h="5438" extrusionOk="0">
                  <a:moveTo>
                    <a:pt x="3052" y="500"/>
                  </a:moveTo>
                  <a:cubicBezTo>
                    <a:pt x="3177" y="500"/>
                    <a:pt x="3275" y="571"/>
                    <a:pt x="3337" y="678"/>
                  </a:cubicBezTo>
                  <a:lnTo>
                    <a:pt x="3694" y="1401"/>
                  </a:lnTo>
                  <a:cubicBezTo>
                    <a:pt x="3810" y="1642"/>
                    <a:pt x="4042" y="1802"/>
                    <a:pt x="4301" y="1847"/>
                  </a:cubicBezTo>
                  <a:lnTo>
                    <a:pt x="5103" y="1963"/>
                  </a:lnTo>
                  <a:cubicBezTo>
                    <a:pt x="5353" y="1990"/>
                    <a:pt x="5460" y="2320"/>
                    <a:pt x="5273" y="2489"/>
                  </a:cubicBezTo>
                  <a:lnTo>
                    <a:pt x="4693" y="3060"/>
                  </a:lnTo>
                  <a:cubicBezTo>
                    <a:pt x="4506" y="3239"/>
                    <a:pt x="4417" y="3515"/>
                    <a:pt x="4461" y="3774"/>
                  </a:cubicBezTo>
                  <a:lnTo>
                    <a:pt x="4595" y="4568"/>
                  </a:lnTo>
                  <a:cubicBezTo>
                    <a:pt x="4637" y="4766"/>
                    <a:pt x="4467" y="4936"/>
                    <a:pt x="4288" y="4936"/>
                  </a:cubicBezTo>
                  <a:cubicBezTo>
                    <a:pt x="4241" y="4936"/>
                    <a:pt x="4193" y="4924"/>
                    <a:pt x="4149" y="4898"/>
                  </a:cubicBezTo>
                  <a:lnTo>
                    <a:pt x="3426" y="4523"/>
                  </a:lnTo>
                  <a:cubicBezTo>
                    <a:pt x="3310" y="4461"/>
                    <a:pt x="3181" y="4430"/>
                    <a:pt x="3052" y="4430"/>
                  </a:cubicBezTo>
                  <a:cubicBezTo>
                    <a:pt x="2922" y="4430"/>
                    <a:pt x="2793" y="4461"/>
                    <a:pt x="2677" y="4523"/>
                  </a:cubicBezTo>
                  <a:lnTo>
                    <a:pt x="1963" y="4898"/>
                  </a:lnTo>
                  <a:cubicBezTo>
                    <a:pt x="1915" y="4926"/>
                    <a:pt x="1863" y="4940"/>
                    <a:pt x="1812" y="4940"/>
                  </a:cubicBezTo>
                  <a:cubicBezTo>
                    <a:pt x="1749" y="4940"/>
                    <a:pt x="1687" y="4919"/>
                    <a:pt x="1633" y="4880"/>
                  </a:cubicBezTo>
                  <a:cubicBezTo>
                    <a:pt x="1535" y="4809"/>
                    <a:pt x="1490" y="4693"/>
                    <a:pt x="1508" y="4568"/>
                  </a:cubicBezTo>
                  <a:lnTo>
                    <a:pt x="1642" y="3774"/>
                  </a:lnTo>
                  <a:cubicBezTo>
                    <a:pt x="1687" y="3515"/>
                    <a:pt x="1597" y="3239"/>
                    <a:pt x="1410" y="3060"/>
                  </a:cubicBezTo>
                  <a:lnTo>
                    <a:pt x="830" y="2489"/>
                  </a:lnTo>
                  <a:cubicBezTo>
                    <a:pt x="643" y="2320"/>
                    <a:pt x="750" y="1990"/>
                    <a:pt x="1000" y="1963"/>
                  </a:cubicBezTo>
                  <a:lnTo>
                    <a:pt x="1803" y="1847"/>
                  </a:lnTo>
                  <a:cubicBezTo>
                    <a:pt x="2070" y="1802"/>
                    <a:pt x="2293" y="1642"/>
                    <a:pt x="2418" y="1401"/>
                  </a:cubicBezTo>
                  <a:lnTo>
                    <a:pt x="2775" y="678"/>
                  </a:lnTo>
                  <a:cubicBezTo>
                    <a:pt x="2829" y="571"/>
                    <a:pt x="2936" y="500"/>
                    <a:pt x="3052" y="500"/>
                  </a:cubicBezTo>
                  <a:close/>
                  <a:moveTo>
                    <a:pt x="3052" y="0"/>
                  </a:moveTo>
                  <a:cubicBezTo>
                    <a:pt x="2739" y="0"/>
                    <a:pt x="2463" y="179"/>
                    <a:pt x="2329" y="455"/>
                  </a:cubicBezTo>
                  <a:lnTo>
                    <a:pt x="1963" y="1178"/>
                  </a:lnTo>
                  <a:cubicBezTo>
                    <a:pt x="1919" y="1267"/>
                    <a:pt x="1829" y="1338"/>
                    <a:pt x="1731" y="1347"/>
                  </a:cubicBezTo>
                  <a:lnTo>
                    <a:pt x="928" y="1463"/>
                  </a:lnTo>
                  <a:cubicBezTo>
                    <a:pt x="277" y="1552"/>
                    <a:pt x="1" y="2391"/>
                    <a:pt x="482" y="2855"/>
                  </a:cubicBezTo>
                  <a:lnTo>
                    <a:pt x="1062" y="3417"/>
                  </a:lnTo>
                  <a:cubicBezTo>
                    <a:pt x="1134" y="3488"/>
                    <a:pt x="1169" y="3586"/>
                    <a:pt x="1151" y="3694"/>
                  </a:cubicBezTo>
                  <a:lnTo>
                    <a:pt x="1018" y="4487"/>
                  </a:lnTo>
                  <a:cubicBezTo>
                    <a:pt x="964" y="4791"/>
                    <a:pt x="1089" y="5094"/>
                    <a:pt x="1339" y="5281"/>
                  </a:cubicBezTo>
                  <a:cubicBezTo>
                    <a:pt x="1481" y="5383"/>
                    <a:pt x="1649" y="5435"/>
                    <a:pt x="1819" y="5435"/>
                  </a:cubicBezTo>
                  <a:cubicBezTo>
                    <a:pt x="1947" y="5435"/>
                    <a:pt x="2076" y="5405"/>
                    <a:pt x="2195" y="5344"/>
                  </a:cubicBezTo>
                  <a:lnTo>
                    <a:pt x="2909" y="4969"/>
                  </a:lnTo>
                  <a:cubicBezTo>
                    <a:pt x="2953" y="4942"/>
                    <a:pt x="3003" y="4929"/>
                    <a:pt x="3052" y="4929"/>
                  </a:cubicBezTo>
                  <a:cubicBezTo>
                    <a:pt x="3101" y="4929"/>
                    <a:pt x="3150" y="4942"/>
                    <a:pt x="3194" y="4969"/>
                  </a:cubicBezTo>
                  <a:lnTo>
                    <a:pt x="3917" y="5344"/>
                  </a:lnTo>
                  <a:cubicBezTo>
                    <a:pt x="4036" y="5408"/>
                    <a:pt x="4161" y="5437"/>
                    <a:pt x="4284" y="5437"/>
                  </a:cubicBezTo>
                  <a:cubicBezTo>
                    <a:pt x="4756" y="5437"/>
                    <a:pt x="5187" y="5005"/>
                    <a:pt x="5095" y="4487"/>
                  </a:cubicBezTo>
                  <a:lnTo>
                    <a:pt x="4952" y="3694"/>
                  </a:lnTo>
                  <a:cubicBezTo>
                    <a:pt x="4934" y="3586"/>
                    <a:pt x="4970" y="3488"/>
                    <a:pt x="5041" y="3417"/>
                  </a:cubicBezTo>
                  <a:lnTo>
                    <a:pt x="5621" y="2855"/>
                  </a:lnTo>
                  <a:cubicBezTo>
                    <a:pt x="6103" y="2391"/>
                    <a:pt x="5835" y="1552"/>
                    <a:pt x="5175" y="1463"/>
                  </a:cubicBezTo>
                  <a:lnTo>
                    <a:pt x="4372" y="1347"/>
                  </a:lnTo>
                  <a:cubicBezTo>
                    <a:pt x="4274" y="1338"/>
                    <a:pt x="4185" y="1267"/>
                    <a:pt x="4140" y="1178"/>
                  </a:cubicBezTo>
                  <a:lnTo>
                    <a:pt x="3783" y="455"/>
                  </a:lnTo>
                  <a:cubicBezTo>
                    <a:pt x="3640" y="179"/>
                    <a:pt x="3364"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4" name="Google Shape;14694;p116"/>
          <p:cNvGrpSpPr/>
          <p:nvPr/>
        </p:nvGrpSpPr>
        <p:grpSpPr>
          <a:xfrm>
            <a:off x="2838622" y="2051986"/>
            <a:ext cx="388488" cy="178321"/>
            <a:chOff x="2838622" y="2051986"/>
            <a:chExt cx="388488" cy="178321"/>
          </a:xfrm>
        </p:grpSpPr>
        <p:sp>
          <p:nvSpPr>
            <p:cNvPr id="14695" name="Google Shape;14695;p116"/>
            <p:cNvSpPr/>
            <p:nvPr/>
          </p:nvSpPr>
          <p:spPr>
            <a:xfrm>
              <a:off x="2838622" y="2051986"/>
              <a:ext cx="388488" cy="178321"/>
            </a:xfrm>
            <a:custGeom>
              <a:avLst/>
              <a:gdLst/>
              <a:ahLst/>
              <a:cxnLst/>
              <a:rect l="l" t="t" r="r" b="b"/>
              <a:pathLst>
                <a:path w="17067" h="7834" extrusionOk="0">
                  <a:moveTo>
                    <a:pt x="16352" y="500"/>
                  </a:moveTo>
                  <a:cubicBezTo>
                    <a:pt x="16468" y="500"/>
                    <a:pt x="16567" y="598"/>
                    <a:pt x="16567" y="723"/>
                  </a:cubicBezTo>
                  <a:lnTo>
                    <a:pt x="16567" y="3453"/>
                  </a:lnTo>
                  <a:cubicBezTo>
                    <a:pt x="16567" y="3569"/>
                    <a:pt x="16468" y="3667"/>
                    <a:pt x="16352" y="3667"/>
                  </a:cubicBezTo>
                  <a:lnTo>
                    <a:pt x="15095" y="3667"/>
                  </a:lnTo>
                  <a:cubicBezTo>
                    <a:pt x="14925" y="2793"/>
                    <a:pt x="14247" y="2008"/>
                    <a:pt x="13400" y="1704"/>
                  </a:cubicBezTo>
                  <a:lnTo>
                    <a:pt x="13400" y="500"/>
                  </a:lnTo>
                  <a:close/>
                  <a:moveTo>
                    <a:pt x="12543" y="2052"/>
                  </a:moveTo>
                  <a:cubicBezTo>
                    <a:pt x="13675" y="2052"/>
                    <a:pt x="14666" y="3057"/>
                    <a:pt x="14648" y="4202"/>
                  </a:cubicBezTo>
                  <a:cubicBezTo>
                    <a:pt x="14648" y="5490"/>
                    <a:pt x="13579" y="6347"/>
                    <a:pt x="12471" y="6347"/>
                  </a:cubicBezTo>
                  <a:cubicBezTo>
                    <a:pt x="11944" y="6347"/>
                    <a:pt x="11407" y="6153"/>
                    <a:pt x="10973" y="5719"/>
                  </a:cubicBezTo>
                  <a:cubicBezTo>
                    <a:pt x="9629" y="4374"/>
                    <a:pt x="10586" y="2052"/>
                    <a:pt x="12488" y="2052"/>
                  </a:cubicBezTo>
                  <a:cubicBezTo>
                    <a:pt x="12491" y="2052"/>
                    <a:pt x="12495" y="2052"/>
                    <a:pt x="12499" y="2052"/>
                  </a:cubicBezTo>
                  <a:cubicBezTo>
                    <a:pt x="12513" y="2052"/>
                    <a:pt x="12528" y="2052"/>
                    <a:pt x="12543" y="2052"/>
                  </a:cubicBezTo>
                  <a:close/>
                  <a:moveTo>
                    <a:pt x="14541" y="5888"/>
                  </a:moveTo>
                  <a:lnTo>
                    <a:pt x="15558" y="6914"/>
                  </a:lnTo>
                  <a:cubicBezTo>
                    <a:pt x="15717" y="7055"/>
                    <a:pt x="15607" y="7334"/>
                    <a:pt x="15390" y="7334"/>
                  </a:cubicBezTo>
                  <a:cubicBezTo>
                    <a:pt x="15387" y="7334"/>
                    <a:pt x="15383" y="7334"/>
                    <a:pt x="15380" y="7334"/>
                  </a:cubicBezTo>
                  <a:cubicBezTo>
                    <a:pt x="15318" y="7334"/>
                    <a:pt x="15255" y="7307"/>
                    <a:pt x="15202" y="7262"/>
                  </a:cubicBezTo>
                  <a:lnTo>
                    <a:pt x="14185" y="6245"/>
                  </a:lnTo>
                  <a:cubicBezTo>
                    <a:pt x="14309" y="6138"/>
                    <a:pt x="14434" y="6013"/>
                    <a:pt x="14541" y="5888"/>
                  </a:cubicBezTo>
                  <a:close/>
                  <a:moveTo>
                    <a:pt x="259" y="0"/>
                  </a:moveTo>
                  <a:cubicBezTo>
                    <a:pt x="116" y="0"/>
                    <a:pt x="0" y="125"/>
                    <a:pt x="0" y="268"/>
                  </a:cubicBezTo>
                  <a:lnTo>
                    <a:pt x="0" y="3453"/>
                  </a:lnTo>
                  <a:cubicBezTo>
                    <a:pt x="0" y="3830"/>
                    <a:pt x="297" y="4141"/>
                    <a:pt x="668" y="4141"/>
                  </a:cubicBezTo>
                  <a:cubicBezTo>
                    <a:pt x="683" y="4141"/>
                    <a:pt x="698" y="4141"/>
                    <a:pt x="714" y="4140"/>
                  </a:cubicBezTo>
                  <a:lnTo>
                    <a:pt x="9849" y="4140"/>
                  </a:lnTo>
                  <a:cubicBezTo>
                    <a:pt x="9815" y="5708"/>
                    <a:pt x="11117" y="6852"/>
                    <a:pt x="12520" y="6852"/>
                  </a:cubicBezTo>
                  <a:cubicBezTo>
                    <a:pt x="12937" y="6852"/>
                    <a:pt x="13363" y="6751"/>
                    <a:pt x="13765" y="6531"/>
                  </a:cubicBezTo>
                  <a:lnTo>
                    <a:pt x="14854" y="7619"/>
                  </a:lnTo>
                  <a:cubicBezTo>
                    <a:pt x="14992" y="7762"/>
                    <a:pt x="15186" y="7833"/>
                    <a:pt x="15381" y="7833"/>
                  </a:cubicBezTo>
                  <a:cubicBezTo>
                    <a:pt x="15576" y="7833"/>
                    <a:pt x="15773" y="7762"/>
                    <a:pt x="15915" y="7619"/>
                  </a:cubicBezTo>
                  <a:cubicBezTo>
                    <a:pt x="16201" y="7334"/>
                    <a:pt x="16201" y="6834"/>
                    <a:pt x="15915" y="6557"/>
                  </a:cubicBezTo>
                  <a:lnTo>
                    <a:pt x="14827" y="5469"/>
                  </a:lnTo>
                  <a:cubicBezTo>
                    <a:pt x="15041" y="5076"/>
                    <a:pt x="15148" y="4630"/>
                    <a:pt x="15148" y="4167"/>
                  </a:cubicBezTo>
                  <a:lnTo>
                    <a:pt x="16352" y="4167"/>
                  </a:lnTo>
                  <a:cubicBezTo>
                    <a:pt x="16745" y="4167"/>
                    <a:pt x="17066" y="3845"/>
                    <a:pt x="17066" y="3453"/>
                  </a:cubicBezTo>
                  <a:lnTo>
                    <a:pt x="17066" y="723"/>
                  </a:lnTo>
                  <a:cubicBezTo>
                    <a:pt x="17066" y="322"/>
                    <a:pt x="16745" y="0"/>
                    <a:pt x="16352" y="0"/>
                  </a:cubicBezTo>
                  <a:lnTo>
                    <a:pt x="4380" y="0"/>
                  </a:lnTo>
                  <a:cubicBezTo>
                    <a:pt x="4247" y="0"/>
                    <a:pt x="4131" y="99"/>
                    <a:pt x="4122" y="223"/>
                  </a:cubicBezTo>
                  <a:cubicBezTo>
                    <a:pt x="4104" y="375"/>
                    <a:pt x="4220" y="500"/>
                    <a:pt x="4363" y="500"/>
                  </a:cubicBezTo>
                  <a:lnTo>
                    <a:pt x="12900" y="500"/>
                  </a:lnTo>
                  <a:lnTo>
                    <a:pt x="12900" y="1579"/>
                  </a:lnTo>
                  <a:cubicBezTo>
                    <a:pt x="12764" y="1556"/>
                    <a:pt x="12627" y="1545"/>
                    <a:pt x="12492" y="1545"/>
                  </a:cubicBezTo>
                  <a:cubicBezTo>
                    <a:pt x="11269" y="1545"/>
                    <a:pt x="10118" y="2454"/>
                    <a:pt x="9894" y="3667"/>
                  </a:cubicBezTo>
                  <a:lnTo>
                    <a:pt x="714" y="3667"/>
                  </a:lnTo>
                  <a:cubicBezTo>
                    <a:pt x="598" y="3667"/>
                    <a:pt x="500" y="3578"/>
                    <a:pt x="500" y="3453"/>
                  </a:cubicBezTo>
                  <a:lnTo>
                    <a:pt x="500" y="580"/>
                  </a:lnTo>
                  <a:cubicBezTo>
                    <a:pt x="500" y="536"/>
                    <a:pt x="535" y="500"/>
                    <a:pt x="580" y="500"/>
                  </a:cubicBezTo>
                  <a:lnTo>
                    <a:pt x="3283" y="500"/>
                  </a:lnTo>
                  <a:cubicBezTo>
                    <a:pt x="3310" y="500"/>
                    <a:pt x="3337" y="491"/>
                    <a:pt x="3354" y="473"/>
                  </a:cubicBezTo>
                  <a:cubicBezTo>
                    <a:pt x="3560" y="259"/>
                    <a:pt x="3408" y="0"/>
                    <a:pt x="3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6" name="Google Shape;14696;p116"/>
            <p:cNvSpPr/>
            <p:nvPr/>
          </p:nvSpPr>
          <p:spPr>
            <a:xfrm>
              <a:off x="3081884" y="2110031"/>
              <a:ext cx="81376" cy="75093"/>
            </a:xfrm>
            <a:custGeom>
              <a:avLst/>
              <a:gdLst/>
              <a:ahLst/>
              <a:cxnLst/>
              <a:rect l="l" t="t" r="r" b="b"/>
              <a:pathLst>
                <a:path w="3575" h="3299" extrusionOk="0">
                  <a:moveTo>
                    <a:pt x="1788" y="1"/>
                  </a:moveTo>
                  <a:cubicBezTo>
                    <a:pt x="1387" y="1"/>
                    <a:pt x="978" y="149"/>
                    <a:pt x="643" y="484"/>
                  </a:cubicBezTo>
                  <a:cubicBezTo>
                    <a:pt x="1" y="1126"/>
                    <a:pt x="1" y="2170"/>
                    <a:pt x="643" y="2812"/>
                  </a:cubicBezTo>
                  <a:cubicBezTo>
                    <a:pt x="961" y="3135"/>
                    <a:pt x="1382" y="3298"/>
                    <a:pt x="1805" y="3298"/>
                  </a:cubicBezTo>
                  <a:cubicBezTo>
                    <a:pt x="2130" y="3298"/>
                    <a:pt x="2456" y="3202"/>
                    <a:pt x="2739" y="3008"/>
                  </a:cubicBezTo>
                  <a:cubicBezTo>
                    <a:pt x="2959" y="2847"/>
                    <a:pt x="2817" y="2553"/>
                    <a:pt x="2606" y="2553"/>
                  </a:cubicBezTo>
                  <a:cubicBezTo>
                    <a:pt x="2561" y="2553"/>
                    <a:pt x="2512" y="2566"/>
                    <a:pt x="2463" y="2598"/>
                  </a:cubicBezTo>
                  <a:cubicBezTo>
                    <a:pt x="2262" y="2733"/>
                    <a:pt x="2032" y="2800"/>
                    <a:pt x="1804" y="2800"/>
                  </a:cubicBezTo>
                  <a:cubicBezTo>
                    <a:pt x="1507" y="2800"/>
                    <a:pt x="1213" y="2686"/>
                    <a:pt x="991" y="2464"/>
                  </a:cubicBezTo>
                  <a:cubicBezTo>
                    <a:pt x="197" y="1608"/>
                    <a:pt x="921" y="495"/>
                    <a:pt x="1808" y="495"/>
                  </a:cubicBezTo>
                  <a:cubicBezTo>
                    <a:pt x="2078" y="495"/>
                    <a:pt x="2362" y="598"/>
                    <a:pt x="2623" y="840"/>
                  </a:cubicBezTo>
                  <a:cubicBezTo>
                    <a:pt x="2873" y="1081"/>
                    <a:pt x="2989" y="1429"/>
                    <a:pt x="2953" y="1786"/>
                  </a:cubicBezTo>
                  <a:cubicBezTo>
                    <a:pt x="2934" y="1964"/>
                    <a:pt x="3066" y="2062"/>
                    <a:pt x="3198" y="2062"/>
                  </a:cubicBezTo>
                  <a:cubicBezTo>
                    <a:pt x="3311" y="2062"/>
                    <a:pt x="3424" y="1991"/>
                    <a:pt x="3444" y="1840"/>
                  </a:cubicBezTo>
                  <a:cubicBezTo>
                    <a:pt x="3574" y="767"/>
                    <a:pt x="2701"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7" name="Google Shape;14697;p116"/>
          <p:cNvGrpSpPr/>
          <p:nvPr/>
        </p:nvGrpSpPr>
        <p:grpSpPr>
          <a:xfrm>
            <a:off x="3450250" y="1987614"/>
            <a:ext cx="388488" cy="307248"/>
            <a:chOff x="3450250" y="1987614"/>
            <a:chExt cx="388488" cy="307248"/>
          </a:xfrm>
        </p:grpSpPr>
        <p:sp>
          <p:nvSpPr>
            <p:cNvPr id="14698" name="Google Shape;14698;p116"/>
            <p:cNvSpPr/>
            <p:nvPr/>
          </p:nvSpPr>
          <p:spPr>
            <a:xfrm>
              <a:off x="3450250" y="1987614"/>
              <a:ext cx="388488" cy="307248"/>
            </a:xfrm>
            <a:custGeom>
              <a:avLst/>
              <a:gdLst/>
              <a:ahLst/>
              <a:cxnLst/>
              <a:rect l="l" t="t" r="r" b="b"/>
              <a:pathLst>
                <a:path w="17067" h="13498" extrusionOk="0">
                  <a:moveTo>
                    <a:pt x="1115" y="0"/>
                  </a:moveTo>
                  <a:cubicBezTo>
                    <a:pt x="500" y="0"/>
                    <a:pt x="0" y="500"/>
                    <a:pt x="0" y="1116"/>
                  </a:cubicBezTo>
                  <a:lnTo>
                    <a:pt x="0" y="9555"/>
                  </a:lnTo>
                  <a:cubicBezTo>
                    <a:pt x="5" y="9721"/>
                    <a:pt x="129" y="9806"/>
                    <a:pt x="253" y="9806"/>
                  </a:cubicBezTo>
                  <a:cubicBezTo>
                    <a:pt x="374" y="9806"/>
                    <a:pt x="495" y="9723"/>
                    <a:pt x="500" y="9555"/>
                  </a:cubicBezTo>
                  <a:lnTo>
                    <a:pt x="500" y="3167"/>
                  </a:lnTo>
                  <a:lnTo>
                    <a:pt x="16567" y="3167"/>
                  </a:lnTo>
                  <a:lnTo>
                    <a:pt x="16567" y="12383"/>
                  </a:lnTo>
                  <a:cubicBezTo>
                    <a:pt x="16567" y="12722"/>
                    <a:pt x="16290" y="12998"/>
                    <a:pt x="15951" y="12998"/>
                  </a:cubicBezTo>
                  <a:lnTo>
                    <a:pt x="759" y="12998"/>
                  </a:lnTo>
                  <a:cubicBezTo>
                    <a:pt x="616" y="12998"/>
                    <a:pt x="500" y="12882"/>
                    <a:pt x="500" y="12731"/>
                  </a:cubicBezTo>
                  <a:lnTo>
                    <a:pt x="500" y="10661"/>
                  </a:lnTo>
                  <a:cubicBezTo>
                    <a:pt x="500" y="10634"/>
                    <a:pt x="491" y="10608"/>
                    <a:pt x="464" y="10581"/>
                  </a:cubicBezTo>
                  <a:cubicBezTo>
                    <a:pt x="394" y="10517"/>
                    <a:pt x="320" y="10490"/>
                    <a:pt x="252" y="10490"/>
                  </a:cubicBezTo>
                  <a:cubicBezTo>
                    <a:pt x="113" y="10490"/>
                    <a:pt x="0" y="10603"/>
                    <a:pt x="0" y="10741"/>
                  </a:cubicBezTo>
                  <a:lnTo>
                    <a:pt x="0" y="12383"/>
                  </a:lnTo>
                  <a:cubicBezTo>
                    <a:pt x="0" y="12998"/>
                    <a:pt x="500" y="13498"/>
                    <a:pt x="1115" y="13498"/>
                  </a:cubicBezTo>
                  <a:lnTo>
                    <a:pt x="15951" y="13498"/>
                  </a:lnTo>
                  <a:cubicBezTo>
                    <a:pt x="16567" y="13498"/>
                    <a:pt x="17066" y="12998"/>
                    <a:pt x="17066" y="12383"/>
                  </a:cubicBezTo>
                  <a:lnTo>
                    <a:pt x="17066" y="1116"/>
                  </a:lnTo>
                  <a:cubicBezTo>
                    <a:pt x="17066" y="500"/>
                    <a:pt x="16567" y="0"/>
                    <a:pt x="15951" y="0"/>
                  </a:cubicBezTo>
                  <a:lnTo>
                    <a:pt x="14158" y="0"/>
                  </a:lnTo>
                  <a:cubicBezTo>
                    <a:pt x="14024" y="0"/>
                    <a:pt x="13917" y="90"/>
                    <a:pt x="13899" y="215"/>
                  </a:cubicBezTo>
                  <a:cubicBezTo>
                    <a:pt x="13881" y="366"/>
                    <a:pt x="13997" y="500"/>
                    <a:pt x="14149" y="500"/>
                  </a:cubicBezTo>
                  <a:lnTo>
                    <a:pt x="15951" y="500"/>
                  </a:lnTo>
                  <a:cubicBezTo>
                    <a:pt x="16290" y="500"/>
                    <a:pt x="16567" y="777"/>
                    <a:pt x="16567" y="1116"/>
                  </a:cubicBezTo>
                  <a:lnTo>
                    <a:pt x="16567" y="2668"/>
                  </a:lnTo>
                  <a:lnTo>
                    <a:pt x="500" y="2668"/>
                  </a:lnTo>
                  <a:lnTo>
                    <a:pt x="500" y="1116"/>
                  </a:lnTo>
                  <a:cubicBezTo>
                    <a:pt x="500" y="777"/>
                    <a:pt x="776" y="500"/>
                    <a:pt x="1115" y="500"/>
                  </a:cubicBezTo>
                  <a:lnTo>
                    <a:pt x="12963" y="500"/>
                  </a:lnTo>
                  <a:cubicBezTo>
                    <a:pt x="13284" y="491"/>
                    <a:pt x="13302" y="9"/>
                    <a:pt x="1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9" name="Google Shape;14699;p116"/>
            <p:cNvSpPr/>
            <p:nvPr/>
          </p:nvSpPr>
          <p:spPr>
            <a:xfrm>
              <a:off x="3488423" y="2005483"/>
              <a:ext cx="41451" cy="35555"/>
            </a:xfrm>
            <a:custGeom>
              <a:avLst/>
              <a:gdLst/>
              <a:ahLst/>
              <a:cxnLst/>
              <a:rect l="l" t="t" r="r" b="b"/>
              <a:pathLst>
                <a:path w="1821" h="1562" extrusionOk="0">
                  <a:moveTo>
                    <a:pt x="786" y="500"/>
                  </a:moveTo>
                  <a:cubicBezTo>
                    <a:pt x="946" y="500"/>
                    <a:pt x="1071" y="625"/>
                    <a:pt x="1071" y="786"/>
                  </a:cubicBezTo>
                  <a:cubicBezTo>
                    <a:pt x="1071" y="937"/>
                    <a:pt x="946" y="1062"/>
                    <a:pt x="786" y="1062"/>
                  </a:cubicBezTo>
                  <a:cubicBezTo>
                    <a:pt x="411" y="1053"/>
                    <a:pt x="411" y="509"/>
                    <a:pt x="786" y="500"/>
                  </a:cubicBezTo>
                  <a:close/>
                  <a:moveTo>
                    <a:pt x="786" y="1"/>
                  </a:moveTo>
                  <a:cubicBezTo>
                    <a:pt x="357" y="1"/>
                    <a:pt x="0" y="348"/>
                    <a:pt x="0" y="786"/>
                  </a:cubicBezTo>
                  <a:cubicBezTo>
                    <a:pt x="0" y="1214"/>
                    <a:pt x="357" y="1562"/>
                    <a:pt x="786" y="1562"/>
                  </a:cubicBezTo>
                  <a:cubicBezTo>
                    <a:pt x="1820" y="1526"/>
                    <a:pt x="1820"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0" name="Google Shape;14700;p116"/>
            <p:cNvSpPr/>
            <p:nvPr/>
          </p:nvSpPr>
          <p:spPr>
            <a:xfrm>
              <a:off x="3533106" y="2005483"/>
              <a:ext cx="41428" cy="35555"/>
            </a:xfrm>
            <a:custGeom>
              <a:avLst/>
              <a:gdLst/>
              <a:ahLst/>
              <a:cxnLst/>
              <a:rect l="l" t="t" r="r" b="b"/>
              <a:pathLst>
                <a:path w="1820" h="1562" extrusionOk="0">
                  <a:moveTo>
                    <a:pt x="776" y="500"/>
                  </a:moveTo>
                  <a:cubicBezTo>
                    <a:pt x="937" y="500"/>
                    <a:pt x="1062" y="625"/>
                    <a:pt x="1062" y="786"/>
                  </a:cubicBezTo>
                  <a:cubicBezTo>
                    <a:pt x="1062" y="937"/>
                    <a:pt x="937" y="1062"/>
                    <a:pt x="776" y="1062"/>
                  </a:cubicBezTo>
                  <a:cubicBezTo>
                    <a:pt x="402" y="1053"/>
                    <a:pt x="402" y="509"/>
                    <a:pt x="776" y="500"/>
                  </a:cubicBezTo>
                  <a:close/>
                  <a:moveTo>
                    <a:pt x="776" y="1"/>
                  </a:moveTo>
                  <a:cubicBezTo>
                    <a:pt x="348" y="1"/>
                    <a:pt x="0" y="348"/>
                    <a:pt x="0" y="786"/>
                  </a:cubicBezTo>
                  <a:cubicBezTo>
                    <a:pt x="0" y="1214"/>
                    <a:pt x="348" y="1562"/>
                    <a:pt x="776" y="1562"/>
                  </a:cubicBezTo>
                  <a:cubicBezTo>
                    <a:pt x="1820" y="1526"/>
                    <a:pt x="1820" y="36"/>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1" name="Google Shape;14701;p116"/>
            <p:cNvSpPr/>
            <p:nvPr/>
          </p:nvSpPr>
          <p:spPr>
            <a:xfrm>
              <a:off x="3577561" y="2005483"/>
              <a:ext cx="41451" cy="35555"/>
            </a:xfrm>
            <a:custGeom>
              <a:avLst/>
              <a:gdLst/>
              <a:ahLst/>
              <a:cxnLst/>
              <a:rect l="l" t="t" r="r" b="b"/>
              <a:pathLst>
                <a:path w="1821" h="1562" extrusionOk="0">
                  <a:moveTo>
                    <a:pt x="786" y="500"/>
                  </a:moveTo>
                  <a:cubicBezTo>
                    <a:pt x="938" y="500"/>
                    <a:pt x="1062" y="625"/>
                    <a:pt x="1062" y="786"/>
                  </a:cubicBezTo>
                  <a:cubicBezTo>
                    <a:pt x="1062" y="937"/>
                    <a:pt x="938" y="1062"/>
                    <a:pt x="786" y="1062"/>
                  </a:cubicBezTo>
                  <a:cubicBezTo>
                    <a:pt x="411" y="1053"/>
                    <a:pt x="411" y="509"/>
                    <a:pt x="786" y="500"/>
                  </a:cubicBezTo>
                  <a:close/>
                  <a:moveTo>
                    <a:pt x="786" y="1"/>
                  </a:moveTo>
                  <a:cubicBezTo>
                    <a:pt x="349" y="1"/>
                    <a:pt x="1" y="348"/>
                    <a:pt x="1" y="786"/>
                  </a:cubicBezTo>
                  <a:cubicBezTo>
                    <a:pt x="1" y="1214"/>
                    <a:pt x="349"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2" name="Google Shape;14702;p116"/>
            <p:cNvSpPr/>
            <p:nvPr/>
          </p:nvSpPr>
          <p:spPr>
            <a:xfrm>
              <a:off x="3535951" y="2165913"/>
              <a:ext cx="62961" cy="62961"/>
            </a:xfrm>
            <a:custGeom>
              <a:avLst/>
              <a:gdLst/>
              <a:ahLst/>
              <a:cxnLst/>
              <a:rect l="l" t="t" r="r" b="b"/>
              <a:pathLst>
                <a:path w="2766" h="2766" extrusionOk="0">
                  <a:moveTo>
                    <a:pt x="2266" y="500"/>
                  </a:moveTo>
                  <a:lnTo>
                    <a:pt x="2266" y="2266"/>
                  </a:lnTo>
                  <a:lnTo>
                    <a:pt x="500" y="2266"/>
                  </a:lnTo>
                  <a:lnTo>
                    <a:pt x="500" y="500"/>
                  </a:lnTo>
                  <a:close/>
                  <a:moveTo>
                    <a:pt x="250" y="0"/>
                  </a:moveTo>
                  <a:cubicBezTo>
                    <a:pt x="116" y="0"/>
                    <a:pt x="0" y="107"/>
                    <a:pt x="0" y="250"/>
                  </a:cubicBezTo>
                  <a:lnTo>
                    <a:pt x="0" y="2516"/>
                  </a:lnTo>
                  <a:cubicBezTo>
                    <a:pt x="0" y="2650"/>
                    <a:pt x="116" y="2766"/>
                    <a:pt x="250" y="2766"/>
                  </a:cubicBezTo>
                  <a:lnTo>
                    <a:pt x="2516" y="2766"/>
                  </a:lnTo>
                  <a:cubicBezTo>
                    <a:pt x="2658" y="2766"/>
                    <a:pt x="2766" y="2650"/>
                    <a:pt x="2766" y="2516"/>
                  </a:cubicBezTo>
                  <a:lnTo>
                    <a:pt x="2766" y="250"/>
                  </a:lnTo>
                  <a:cubicBezTo>
                    <a:pt x="2766" y="107"/>
                    <a:pt x="2658"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3" name="Google Shape;14703;p116"/>
            <p:cNvSpPr/>
            <p:nvPr/>
          </p:nvSpPr>
          <p:spPr>
            <a:xfrm>
              <a:off x="3612501" y="2114333"/>
              <a:ext cx="62961" cy="114541"/>
            </a:xfrm>
            <a:custGeom>
              <a:avLst/>
              <a:gdLst/>
              <a:ahLst/>
              <a:cxnLst/>
              <a:rect l="l" t="t" r="r" b="b"/>
              <a:pathLst>
                <a:path w="2766" h="5032" extrusionOk="0">
                  <a:moveTo>
                    <a:pt x="2266" y="500"/>
                  </a:moveTo>
                  <a:lnTo>
                    <a:pt x="2266" y="4532"/>
                  </a:lnTo>
                  <a:lnTo>
                    <a:pt x="500" y="4532"/>
                  </a:lnTo>
                  <a:lnTo>
                    <a:pt x="500" y="500"/>
                  </a:lnTo>
                  <a:close/>
                  <a:moveTo>
                    <a:pt x="250" y="0"/>
                  </a:moveTo>
                  <a:cubicBezTo>
                    <a:pt x="116" y="0"/>
                    <a:pt x="0" y="107"/>
                    <a:pt x="0" y="250"/>
                  </a:cubicBezTo>
                  <a:lnTo>
                    <a:pt x="0" y="4782"/>
                  </a:lnTo>
                  <a:cubicBezTo>
                    <a:pt x="0" y="4916"/>
                    <a:pt x="116" y="5032"/>
                    <a:pt x="250" y="5032"/>
                  </a:cubicBezTo>
                  <a:lnTo>
                    <a:pt x="2516" y="5032"/>
                  </a:lnTo>
                  <a:cubicBezTo>
                    <a:pt x="2659" y="5032"/>
                    <a:pt x="2766" y="4916"/>
                    <a:pt x="2766" y="4782"/>
                  </a:cubicBezTo>
                  <a:lnTo>
                    <a:pt x="2766" y="250"/>
                  </a:lnTo>
                  <a:cubicBezTo>
                    <a:pt x="2766" y="107"/>
                    <a:pt x="2659"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4" name="Google Shape;14704;p116"/>
            <p:cNvSpPr/>
            <p:nvPr/>
          </p:nvSpPr>
          <p:spPr>
            <a:xfrm>
              <a:off x="3689871" y="2183371"/>
              <a:ext cx="63166" cy="46322"/>
            </a:xfrm>
            <a:custGeom>
              <a:avLst/>
              <a:gdLst/>
              <a:ahLst/>
              <a:cxnLst/>
              <a:rect l="l" t="t" r="r" b="b"/>
              <a:pathLst>
                <a:path w="2775" h="2035" extrusionOk="0">
                  <a:moveTo>
                    <a:pt x="2275" y="500"/>
                  </a:moveTo>
                  <a:lnTo>
                    <a:pt x="2275" y="1535"/>
                  </a:lnTo>
                  <a:lnTo>
                    <a:pt x="509" y="1535"/>
                  </a:lnTo>
                  <a:lnTo>
                    <a:pt x="509" y="500"/>
                  </a:lnTo>
                  <a:close/>
                  <a:moveTo>
                    <a:pt x="250" y="0"/>
                  </a:moveTo>
                  <a:cubicBezTo>
                    <a:pt x="116" y="0"/>
                    <a:pt x="0" y="107"/>
                    <a:pt x="0" y="250"/>
                  </a:cubicBezTo>
                  <a:lnTo>
                    <a:pt x="0" y="1785"/>
                  </a:lnTo>
                  <a:cubicBezTo>
                    <a:pt x="0" y="1918"/>
                    <a:pt x="116" y="2034"/>
                    <a:pt x="250" y="2034"/>
                  </a:cubicBezTo>
                  <a:lnTo>
                    <a:pt x="2525" y="2034"/>
                  </a:lnTo>
                  <a:cubicBezTo>
                    <a:pt x="2659" y="2034"/>
                    <a:pt x="2775" y="1918"/>
                    <a:pt x="2775" y="1785"/>
                  </a:cubicBezTo>
                  <a:lnTo>
                    <a:pt x="2775" y="250"/>
                  </a:lnTo>
                  <a:cubicBezTo>
                    <a:pt x="2775" y="107"/>
                    <a:pt x="2659"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5" name="Google Shape;14705;p116"/>
          <p:cNvGrpSpPr/>
          <p:nvPr/>
        </p:nvGrpSpPr>
        <p:grpSpPr>
          <a:xfrm>
            <a:off x="4059693" y="1946983"/>
            <a:ext cx="391492" cy="388419"/>
            <a:chOff x="4059693" y="1946983"/>
            <a:chExt cx="391492" cy="388419"/>
          </a:xfrm>
        </p:grpSpPr>
        <p:sp>
          <p:nvSpPr>
            <p:cNvPr id="14706" name="Google Shape;14706;p116"/>
            <p:cNvSpPr/>
            <p:nvPr/>
          </p:nvSpPr>
          <p:spPr>
            <a:xfrm>
              <a:off x="4059693" y="1946983"/>
              <a:ext cx="391492" cy="388419"/>
            </a:xfrm>
            <a:custGeom>
              <a:avLst/>
              <a:gdLst/>
              <a:ahLst/>
              <a:cxnLst/>
              <a:rect l="l" t="t" r="r" b="b"/>
              <a:pathLst>
                <a:path w="17199" h="17064" extrusionOk="0">
                  <a:moveTo>
                    <a:pt x="16419" y="494"/>
                  </a:moveTo>
                  <a:cubicBezTo>
                    <a:pt x="16512" y="494"/>
                    <a:pt x="16592" y="496"/>
                    <a:pt x="16654" y="501"/>
                  </a:cubicBezTo>
                  <a:cubicBezTo>
                    <a:pt x="16663" y="742"/>
                    <a:pt x="16663" y="1268"/>
                    <a:pt x="16556" y="1919"/>
                  </a:cubicBezTo>
                  <a:lnTo>
                    <a:pt x="15244" y="599"/>
                  </a:lnTo>
                  <a:cubicBezTo>
                    <a:pt x="15726" y="519"/>
                    <a:pt x="16138" y="494"/>
                    <a:pt x="16419" y="494"/>
                  </a:cubicBezTo>
                  <a:close/>
                  <a:moveTo>
                    <a:pt x="9499" y="2392"/>
                  </a:moveTo>
                  <a:lnTo>
                    <a:pt x="9499" y="2392"/>
                  </a:lnTo>
                  <a:cubicBezTo>
                    <a:pt x="9847" y="2499"/>
                    <a:pt x="10177" y="2669"/>
                    <a:pt x="10490" y="2892"/>
                  </a:cubicBezTo>
                  <a:cubicBezTo>
                    <a:pt x="10320" y="3115"/>
                    <a:pt x="10159" y="3347"/>
                    <a:pt x="9999" y="3579"/>
                  </a:cubicBezTo>
                  <a:cubicBezTo>
                    <a:pt x="9874" y="3150"/>
                    <a:pt x="9704" y="2722"/>
                    <a:pt x="9499" y="2392"/>
                  </a:cubicBezTo>
                  <a:close/>
                  <a:moveTo>
                    <a:pt x="6091" y="2794"/>
                  </a:moveTo>
                  <a:lnTo>
                    <a:pt x="6091" y="2794"/>
                  </a:lnTo>
                  <a:cubicBezTo>
                    <a:pt x="5779" y="3070"/>
                    <a:pt x="5494" y="3400"/>
                    <a:pt x="5235" y="3775"/>
                  </a:cubicBezTo>
                  <a:cubicBezTo>
                    <a:pt x="5155" y="3882"/>
                    <a:pt x="5083" y="3998"/>
                    <a:pt x="5012" y="4123"/>
                  </a:cubicBezTo>
                  <a:cubicBezTo>
                    <a:pt x="4780" y="4060"/>
                    <a:pt x="4566" y="3998"/>
                    <a:pt x="4361" y="3935"/>
                  </a:cubicBezTo>
                  <a:cubicBezTo>
                    <a:pt x="4869" y="3463"/>
                    <a:pt x="5449" y="3079"/>
                    <a:pt x="6091" y="2794"/>
                  </a:cubicBezTo>
                  <a:close/>
                  <a:moveTo>
                    <a:pt x="8608" y="2257"/>
                  </a:moveTo>
                  <a:cubicBezTo>
                    <a:pt x="8614" y="2257"/>
                    <a:pt x="8619" y="2258"/>
                    <a:pt x="8625" y="2258"/>
                  </a:cubicBezTo>
                  <a:cubicBezTo>
                    <a:pt x="8875" y="2258"/>
                    <a:pt x="9250" y="2749"/>
                    <a:pt x="9553" y="3846"/>
                  </a:cubicBezTo>
                  <a:cubicBezTo>
                    <a:pt x="9277" y="3838"/>
                    <a:pt x="9011" y="3804"/>
                    <a:pt x="8754" y="3804"/>
                  </a:cubicBezTo>
                  <a:cubicBezTo>
                    <a:pt x="8421" y="3804"/>
                    <a:pt x="8103" y="3862"/>
                    <a:pt x="7795" y="4114"/>
                  </a:cubicBezTo>
                  <a:lnTo>
                    <a:pt x="7581" y="4292"/>
                  </a:lnTo>
                  <a:cubicBezTo>
                    <a:pt x="7801" y="3266"/>
                    <a:pt x="8270" y="2257"/>
                    <a:pt x="8608" y="2257"/>
                  </a:cubicBezTo>
                  <a:close/>
                  <a:moveTo>
                    <a:pt x="7742" y="2392"/>
                  </a:moveTo>
                  <a:lnTo>
                    <a:pt x="7742" y="2392"/>
                  </a:lnTo>
                  <a:cubicBezTo>
                    <a:pt x="7447" y="2856"/>
                    <a:pt x="7171" y="3766"/>
                    <a:pt x="7037" y="4453"/>
                  </a:cubicBezTo>
                  <a:cubicBezTo>
                    <a:pt x="6511" y="4408"/>
                    <a:pt x="6002" y="4328"/>
                    <a:pt x="5521" y="4239"/>
                  </a:cubicBezTo>
                  <a:cubicBezTo>
                    <a:pt x="6109" y="3320"/>
                    <a:pt x="6877" y="2660"/>
                    <a:pt x="7742" y="2392"/>
                  </a:cubicBezTo>
                  <a:close/>
                  <a:moveTo>
                    <a:pt x="8695" y="4300"/>
                  </a:moveTo>
                  <a:cubicBezTo>
                    <a:pt x="8707" y="4300"/>
                    <a:pt x="8720" y="4301"/>
                    <a:pt x="8732" y="4301"/>
                  </a:cubicBezTo>
                  <a:lnTo>
                    <a:pt x="9490" y="4346"/>
                  </a:lnTo>
                  <a:cubicBezTo>
                    <a:pt x="9250" y="4721"/>
                    <a:pt x="9062" y="5042"/>
                    <a:pt x="8937" y="5256"/>
                  </a:cubicBezTo>
                  <a:lnTo>
                    <a:pt x="7769" y="4783"/>
                  </a:lnTo>
                  <a:lnTo>
                    <a:pt x="8117" y="4506"/>
                  </a:lnTo>
                  <a:cubicBezTo>
                    <a:pt x="8277" y="4372"/>
                    <a:pt x="8484" y="4300"/>
                    <a:pt x="8695" y="4300"/>
                  </a:cubicBezTo>
                  <a:close/>
                  <a:moveTo>
                    <a:pt x="3968" y="4310"/>
                  </a:moveTo>
                  <a:cubicBezTo>
                    <a:pt x="4218" y="4399"/>
                    <a:pt x="4486" y="4480"/>
                    <a:pt x="4762" y="4551"/>
                  </a:cubicBezTo>
                  <a:cubicBezTo>
                    <a:pt x="4218" y="5630"/>
                    <a:pt x="3906" y="6915"/>
                    <a:pt x="3870" y="8262"/>
                  </a:cubicBezTo>
                  <a:lnTo>
                    <a:pt x="2354" y="8262"/>
                  </a:lnTo>
                  <a:cubicBezTo>
                    <a:pt x="2416" y="6746"/>
                    <a:pt x="3014" y="5363"/>
                    <a:pt x="3968" y="4310"/>
                  </a:cubicBezTo>
                  <a:close/>
                  <a:moveTo>
                    <a:pt x="7412" y="5167"/>
                  </a:moveTo>
                  <a:lnTo>
                    <a:pt x="8679" y="5675"/>
                  </a:lnTo>
                  <a:lnTo>
                    <a:pt x="8233" y="6380"/>
                  </a:lnTo>
                  <a:cubicBezTo>
                    <a:pt x="8117" y="6567"/>
                    <a:pt x="8143" y="6799"/>
                    <a:pt x="8295" y="6960"/>
                  </a:cubicBezTo>
                  <a:lnTo>
                    <a:pt x="9606" y="8262"/>
                  </a:lnTo>
                  <a:lnTo>
                    <a:pt x="9134" y="8262"/>
                  </a:lnTo>
                  <a:cubicBezTo>
                    <a:pt x="9035" y="8102"/>
                    <a:pt x="8884" y="7977"/>
                    <a:pt x="8696" y="7923"/>
                  </a:cubicBezTo>
                  <a:cubicBezTo>
                    <a:pt x="8526" y="7876"/>
                    <a:pt x="8300" y="7834"/>
                    <a:pt x="8025" y="7834"/>
                  </a:cubicBezTo>
                  <a:cubicBezTo>
                    <a:pt x="7781" y="7834"/>
                    <a:pt x="7498" y="7867"/>
                    <a:pt x="7180" y="7959"/>
                  </a:cubicBezTo>
                  <a:cubicBezTo>
                    <a:pt x="7198" y="6960"/>
                    <a:pt x="7278" y="6005"/>
                    <a:pt x="7412" y="5167"/>
                  </a:cubicBezTo>
                  <a:close/>
                  <a:moveTo>
                    <a:pt x="14549" y="6424"/>
                  </a:moveTo>
                  <a:cubicBezTo>
                    <a:pt x="14754" y="7022"/>
                    <a:pt x="14870" y="7638"/>
                    <a:pt x="14897" y="8262"/>
                  </a:cubicBezTo>
                  <a:lnTo>
                    <a:pt x="13380" y="8262"/>
                  </a:lnTo>
                  <a:cubicBezTo>
                    <a:pt x="13371" y="7950"/>
                    <a:pt x="13353" y="7638"/>
                    <a:pt x="13309" y="7325"/>
                  </a:cubicBezTo>
                  <a:cubicBezTo>
                    <a:pt x="13719" y="7049"/>
                    <a:pt x="14156" y="6746"/>
                    <a:pt x="14549" y="6424"/>
                  </a:cubicBezTo>
                  <a:close/>
                  <a:moveTo>
                    <a:pt x="5262" y="4676"/>
                  </a:moveTo>
                  <a:cubicBezTo>
                    <a:pt x="5788" y="4792"/>
                    <a:pt x="6350" y="4872"/>
                    <a:pt x="6948" y="4935"/>
                  </a:cubicBezTo>
                  <a:cubicBezTo>
                    <a:pt x="6787" y="5889"/>
                    <a:pt x="6689" y="6986"/>
                    <a:pt x="6671" y="8137"/>
                  </a:cubicBezTo>
                  <a:cubicBezTo>
                    <a:pt x="6582" y="8182"/>
                    <a:pt x="6493" y="8218"/>
                    <a:pt x="6404" y="8271"/>
                  </a:cubicBezTo>
                  <a:cubicBezTo>
                    <a:pt x="6395" y="8262"/>
                    <a:pt x="6386" y="8262"/>
                    <a:pt x="6377" y="8262"/>
                  </a:cubicBezTo>
                  <a:lnTo>
                    <a:pt x="4370" y="8262"/>
                  </a:lnTo>
                  <a:cubicBezTo>
                    <a:pt x="4405" y="6915"/>
                    <a:pt x="4735" y="5675"/>
                    <a:pt x="5262" y="4676"/>
                  </a:cubicBezTo>
                  <a:close/>
                  <a:moveTo>
                    <a:pt x="9035" y="6059"/>
                  </a:moveTo>
                  <a:lnTo>
                    <a:pt x="11105" y="8119"/>
                  </a:lnTo>
                  <a:lnTo>
                    <a:pt x="10516" y="8485"/>
                  </a:lnTo>
                  <a:lnTo>
                    <a:pt x="8670" y="6639"/>
                  </a:lnTo>
                  <a:lnTo>
                    <a:pt x="9035" y="6059"/>
                  </a:lnTo>
                  <a:close/>
                  <a:moveTo>
                    <a:pt x="12809" y="7673"/>
                  </a:moveTo>
                  <a:lnTo>
                    <a:pt x="12854" y="8432"/>
                  </a:lnTo>
                  <a:cubicBezTo>
                    <a:pt x="12863" y="8655"/>
                    <a:pt x="12791" y="8869"/>
                    <a:pt x="12657" y="9038"/>
                  </a:cubicBezTo>
                  <a:lnTo>
                    <a:pt x="12372" y="9386"/>
                  </a:lnTo>
                  <a:lnTo>
                    <a:pt x="11899" y="8226"/>
                  </a:lnTo>
                  <a:cubicBezTo>
                    <a:pt x="12122" y="8102"/>
                    <a:pt x="12443" y="7905"/>
                    <a:pt x="12809" y="7673"/>
                  </a:cubicBezTo>
                  <a:close/>
                  <a:moveTo>
                    <a:pt x="5610" y="8762"/>
                  </a:moveTo>
                  <a:cubicBezTo>
                    <a:pt x="5315" y="8985"/>
                    <a:pt x="5012" y="9243"/>
                    <a:pt x="4718" y="9547"/>
                  </a:cubicBezTo>
                  <a:cubicBezTo>
                    <a:pt x="4628" y="9636"/>
                    <a:pt x="4548" y="9725"/>
                    <a:pt x="4459" y="9814"/>
                  </a:cubicBezTo>
                  <a:cubicBezTo>
                    <a:pt x="4405" y="9466"/>
                    <a:pt x="4379" y="9119"/>
                    <a:pt x="4370" y="8762"/>
                  </a:cubicBezTo>
                  <a:close/>
                  <a:moveTo>
                    <a:pt x="3870" y="8762"/>
                  </a:moveTo>
                  <a:cubicBezTo>
                    <a:pt x="3879" y="9288"/>
                    <a:pt x="3941" y="9797"/>
                    <a:pt x="4031" y="10296"/>
                  </a:cubicBezTo>
                  <a:cubicBezTo>
                    <a:pt x="3718" y="10671"/>
                    <a:pt x="3406" y="11081"/>
                    <a:pt x="3103" y="11500"/>
                  </a:cubicBezTo>
                  <a:cubicBezTo>
                    <a:pt x="2648" y="10662"/>
                    <a:pt x="2389" y="9725"/>
                    <a:pt x="2354" y="8762"/>
                  </a:cubicBezTo>
                  <a:close/>
                  <a:moveTo>
                    <a:pt x="10079" y="8762"/>
                  </a:moveTo>
                  <a:cubicBezTo>
                    <a:pt x="10070" y="9957"/>
                    <a:pt x="9972" y="11090"/>
                    <a:pt x="9803" y="12062"/>
                  </a:cubicBezTo>
                  <a:cubicBezTo>
                    <a:pt x="9404" y="12039"/>
                    <a:pt x="8990" y="12027"/>
                    <a:pt x="8575" y="12027"/>
                  </a:cubicBezTo>
                  <a:cubicBezTo>
                    <a:pt x="8368" y="12027"/>
                    <a:pt x="8161" y="12030"/>
                    <a:pt x="7956" y="12036"/>
                  </a:cubicBezTo>
                  <a:cubicBezTo>
                    <a:pt x="8580" y="11340"/>
                    <a:pt x="8991" y="10644"/>
                    <a:pt x="9187" y="9966"/>
                  </a:cubicBezTo>
                  <a:cubicBezTo>
                    <a:pt x="9321" y="9475"/>
                    <a:pt x="9330" y="9074"/>
                    <a:pt x="9285" y="8762"/>
                  </a:cubicBezTo>
                  <a:close/>
                  <a:moveTo>
                    <a:pt x="11587" y="8762"/>
                  </a:moveTo>
                  <a:lnTo>
                    <a:pt x="11979" y="9734"/>
                  </a:lnTo>
                  <a:cubicBezTo>
                    <a:pt x="12037" y="9891"/>
                    <a:pt x="12192" y="9977"/>
                    <a:pt x="12345" y="9977"/>
                  </a:cubicBezTo>
                  <a:cubicBezTo>
                    <a:pt x="12453" y="9977"/>
                    <a:pt x="12560" y="9934"/>
                    <a:pt x="12631" y="9841"/>
                  </a:cubicBezTo>
                  <a:lnTo>
                    <a:pt x="12818" y="9609"/>
                  </a:lnTo>
                  <a:lnTo>
                    <a:pt x="12818" y="9609"/>
                  </a:lnTo>
                  <a:cubicBezTo>
                    <a:pt x="12702" y="10635"/>
                    <a:pt x="12408" y="11572"/>
                    <a:pt x="11988" y="12357"/>
                  </a:cubicBezTo>
                  <a:cubicBezTo>
                    <a:pt x="11462" y="12250"/>
                    <a:pt x="10900" y="12161"/>
                    <a:pt x="10302" y="12107"/>
                  </a:cubicBezTo>
                  <a:cubicBezTo>
                    <a:pt x="10463" y="11170"/>
                    <a:pt x="10561" y="10100"/>
                    <a:pt x="10579" y="8976"/>
                  </a:cubicBezTo>
                  <a:cubicBezTo>
                    <a:pt x="10704" y="8967"/>
                    <a:pt x="10882" y="8824"/>
                    <a:pt x="10989" y="8762"/>
                  </a:cubicBezTo>
                  <a:close/>
                  <a:moveTo>
                    <a:pt x="14897" y="8762"/>
                  </a:moveTo>
                  <a:cubicBezTo>
                    <a:pt x="14834" y="10287"/>
                    <a:pt x="14236" y="11670"/>
                    <a:pt x="13282" y="12723"/>
                  </a:cubicBezTo>
                  <a:cubicBezTo>
                    <a:pt x="13032" y="12633"/>
                    <a:pt x="12764" y="12553"/>
                    <a:pt x="12488" y="12482"/>
                  </a:cubicBezTo>
                  <a:cubicBezTo>
                    <a:pt x="13041" y="11402"/>
                    <a:pt x="13344" y="10118"/>
                    <a:pt x="13380" y="8762"/>
                  </a:cubicBezTo>
                  <a:close/>
                  <a:moveTo>
                    <a:pt x="5770" y="13963"/>
                  </a:moveTo>
                  <a:cubicBezTo>
                    <a:pt x="5877" y="14070"/>
                    <a:pt x="5984" y="14177"/>
                    <a:pt x="6091" y="14275"/>
                  </a:cubicBezTo>
                  <a:cubicBezTo>
                    <a:pt x="5940" y="14212"/>
                    <a:pt x="5788" y="14132"/>
                    <a:pt x="5645" y="14061"/>
                  </a:cubicBezTo>
                  <a:cubicBezTo>
                    <a:pt x="5690" y="14025"/>
                    <a:pt x="5735" y="13998"/>
                    <a:pt x="5770" y="13963"/>
                  </a:cubicBezTo>
                  <a:close/>
                  <a:moveTo>
                    <a:pt x="12238" y="12946"/>
                  </a:moveTo>
                  <a:cubicBezTo>
                    <a:pt x="12470" y="13008"/>
                    <a:pt x="12684" y="13071"/>
                    <a:pt x="12889" y="13133"/>
                  </a:cubicBezTo>
                  <a:cubicBezTo>
                    <a:pt x="12381" y="13606"/>
                    <a:pt x="11801" y="13989"/>
                    <a:pt x="11168" y="14275"/>
                  </a:cubicBezTo>
                  <a:cubicBezTo>
                    <a:pt x="11471" y="13998"/>
                    <a:pt x="11756" y="13668"/>
                    <a:pt x="12024" y="13294"/>
                  </a:cubicBezTo>
                  <a:cubicBezTo>
                    <a:pt x="12095" y="13178"/>
                    <a:pt x="12167" y="13062"/>
                    <a:pt x="12238" y="12946"/>
                  </a:cubicBezTo>
                  <a:close/>
                  <a:moveTo>
                    <a:pt x="7100" y="12901"/>
                  </a:moveTo>
                  <a:cubicBezTo>
                    <a:pt x="7251" y="13543"/>
                    <a:pt x="7456" y="14212"/>
                    <a:pt x="7751" y="14676"/>
                  </a:cubicBezTo>
                  <a:cubicBezTo>
                    <a:pt x="7189" y="14498"/>
                    <a:pt x="6653" y="14159"/>
                    <a:pt x="6181" y="13659"/>
                  </a:cubicBezTo>
                  <a:cubicBezTo>
                    <a:pt x="6520" y="13401"/>
                    <a:pt x="6823" y="13151"/>
                    <a:pt x="7100" y="12901"/>
                  </a:cubicBezTo>
                  <a:close/>
                  <a:moveTo>
                    <a:pt x="10213" y="12616"/>
                  </a:moveTo>
                  <a:cubicBezTo>
                    <a:pt x="10739" y="12660"/>
                    <a:pt x="11248" y="12732"/>
                    <a:pt x="11730" y="12830"/>
                  </a:cubicBezTo>
                  <a:cubicBezTo>
                    <a:pt x="11141" y="13749"/>
                    <a:pt x="10374" y="14409"/>
                    <a:pt x="9508" y="14676"/>
                  </a:cubicBezTo>
                  <a:cubicBezTo>
                    <a:pt x="9803" y="14212"/>
                    <a:pt x="10079" y="13303"/>
                    <a:pt x="10213" y="12616"/>
                  </a:cubicBezTo>
                  <a:close/>
                  <a:moveTo>
                    <a:pt x="8687" y="12545"/>
                  </a:moveTo>
                  <a:cubicBezTo>
                    <a:pt x="9032" y="12545"/>
                    <a:pt x="9376" y="12554"/>
                    <a:pt x="9713" y="12571"/>
                  </a:cubicBezTo>
                  <a:cubicBezTo>
                    <a:pt x="9519" y="13590"/>
                    <a:pt x="9034" y="14810"/>
                    <a:pt x="8634" y="14810"/>
                  </a:cubicBezTo>
                  <a:cubicBezTo>
                    <a:pt x="8631" y="14810"/>
                    <a:pt x="8628" y="14810"/>
                    <a:pt x="8625" y="14810"/>
                  </a:cubicBezTo>
                  <a:cubicBezTo>
                    <a:pt x="8322" y="14810"/>
                    <a:pt x="7867" y="14114"/>
                    <a:pt x="7546" y="12580"/>
                  </a:cubicBezTo>
                  <a:cubicBezTo>
                    <a:pt x="7918" y="12556"/>
                    <a:pt x="8302" y="12545"/>
                    <a:pt x="8687" y="12545"/>
                  </a:cubicBezTo>
                  <a:close/>
                  <a:moveTo>
                    <a:pt x="16398" y="0"/>
                  </a:moveTo>
                  <a:cubicBezTo>
                    <a:pt x="15733" y="0"/>
                    <a:pt x="14548" y="117"/>
                    <a:pt x="13353" y="608"/>
                  </a:cubicBezTo>
                  <a:cubicBezTo>
                    <a:pt x="13219" y="661"/>
                    <a:pt x="13157" y="804"/>
                    <a:pt x="13210" y="929"/>
                  </a:cubicBezTo>
                  <a:cubicBezTo>
                    <a:pt x="13250" y="1028"/>
                    <a:pt x="13344" y="1083"/>
                    <a:pt x="13441" y="1083"/>
                  </a:cubicBezTo>
                  <a:cubicBezTo>
                    <a:pt x="13474" y="1083"/>
                    <a:pt x="13508" y="1077"/>
                    <a:pt x="13541" y="1063"/>
                  </a:cubicBezTo>
                  <a:cubicBezTo>
                    <a:pt x="13915" y="911"/>
                    <a:pt x="14290" y="795"/>
                    <a:pt x="14647" y="715"/>
                  </a:cubicBezTo>
                  <a:lnTo>
                    <a:pt x="16440" y="2508"/>
                  </a:lnTo>
                  <a:cubicBezTo>
                    <a:pt x="15851" y="5381"/>
                    <a:pt x="13567" y="6630"/>
                    <a:pt x="11542" y="7852"/>
                  </a:cubicBezTo>
                  <a:lnTo>
                    <a:pt x="9303" y="5622"/>
                  </a:lnTo>
                  <a:cubicBezTo>
                    <a:pt x="9767" y="4828"/>
                    <a:pt x="11203" y="2356"/>
                    <a:pt x="12541" y="1580"/>
                  </a:cubicBezTo>
                  <a:cubicBezTo>
                    <a:pt x="12657" y="1509"/>
                    <a:pt x="12693" y="1357"/>
                    <a:pt x="12613" y="1241"/>
                  </a:cubicBezTo>
                  <a:cubicBezTo>
                    <a:pt x="12566" y="1166"/>
                    <a:pt x="12486" y="1124"/>
                    <a:pt x="12403" y="1124"/>
                  </a:cubicBezTo>
                  <a:cubicBezTo>
                    <a:pt x="12359" y="1124"/>
                    <a:pt x="12314" y="1136"/>
                    <a:pt x="12274" y="1161"/>
                  </a:cubicBezTo>
                  <a:cubicBezTo>
                    <a:pt x="11810" y="1464"/>
                    <a:pt x="11417" y="1803"/>
                    <a:pt x="11060" y="2205"/>
                  </a:cubicBezTo>
                  <a:cubicBezTo>
                    <a:pt x="10225" y="1885"/>
                    <a:pt x="9398" y="1738"/>
                    <a:pt x="8602" y="1738"/>
                  </a:cubicBezTo>
                  <a:cubicBezTo>
                    <a:pt x="3720" y="1738"/>
                    <a:pt x="13" y="7247"/>
                    <a:pt x="2782" y="11964"/>
                  </a:cubicBezTo>
                  <a:cubicBezTo>
                    <a:pt x="1533" y="13802"/>
                    <a:pt x="507" y="15774"/>
                    <a:pt x="132" y="16523"/>
                  </a:cubicBezTo>
                  <a:cubicBezTo>
                    <a:pt x="0" y="16787"/>
                    <a:pt x="212" y="17064"/>
                    <a:pt x="471" y="17064"/>
                  </a:cubicBezTo>
                  <a:cubicBezTo>
                    <a:pt x="526" y="17064"/>
                    <a:pt x="584" y="17051"/>
                    <a:pt x="641" y="17023"/>
                  </a:cubicBezTo>
                  <a:cubicBezTo>
                    <a:pt x="1274" y="16710"/>
                    <a:pt x="2550" y="16050"/>
                    <a:pt x="3924" y="15194"/>
                  </a:cubicBezTo>
                  <a:cubicBezTo>
                    <a:pt x="4040" y="15122"/>
                    <a:pt x="4075" y="14971"/>
                    <a:pt x="4004" y="14855"/>
                  </a:cubicBezTo>
                  <a:cubicBezTo>
                    <a:pt x="3957" y="14779"/>
                    <a:pt x="3877" y="14738"/>
                    <a:pt x="3794" y="14738"/>
                  </a:cubicBezTo>
                  <a:cubicBezTo>
                    <a:pt x="3750" y="14738"/>
                    <a:pt x="3705" y="14750"/>
                    <a:pt x="3665" y="14774"/>
                  </a:cubicBezTo>
                  <a:cubicBezTo>
                    <a:pt x="2514" y="15479"/>
                    <a:pt x="1444" y="16050"/>
                    <a:pt x="757" y="16407"/>
                  </a:cubicBezTo>
                  <a:lnTo>
                    <a:pt x="757" y="16407"/>
                  </a:lnTo>
                  <a:cubicBezTo>
                    <a:pt x="1470" y="15015"/>
                    <a:pt x="3246" y="11741"/>
                    <a:pt x="5074" y="9913"/>
                  </a:cubicBezTo>
                  <a:cubicBezTo>
                    <a:pt x="6358" y="8623"/>
                    <a:pt x="7382" y="8352"/>
                    <a:pt x="8019" y="8352"/>
                  </a:cubicBezTo>
                  <a:cubicBezTo>
                    <a:pt x="8250" y="8352"/>
                    <a:pt x="8430" y="8387"/>
                    <a:pt x="8554" y="8423"/>
                  </a:cubicBezTo>
                  <a:cubicBezTo>
                    <a:pt x="8643" y="8449"/>
                    <a:pt x="8714" y="8512"/>
                    <a:pt x="8732" y="8601"/>
                  </a:cubicBezTo>
                  <a:cubicBezTo>
                    <a:pt x="8875" y="9065"/>
                    <a:pt x="9000" y="10332"/>
                    <a:pt x="7242" y="12089"/>
                  </a:cubicBezTo>
                  <a:cubicBezTo>
                    <a:pt x="6600" y="12723"/>
                    <a:pt x="5726" y="13418"/>
                    <a:pt x="4637" y="14150"/>
                  </a:cubicBezTo>
                  <a:cubicBezTo>
                    <a:pt x="4416" y="14305"/>
                    <a:pt x="4554" y="14605"/>
                    <a:pt x="4769" y="14605"/>
                  </a:cubicBezTo>
                  <a:cubicBezTo>
                    <a:pt x="4815" y="14605"/>
                    <a:pt x="4864" y="14592"/>
                    <a:pt x="4914" y="14560"/>
                  </a:cubicBezTo>
                  <a:cubicBezTo>
                    <a:pt x="5003" y="14498"/>
                    <a:pt x="5101" y="14435"/>
                    <a:pt x="5190" y="14373"/>
                  </a:cubicBezTo>
                  <a:cubicBezTo>
                    <a:pt x="6310" y="15031"/>
                    <a:pt x="7474" y="15325"/>
                    <a:pt x="8597" y="15325"/>
                  </a:cubicBezTo>
                  <a:cubicBezTo>
                    <a:pt x="12987" y="15325"/>
                    <a:pt x="16769" y="10841"/>
                    <a:pt x="14950" y="6103"/>
                  </a:cubicBezTo>
                  <a:cubicBezTo>
                    <a:pt x="16137" y="5104"/>
                    <a:pt x="16779" y="3454"/>
                    <a:pt x="16975" y="2419"/>
                  </a:cubicBezTo>
                  <a:cubicBezTo>
                    <a:pt x="17198" y="1366"/>
                    <a:pt x="17180" y="474"/>
                    <a:pt x="17118" y="251"/>
                  </a:cubicBezTo>
                  <a:cubicBezTo>
                    <a:pt x="17091" y="144"/>
                    <a:pt x="17011" y="64"/>
                    <a:pt x="16904" y="37"/>
                  </a:cubicBezTo>
                  <a:cubicBezTo>
                    <a:pt x="16830" y="17"/>
                    <a:pt x="16652" y="0"/>
                    <a:pt x="16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7" name="Google Shape;14707;p116"/>
            <p:cNvSpPr/>
            <p:nvPr/>
          </p:nvSpPr>
          <p:spPr>
            <a:xfrm>
              <a:off x="4316932" y="2010149"/>
              <a:ext cx="79760" cy="58522"/>
            </a:xfrm>
            <a:custGeom>
              <a:avLst/>
              <a:gdLst/>
              <a:ahLst/>
              <a:cxnLst/>
              <a:rect l="l" t="t" r="r" b="b"/>
              <a:pathLst>
                <a:path w="3504" h="2571" extrusionOk="0">
                  <a:moveTo>
                    <a:pt x="1804" y="509"/>
                  </a:moveTo>
                  <a:cubicBezTo>
                    <a:pt x="2484" y="509"/>
                    <a:pt x="2835" y="1350"/>
                    <a:pt x="2347" y="1847"/>
                  </a:cubicBezTo>
                  <a:cubicBezTo>
                    <a:pt x="2171" y="2011"/>
                    <a:pt x="1979" y="2080"/>
                    <a:pt x="1798" y="2080"/>
                  </a:cubicBezTo>
                  <a:cubicBezTo>
                    <a:pt x="1195" y="2080"/>
                    <a:pt x="699" y="1322"/>
                    <a:pt x="1240" y="732"/>
                  </a:cubicBezTo>
                  <a:cubicBezTo>
                    <a:pt x="1392" y="581"/>
                    <a:pt x="1588" y="509"/>
                    <a:pt x="1793" y="509"/>
                  </a:cubicBezTo>
                  <a:cubicBezTo>
                    <a:pt x="1797" y="509"/>
                    <a:pt x="1801" y="509"/>
                    <a:pt x="1804" y="509"/>
                  </a:cubicBezTo>
                  <a:close/>
                  <a:moveTo>
                    <a:pt x="1797" y="1"/>
                  </a:moveTo>
                  <a:cubicBezTo>
                    <a:pt x="809" y="1"/>
                    <a:pt x="1" y="1237"/>
                    <a:pt x="884" y="2195"/>
                  </a:cubicBezTo>
                  <a:cubicBezTo>
                    <a:pt x="1133" y="2445"/>
                    <a:pt x="1463" y="2570"/>
                    <a:pt x="1793" y="2570"/>
                  </a:cubicBezTo>
                  <a:cubicBezTo>
                    <a:pt x="1797" y="2570"/>
                    <a:pt x="1801" y="2570"/>
                    <a:pt x="1804" y="2570"/>
                  </a:cubicBezTo>
                  <a:cubicBezTo>
                    <a:pt x="2921" y="2570"/>
                    <a:pt x="3504" y="1185"/>
                    <a:pt x="2703" y="384"/>
                  </a:cubicBezTo>
                  <a:cubicBezTo>
                    <a:pt x="2413" y="114"/>
                    <a:pt x="2096"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8" name="Google Shape;14708;p116"/>
          <p:cNvGrpSpPr/>
          <p:nvPr/>
        </p:nvGrpSpPr>
        <p:grpSpPr>
          <a:xfrm>
            <a:off x="4695040" y="1946846"/>
            <a:ext cx="345239" cy="388647"/>
            <a:chOff x="4695040" y="1946846"/>
            <a:chExt cx="345239" cy="388647"/>
          </a:xfrm>
        </p:grpSpPr>
        <p:sp>
          <p:nvSpPr>
            <p:cNvPr id="14709" name="Google Shape;14709;p116"/>
            <p:cNvSpPr/>
            <p:nvPr/>
          </p:nvSpPr>
          <p:spPr>
            <a:xfrm>
              <a:off x="4797790" y="2104021"/>
              <a:ext cx="242489" cy="231472"/>
            </a:xfrm>
            <a:custGeom>
              <a:avLst/>
              <a:gdLst/>
              <a:ahLst/>
              <a:cxnLst/>
              <a:rect l="l" t="t" r="r" b="b"/>
              <a:pathLst>
                <a:path w="10653" h="10169" extrusionOk="0">
                  <a:moveTo>
                    <a:pt x="10406" y="0"/>
                  </a:moveTo>
                  <a:cubicBezTo>
                    <a:pt x="10329" y="0"/>
                    <a:pt x="10242" y="36"/>
                    <a:pt x="10161" y="123"/>
                  </a:cubicBezTo>
                  <a:cubicBezTo>
                    <a:pt x="10153" y="123"/>
                    <a:pt x="10153" y="132"/>
                    <a:pt x="10153" y="141"/>
                  </a:cubicBezTo>
                  <a:lnTo>
                    <a:pt x="10153" y="9481"/>
                  </a:lnTo>
                  <a:cubicBezTo>
                    <a:pt x="10153" y="9588"/>
                    <a:pt x="10063" y="9669"/>
                    <a:pt x="9956" y="9669"/>
                  </a:cubicBezTo>
                  <a:lnTo>
                    <a:pt x="259" y="9669"/>
                  </a:lnTo>
                  <a:cubicBezTo>
                    <a:pt x="250" y="9669"/>
                    <a:pt x="241" y="9678"/>
                    <a:pt x="241" y="9678"/>
                  </a:cubicBezTo>
                  <a:cubicBezTo>
                    <a:pt x="0" y="9901"/>
                    <a:pt x="152" y="10168"/>
                    <a:pt x="366" y="10168"/>
                  </a:cubicBezTo>
                  <a:lnTo>
                    <a:pt x="10393" y="10168"/>
                  </a:lnTo>
                  <a:cubicBezTo>
                    <a:pt x="10536" y="10168"/>
                    <a:pt x="10652" y="10052"/>
                    <a:pt x="10652" y="9909"/>
                  </a:cubicBezTo>
                  <a:lnTo>
                    <a:pt x="10652" y="248"/>
                  </a:lnTo>
                  <a:cubicBezTo>
                    <a:pt x="10652" y="111"/>
                    <a:pt x="10543" y="0"/>
                    <a:pt x="10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0" name="Google Shape;14710;p116"/>
            <p:cNvSpPr/>
            <p:nvPr/>
          </p:nvSpPr>
          <p:spPr>
            <a:xfrm>
              <a:off x="4695040" y="1946846"/>
              <a:ext cx="345239" cy="388647"/>
            </a:xfrm>
            <a:custGeom>
              <a:avLst/>
              <a:gdLst/>
              <a:ahLst/>
              <a:cxnLst/>
              <a:rect l="l" t="t" r="r" b="b"/>
              <a:pathLst>
                <a:path w="15167" h="17074" extrusionOk="0">
                  <a:moveTo>
                    <a:pt x="6834" y="1176"/>
                  </a:moveTo>
                  <a:lnTo>
                    <a:pt x="6834" y="1907"/>
                  </a:lnTo>
                  <a:lnTo>
                    <a:pt x="4300" y="1907"/>
                  </a:lnTo>
                  <a:lnTo>
                    <a:pt x="4300" y="1176"/>
                  </a:lnTo>
                  <a:close/>
                  <a:moveTo>
                    <a:pt x="10866" y="1176"/>
                  </a:moveTo>
                  <a:lnTo>
                    <a:pt x="10866" y="1907"/>
                  </a:lnTo>
                  <a:lnTo>
                    <a:pt x="8333" y="1907"/>
                  </a:lnTo>
                  <a:lnTo>
                    <a:pt x="8333" y="1176"/>
                  </a:lnTo>
                  <a:close/>
                  <a:moveTo>
                    <a:pt x="3551" y="509"/>
                  </a:moveTo>
                  <a:cubicBezTo>
                    <a:pt x="3674" y="509"/>
                    <a:pt x="3796" y="592"/>
                    <a:pt x="3801" y="757"/>
                  </a:cubicBezTo>
                  <a:lnTo>
                    <a:pt x="3801" y="3094"/>
                  </a:lnTo>
                  <a:cubicBezTo>
                    <a:pt x="3796" y="3259"/>
                    <a:pt x="3674" y="3342"/>
                    <a:pt x="3551" y="3342"/>
                  </a:cubicBezTo>
                  <a:cubicBezTo>
                    <a:pt x="3428" y="3342"/>
                    <a:pt x="3306" y="3259"/>
                    <a:pt x="3301" y="3094"/>
                  </a:cubicBezTo>
                  <a:lnTo>
                    <a:pt x="3301" y="757"/>
                  </a:lnTo>
                  <a:cubicBezTo>
                    <a:pt x="3306" y="592"/>
                    <a:pt x="3428" y="509"/>
                    <a:pt x="3551" y="509"/>
                  </a:cubicBezTo>
                  <a:close/>
                  <a:moveTo>
                    <a:pt x="7583" y="509"/>
                  </a:moveTo>
                  <a:cubicBezTo>
                    <a:pt x="7706" y="509"/>
                    <a:pt x="7829" y="592"/>
                    <a:pt x="7833" y="757"/>
                  </a:cubicBezTo>
                  <a:lnTo>
                    <a:pt x="7833" y="3094"/>
                  </a:lnTo>
                  <a:cubicBezTo>
                    <a:pt x="7829" y="3259"/>
                    <a:pt x="7706" y="3342"/>
                    <a:pt x="7583" y="3342"/>
                  </a:cubicBezTo>
                  <a:cubicBezTo>
                    <a:pt x="7461" y="3342"/>
                    <a:pt x="7338" y="3259"/>
                    <a:pt x="7333" y="3094"/>
                  </a:cubicBezTo>
                  <a:lnTo>
                    <a:pt x="7333" y="757"/>
                  </a:lnTo>
                  <a:cubicBezTo>
                    <a:pt x="7338" y="592"/>
                    <a:pt x="7461" y="509"/>
                    <a:pt x="7583" y="509"/>
                  </a:cubicBezTo>
                  <a:close/>
                  <a:moveTo>
                    <a:pt x="11616" y="509"/>
                  </a:moveTo>
                  <a:cubicBezTo>
                    <a:pt x="11738" y="509"/>
                    <a:pt x="11861" y="592"/>
                    <a:pt x="11865" y="757"/>
                  </a:cubicBezTo>
                  <a:lnTo>
                    <a:pt x="11865" y="3094"/>
                  </a:lnTo>
                  <a:cubicBezTo>
                    <a:pt x="11861" y="3259"/>
                    <a:pt x="11738" y="3342"/>
                    <a:pt x="11616" y="3342"/>
                  </a:cubicBezTo>
                  <a:cubicBezTo>
                    <a:pt x="11493" y="3342"/>
                    <a:pt x="11370" y="3259"/>
                    <a:pt x="11366" y="3094"/>
                  </a:cubicBezTo>
                  <a:lnTo>
                    <a:pt x="11366" y="757"/>
                  </a:lnTo>
                  <a:cubicBezTo>
                    <a:pt x="11370" y="592"/>
                    <a:pt x="11493" y="509"/>
                    <a:pt x="11616" y="509"/>
                  </a:cubicBezTo>
                  <a:close/>
                  <a:moveTo>
                    <a:pt x="13614" y="2416"/>
                  </a:moveTo>
                  <a:cubicBezTo>
                    <a:pt x="14194" y="2416"/>
                    <a:pt x="14667" y="2880"/>
                    <a:pt x="14667" y="3460"/>
                  </a:cubicBezTo>
                  <a:lnTo>
                    <a:pt x="14667" y="4512"/>
                  </a:lnTo>
                  <a:lnTo>
                    <a:pt x="500" y="4512"/>
                  </a:lnTo>
                  <a:lnTo>
                    <a:pt x="500" y="3460"/>
                  </a:lnTo>
                  <a:cubicBezTo>
                    <a:pt x="500" y="2880"/>
                    <a:pt x="973" y="2416"/>
                    <a:pt x="1553" y="2416"/>
                  </a:cubicBezTo>
                  <a:lnTo>
                    <a:pt x="2802" y="2416"/>
                  </a:lnTo>
                  <a:lnTo>
                    <a:pt x="2802" y="3076"/>
                  </a:lnTo>
                  <a:cubicBezTo>
                    <a:pt x="2802" y="3469"/>
                    <a:pt x="3087" y="3808"/>
                    <a:pt x="3480" y="3843"/>
                  </a:cubicBezTo>
                  <a:cubicBezTo>
                    <a:pt x="3501" y="3845"/>
                    <a:pt x="3522" y="3846"/>
                    <a:pt x="3542" y="3846"/>
                  </a:cubicBezTo>
                  <a:cubicBezTo>
                    <a:pt x="3960" y="3846"/>
                    <a:pt x="4300" y="3510"/>
                    <a:pt x="4300" y="3094"/>
                  </a:cubicBezTo>
                  <a:lnTo>
                    <a:pt x="4300" y="2416"/>
                  </a:lnTo>
                  <a:lnTo>
                    <a:pt x="6834" y="2416"/>
                  </a:lnTo>
                  <a:lnTo>
                    <a:pt x="6834" y="3076"/>
                  </a:lnTo>
                  <a:cubicBezTo>
                    <a:pt x="6834" y="3469"/>
                    <a:pt x="7128" y="3808"/>
                    <a:pt x="7512" y="3843"/>
                  </a:cubicBezTo>
                  <a:cubicBezTo>
                    <a:pt x="7533" y="3845"/>
                    <a:pt x="7554" y="3846"/>
                    <a:pt x="7575" y="3846"/>
                  </a:cubicBezTo>
                  <a:cubicBezTo>
                    <a:pt x="7993" y="3846"/>
                    <a:pt x="8333" y="3510"/>
                    <a:pt x="8333" y="3094"/>
                  </a:cubicBezTo>
                  <a:lnTo>
                    <a:pt x="8333" y="2416"/>
                  </a:lnTo>
                  <a:lnTo>
                    <a:pt x="10866" y="2416"/>
                  </a:lnTo>
                  <a:lnTo>
                    <a:pt x="10866" y="3076"/>
                  </a:lnTo>
                  <a:cubicBezTo>
                    <a:pt x="10866" y="3469"/>
                    <a:pt x="11161" y="3808"/>
                    <a:pt x="11544" y="3843"/>
                  </a:cubicBezTo>
                  <a:cubicBezTo>
                    <a:pt x="11565" y="3845"/>
                    <a:pt x="11586" y="3846"/>
                    <a:pt x="11607" y="3846"/>
                  </a:cubicBezTo>
                  <a:cubicBezTo>
                    <a:pt x="12025" y="3846"/>
                    <a:pt x="12365" y="3510"/>
                    <a:pt x="12365" y="3094"/>
                  </a:cubicBezTo>
                  <a:lnTo>
                    <a:pt x="12365" y="2416"/>
                  </a:lnTo>
                  <a:close/>
                  <a:moveTo>
                    <a:pt x="3551" y="1"/>
                  </a:moveTo>
                  <a:cubicBezTo>
                    <a:pt x="3203" y="1"/>
                    <a:pt x="2855" y="226"/>
                    <a:pt x="2802" y="676"/>
                  </a:cubicBezTo>
                  <a:lnTo>
                    <a:pt x="1526" y="676"/>
                  </a:lnTo>
                  <a:cubicBezTo>
                    <a:pt x="1401" y="676"/>
                    <a:pt x="1285" y="775"/>
                    <a:pt x="1276" y="899"/>
                  </a:cubicBezTo>
                  <a:cubicBezTo>
                    <a:pt x="1249" y="1051"/>
                    <a:pt x="1374" y="1176"/>
                    <a:pt x="1517" y="1176"/>
                  </a:cubicBezTo>
                  <a:lnTo>
                    <a:pt x="2802" y="1176"/>
                  </a:lnTo>
                  <a:lnTo>
                    <a:pt x="2802" y="1907"/>
                  </a:lnTo>
                  <a:lnTo>
                    <a:pt x="1847" y="1907"/>
                  </a:lnTo>
                  <a:cubicBezTo>
                    <a:pt x="830" y="1907"/>
                    <a:pt x="0" y="2737"/>
                    <a:pt x="0" y="3763"/>
                  </a:cubicBezTo>
                  <a:lnTo>
                    <a:pt x="0" y="16814"/>
                  </a:lnTo>
                  <a:cubicBezTo>
                    <a:pt x="0" y="16957"/>
                    <a:pt x="116" y="17073"/>
                    <a:pt x="259" y="17073"/>
                  </a:cubicBezTo>
                  <a:lnTo>
                    <a:pt x="3819" y="17073"/>
                  </a:lnTo>
                  <a:cubicBezTo>
                    <a:pt x="3827" y="17073"/>
                    <a:pt x="3836" y="17073"/>
                    <a:pt x="3845" y="17064"/>
                  </a:cubicBezTo>
                  <a:cubicBezTo>
                    <a:pt x="4086" y="16850"/>
                    <a:pt x="3935" y="16574"/>
                    <a:pt x="3711" y="16574"/>
                  </a:cubicBezTo>
                  <a:lnTo>
                    <a:pt x="1847" y="16574"/>
                  </a:lnTo>
                  <a:cubicBezTo>
                    <a:pt x="1107" y="16574"/>
                    <a:pt x="500" y="15976"/>
                    <a:pt x="500" y="15227"/>
                  </a:cubicBezTo>
                  <a:lnTo>
                    <a:pt x="500" y="5012"/>
                  </a:lnTo>
                  <a:lnTo>
                    <a:pt x="14667" y="5012"/>
                  </a:lnTo>
                  <a:lnTo>
                    <a:pt x="14667" y="5975"/>
                  </a:lnTo>
                  <a:cubicBezTo>
                    <a:pt x="14671" y="6140"/>
                    <a:pt x="14794" y="6223"/>
                    <a:pt x="14916" y="6223"/>
                  </a:cubicBezTo>
                  <a:cubicBezTo>
                    <a:pt x="15039" y="6223"/>
                    <a:pt x="15162" y="6140"/>
                    <a:pt x="15166" y="5975"/>
                  </a:cubicBezTo>
                  <a:lnTo>
                    <a:pt x="15166" y="3763"/>
                  </a:lnTo>
                  <a:cubicBezTo>
                    <a:pt x="15166" y="2746"/>
                    <a:pt x="14336" y="1907"/>
                    <a:pt x="13319" y="1907"/>
                  </a:cubicBezTo>
                  <a:lnTo>
                    <a:pt x="12365" y="1907"/>
                  </a:lnTo>
                  <a:lnTo>
                    <a:pt x="12365" y="1176"/>
                  </a:lnTo>
                  <a:lnTo>
                    <a:pt x="13641" y="1176"/>
                  </a:lnTo>
                  <a:cubicBezTo>
                    <a:pt x="13774" y="1176"/>
                    <a:pt x="13881" y="1087"/>
                    <a:pt x="13899" y="962"/>
                  </a:cubicBezTo>
                  <a:cubicBezTo>
                    <a:pt x="13917" y="810"/>
                    <a:pt x="13801" y="676"/>
                    <a:pt x="13650" y="676"/>
                  </a:cubicBezTo>
                  <a:lnTo>
                    <a:pt x="12365" y="676"/>
                  </a:lnTo>
                  <a:cubicBezTo>
                    <a:pt x="12311" y="226"/>
                    <a:pt x="11963" y="1"/>
                    <a:pt x="11616" y="1"/>
                  </a:cubicBezTo>
                  <a:cubicBezTo>
                    <a:pt x="11268" y="1"/>
                    <a:pt x="10920" y="226"/>
                    <a:pt x="10866" y="676"/>
                  </a:cubicBezTo>
                  <a:lnTo>
                    <a:pt x="8333" y="676"/>
                  </a:lnTo>
                  <a:cubicBezTo>
                    <a:pt x="8279" y="226"/>
                    <a:pt x="7931" y="1"/>
                    <a:pt x="7583" y="1"/>
                  </a:cubicBezTo>
                  <a:cubicBezTo>
                    <a:pt x="7235" y="1"/>
                    <a:pt x="6887" y="226"/>
                    <a:pt x="6834" y="676"/>
                  </a:cubicBezTo>
                  <a:lnTo>
                    <a:pt x="4300" y="676"/>
                  </a:lnTo>
                  <a:cubicBezTo>
                    <a:pt x="4247" y="226"/>
                    <a:pt x="3899" y="1"/>
                    <a:pt x="3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1" name="Google Shape;14711;p116"/>
            <p:cNvSpPr/>
            <p:nvPr/>
          </p:nvSpPr>
          <p:spPr>
            <a:xfrm>
              <a:off x="4754951" y="2076752"/>
              <a:ext cx="56861" cy="57088"/>
            </a:xfrm>
            <a:custGeom>
              <a:avLst/>
              <a:gdLst/>
              <a:ahLst/>
              <a:cxnLst/>
              <a:rect l="l" t="t" r="r" b="b"/>
              <a:pathLst>
                <a:path w="2498" h="2508" extrusionOk="0">
                  <a:moveTo>
                    <a:pt x="1954" y="500"/>
                  </a:moveTo>
                  <a:cubicBezTo>
                    <a:pt x="1981" y="500"/>
                    <a:pt x="1998" y="527"/>
                    <a:pt x="1998" y="554"/>
                  </a:cubicBezTo>
                  <a:lnTo>
                    <a:pt x="1998" y="1955"/>
                  </a:lnTo>
                  <a:cubicBezTo>
                    <a:pt x="1998" y="1981"/>
                    <a:pt x="1981" y="2008"/>
                    <a:pt x="1954" y="2008"/>
                  </a:cubicBezTo>
                  <a:lnTo>
                    <a:pt x="553" y="2008"/>
                  </a:lnTo>
                  <a:cubicBezTo>
                    <a:pt x="526" y="2008"/>
                    <a:pt x="500" y="1981"/>
                    <a:pt x="500" y="1955"/>
                  </a:cubicBezTo>
                  <a:lnTo>
                    <a:pt x="500" y="554"/>
                  </a:lnTo>
                  <a:cubicBezTo>
                    <a:pt x="500" y="527"/>
                    <a:pt x="526" y="500"/>
                    <a:pt x="553" y="500"/>
                  </a:cubicBezTo>
                  <a:close/>
                  <a:moveTo>
                    <a:pt x="553" y="1"/>
                  </a:moveTo>
                  <a:cubicBezTo>
                    <a:pt x="250" y="1"/>
                    <a:pt x="0" y="251"/>
                    <a:pt x="0" y="554"/>
                  </a:cubicBezTo>
                  <a:lnTo>
                    <a:pt x="0" y="1955"/>
                  </a:lnTo>
                  <a:cubicBezTo>
                    <a:pt x="0" y="2258"/>
                    <a:pt x="250" y="2508"/>
                    <a:pt x="553" y="2508"/>
                  </a:cubicBezTo>
                  <a:lnTo>
                    <a:pt x="1954" y="2508"/>
                  </a:lnTo>
                  <a:cubicBezTo>
                    <a:pt x="2257" y="2508"/>
                    <a:pt x="2498" y="2258"/>
                    <a:pt x="2498" y="1955"/>
                  </a:cubicBezTo>
                  <a:lnTo>
                    <a:pt x="2498" y="554"/>
                  </a:lnTo>
                  <a:cubicBezTo>
                    <a:pt x="2498" y="251"/>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2" name="Google Shape;14712;p116"/>
            <p:cNvSpPr/>
            <p:nvPr/>
          </p:nvSpPr>
          <p:spPr>
            <a:xfrm>
              <a:off x="4839218" y="2076752"/>
              <a:ext cx="56883" cy="57088"/>
            </a:xfrm>
            <a:custGeom>
              <a:avLst/>
              <a:gdLst/>
              <a:ahLst/>
              <a:cxnLst/>
              <a:rect l="l" t="t" r="r" b="b"/>
              <a:pathLst>
                <a:path w="2499" h="2508" extrusionOk="0">
                  <a:moveTo>
                    <a:pt x="1945" y="500"/>
                  </a:moveTo>
                  <a:cubicBezTo>
                    <a:pt x="1981" y="500"/>
                    <a:pt x="1999" y="527"/>
                    <a:pt x="1999" y="554"/>
                  </a:cubicBezTo>
                  <a:lnTo>
                    <a:pt x="1999" y="1955"/>
                  </a:lnTo>
                  <a:cubicBezTo>
                    <a:pt x="1999" y="1981"/>
                    <a:pt x="1981" y="2008"/>
                    <a:pt x="1945" y="2008"/>
                  </a:cubicBezTo>
                  <a:lnTo>
                    <a:pt x="544" y="2008"/>
                  </a:lnTo>
                  <a:cubicBezTo>
                    <a:pt x="518" y="2008"/>
                    <a:pt x="500" y="1981"/>
                    <a:pt x="500" y="1955"/>
                  </a:cubicBezTo>
                  <a:lnTo>
                    <a:pt x="500" y="554"/>
                  </a:lnTo>
                  <a:cubicBezTo>
                    <a:pt x="500" y="527"/>
                    <a:pt x="518" y="500"/>
                    <a:pt x="544" y="500"/>
                  </a:cubicBezTo>
                  <a:close/>
                  <a:moveTo>
                    <a:pt x="553" y="1"/>
                  </a:moveTo>
                  <a:cubicBezTo>
                    <a:pt x="241" y="1"/>
                    <a:pt x="0" y="251"/>
                    <a:pt x="0" y="554"/>
                  </a:cubicBezTo>
                  <a:lnTo>
                    <a:pt x="0" y="1955"/>
                  </a:lnTo>
                  <a:cubicBezTo>
                    <a:pt x="0" y="2258"/>
                    <a:pt x="241" y="2508"/>
                    <a:pt x="553" y="2508"/>
                  </a:cubicBezTo>
                  <a:lnTo>
                    <a:pt x="1945" y="2508"/>
                  </a:lnTo>
                  <a:cubicBezTo>
                    <a:pt x="2248" y="2508"/>
                    <a:pt x="2498" y="2258"/>
                    <a:pt x="2498" y="1955"/>
                  </a:cubicBezTo>
                  <a:lnTo>
                    <a:pt x="2498" y="554"/>
                  </a:lnTo>
                  <a:cubicBezTo>
                    <a:pt x="2498" y="251"/>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3" name="Google Shape;14713;p116"/>
            <p:cNvSpPr/>
            <p:nvPr/>
          </p:nvSpPr>
          <p:spPr>
            <a:xfrm>
              <a:off x="4923485" y="2076752"/>
              <a:ext cx="56883" cy="57088"/>
            </a:xfrm>
            <a:custGeom>
              <a:avLst/>
              <a:gdLst/>
              <a:ahLst/>
              <a:cxnLst/>
              <a:rect l="l" t="t" r="r" b="b"/>
              <a:pathLst>
                <a:path w="2499" h="2508" extrusionOk="0">
                  <a:moveTo>
                    <a:pt x="1945" y="500"/>
                  </a:moveTo>
                  <a:cubicBezTo>
                    <a:pt x="1972" y="500"/>
                    <a:pt x="1999" y="527"/>
                    <a:pt x="1999" y="554"/>
                  </a:cubicBezTo>
                  <a:lnTo>
                    <a:pt x="1999" y="1955"/>
                  </a:lnTo>
                  <a:cubicBezTo>
                    <a:pt x="1999" y="1981"/>
                    <a:pt x="1972" y="2008"/>
                    <a:pt x="1945" y="2008"/>
                  </a:cubicBezTo>
                  <a:lnTo>
                    <a:pt x="545" y="2008"/>
                  </a:lnTo>
                  <a:cubicBezTo>
                    <a:pt x="518" y="2008"/>
                    <a:pt x="500" y="1981"/>
                    <a:pt x="500" y="1955"/>
                  </a:cubicBezTo>
                  <a:lnTo>
                    <a:pt x="500" y="554"/>
                  </a:lnTo>
                  <a:cubicBezTo>
                    <a:pt x="500" y="527"/>
                    <a:pt x="518" y="500"/>
                    <a:pt x="545" y="500"/>
                  </a:cubicBezTo>
                  <a:close/>
                  <a:moveTo>
                    <a:pt x="545" y="1"/>
                  </a:moveTo>
                  <a:cubicBezTo>
                    <a:pt x="241" y="1"/>
                    <a:pt x="1" y="251"/>
                    <a:pt x="1" y="554"/>
                  </a:cubicBezTo>
                  <a:lnTo>
                    <a:pt x="1" y="1955"/>
                  </a:lnTo>
                  <a:cubicBezTo>
                    <a:pt x="1" y="2258"/>
                    <a:pt x="241" y="2508"/>
                    <a:pt x="545" y="2508"/>
                  </a:cubicBezTo>
                  <a:lnTo>
                    <a:pt x="1945" y="2508"/>
                  </a:lnTo>
                  <a:cubicBezTo>
                    <a:pt x="2249" y="2508"/>
                    <a:pt x="2498" y="2258"/>
                    <a:pt x="2498" y="1955"/>
                  </a:cubicBezTo>
                  <a:lnTo>
                    <a:pt x="2498" y="554"/>
                  </a:lnTo>
                  <a:cubicBezTo>
                    <a:pt x="2498" y="251"/>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4" name="Google Shape;14714;p116"/>
            <p:cNvSpPr/>
            <p:nvPr/>
          </p:nvSpPr>
          <p:spPr>
            <a:xfrm>
              <a:off x="4754951" y="2152710"/>
              <a:ext cx="56861" cy="56883"/>
            </a:xfrm>
            <a:custGeom>
              <a:avLst/>
              <a:gdLst/>
              <a:ahLst/>
              <a:cxnLst/>
              <a:rect l="l" t="t" r="r" b="b"/>
              <a:pathLst>
                <a:path w="2498" h="2499" extrusionOk="0">
                  <a:moveTo>
                    <a:pt x="1954" y="500"/>
                  </a:moveTo>
                  <a:cubicBezTo>
                    <a:pt x="1981" y="500"/>
                    <a:pt x="1998" y="527"/>
                    <a:pt x="1998" y="553"/>
                  </a:cubicBezTo>
                  <a:lnTo>
                    <a:pt x="1998" y="1954"/>
                  </a:lnTo>
                  <a:cubicBezTo>
                    <a:pt x="1998" y="1981"/>
                    <a:pt x="1981" y="1999"/>
                    <a:pt x="1954" y="1999"/>
                  </a:cubicBezTo>
                  <a:lnTo>
                    <a:pt x="553" y="1999"/>
                  </a:lnTo>
                  <a:cubicBezTo>
                    <a:pt x="526" y="1999"/>
                    <a:pt x="500" y="1981"/>
                    <a:pt x="500" y="1954"/>
                  </a:cubicBezTo>
                  <a:lnTo>
                    <a:pt x="500" y="553"/>
                  </a:lnTo>
                  <a:cubicBezTo>
                    <a:pt x="500" y="527"/>
                    <a:pt x="526" y="500"/>
                    <a:pt x="553" y="500"/>
                  </a:cubicBezTo>
                  <a:close/>
                  <a:moveTo>
                    <a:pt x="553" y="0"/>
                  </a:moveTo>
                  <a:cubicBezTo>
                    <a:pt x="250" y="0"/>
                    <a:pt x="0" y="250"/>
                    <a:pt x="0" y="553"/>
                  </a:cubicBezTo>
                  <a:lnTo>
                    <a:pt x="0" y="1954"/>
                  </a:lnTo>
                  <a:cubicBezTo>
                    <a:pt x="0" y="2257"/>
                    <a:pt x="250" y="2498"/>
                    <a:pt x="553" y="2498"/>
                  </a:cubicBezTo>
                  <a:lnTo>
                    <a:pt x="1954" y="2498"/>
                  </a:lnTo>
                  <a:cubicBezTo>
                    <a:pt x="2257" y="2498"/>
                    <a:pt x="2498" y="2257"/>
                    <a:pt x="2498" y="1954"/>
                  </a:cubicBezTo>
                  <a:lnTo>
                    <a:pt x="2498" y="553"/>
                  </a:lnTo>
                  <a:cubicBezTo>
                    <a:pt x="2498" y="250"/>
                    <a:pt x="2257"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5" name="Google Shape;14715;p116"/>
            <p:cNvSpPr/>
            <p:nvPr/>
          </p:nvSpPr>
          <p:spPr>
            <a:xfrm>
              <a:off x="4839218" y="2152710"/>
              <a:ext cx="56883" cy="56883"/>
            </a:xfrm>
            <a:custGeom>
              <a:avLst/>
              <a:gdLst/>
              <a:ahLst/>
              <a:cxnLst/>
              <a:rect l="l" t="t" r="r" b="b"/>
              <a:pathLst>
                <a:path w="2499" h="2499" extrusionOk="0">
                  <a:moveTo>
                    <a:pt x="1945" y="500"/>
                  </a:moveTo>
                  <a:cubicBezTo>
                    <a:pt x="1981" y="500"/>
                    <a:pt x="1999" y="527"/>
                    <a:pt x="1999" y="553"/>
                  </a:cubicBezTo>
                  <a:lnTo>
                    <a:pt x="1999" y="1954"/>
                  </a:lnTo>
                  <a:cubicBezTo>
                    <a:pt x="1999" y="1981"/>
                    <a:pt x="1981" y="1999"/>
                    <a:pt x="1945" y="1999"/>
                  </a:cubicBezTo>
                  <a:lnTo>
                    <a:pt x="544" y="1999"/>
                  </a:lnTo>
                  <a:cubicBezTo>
                    <a:pt x="518" y="1999"/>
                    <a:pt x="500" y="1981"/>
                    <a:pt x="500" y="1954"/>
                  </a:cubicBezTo>
                  <a:lnTo>
                    <a:pt x="500" y="553"/>
                  </a:lnTo>
                  <a:cubicBezTo>
                    <a:pt x="500" y="527"/>
                    <a:pt x="518" y="500"/>
                    <a:pt x="544" y="500"/>
                  </a:cubicBezTo>
                  <a:close/>
                  <a:moveTo>
                    <a:pt x="553" y="0"/>
                  </a:moveTo>
                  <a:cubicBezTo>
                    <a:pt x="241" y="0"/>
                    <a:pt x="0" y="250"/>
                    <a:pt x="0" y="553"/>
                  </a:cubicBezTo>
                  <a:lnTo>
                    <a:pt x="0" y="1954"/>
                  </a:lnTo>
                  <a:cubicBezTo>
                    <a:pt x="0" y="2257"/>
                    <a:pt x="241" y="2498"/>
                    <a:pt x="553" y="2498"/>
                  </a:cubicBezTo>
                  <a:lnTo>
                    <a:pt x="1945" y="2498"/>
                  </a:lnTo>
                  <a:cubicBezTo>
                    <a:pt x="2248" y="2498"/>
                    <a:pt x="2498" y="2257"/>
                    <a:pt x="2498" y="1954"/>
                  </a:cubicBezTo>
                  <a:lnTo>
                    <a:pt x="2498" y="553"/>
                  </a:lnTo>
                  <a:cubicBezTo>
                    <a:pt x="2498" y="250"/>
                    <a:pt x="2248"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6" name="Google Shape;14716;p116"/>
            <p:cNvSpPr/>
            <p:nvPr/>
          </p:nvSpPr>
          <p:spPr>
            <a:xfrm>
              <a:off x="4923485" y="2152710"/>
              <a:ext cx="56883" cy="56883"/>
            </a:xfrm>
            <a:custGeom>
              <a:avLst/>
              <a:gdLst/>
              <a:ahLst/>
              <a:cxnLst/>
              <a:rect l="l" t="t" r="r" b="b"/>
              <a:pathLst>
                <a:path w="2499" h="2499" extrusionOk="0">
                  <a:moveTo>
                    <a:pt x="1945" y="500"/>
                  </a:moveTo>
                  <a:cubicBezTo>
                    <a:pt x="1972" y="500"/>
                    <a:pt x="1999" y="527"/>
                    <a:pt x="1999" y="553"/>
                  </a:cubicBezTo>
                  <a:lnTo>
                    <a:pt x="1999" y="1954"/>
                  </a:lnTo>
                  <a:cubicBezTo>
                    <a:pt x="1999" y="1981"/>
                    <a:pt x="1972" y="1999"/>
                    <a:pt x="1945" y="1999"/>
                  </a:cubicBezTo>
                  <a:lnTo>
                    <a:pt x="545" y="1999"/>
                  </a:lnTo>
                  <a:cubicBezTo>
                    <a:pt x="518" y="1999"/>
                    <a:pt x="500" y="1981"/>
                    <a:pt x="500" y="1954"/>
                  </a:cubicBezTo>
                  <a:lnTo>
                    <a:pt x="500" y="553"/>
                  </a:lnTo>
                  <a:cubicBezTo>
                    <a:pt x="500" y="527"/>
                    <a:pt x="518" y="500"/>
                    <a:pt x="545" y="500"/>
                  </a:cubicBezTo>
                  <a:close/>
                  <a:moveTo>
                    <a:pt x="545" y="0"/>
                  </a:moveTo>
                  <a:cubicBezTo>
                    <a:pt x="241" y="0"/>
                    <a:pt x="1" y="250"/>
                    <a:pt x="1" y="553"/>
                  </a:cubicBezTo>
                  <a:lnTo>
                    <a:pt x="1" y="1954"/>
                  </a:lnTo>
                  <a:cubicBezTo>
                    <a:pt x="1" y="2257"/>
                    <a:pt x="241" y="2498"/>
                    <a:pt x="545" y="2498"/>
                  </a:cubicBezTo>
                  <a:lnTo>
                    <a:pt x="1945" y="2498"/>
                  </a:lnTo>
                  <a:cubicBezTo>
                    <a:pt x="2249" y="2498"/>
                    <a:pt x="2498" y="2257"/>
                    <a:pt x="2498" y="1954"/>
                  </a:cubicBezTo>
                  <a:lnTo>
                    <a:pt x="2498" y="553"/>
                  </a:lnTo>
                  <a:cubicBezTo>
                    <a:pt x="2498" y="250"/>
                    <a:pt x="2249" y="0"/>
                    <a:pt x="1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7" name="Google Shape;14717;p116"/>
            <p:cNvSpPr/>
            <p:nvPr/>
          </p:nvSpPr>
          <p:spPr>
            <a:xfrm>
              <a:off x="4754951" y="2228646"/>
              <a:ext cx="56861" cy="56883"/>
            </a:xfrm>
            <a:custGeom>
              <a:avLst/>
              <a:gdLst/>
              <a:ahLst/>
              <a:cxnLst/>
              <a:rect l="l" t="t" r="r" b="b"/>
              <a:pathLst>
                <a:path w="2498" h="2499" extrusionOk="0">
                  <a:moveTo>
                    <a:pt x="1954" y="500"/>
                  </a:moveTo>
                  <a:cubicBezTo>
                    <a:pt x="1981" y="500"/>
                    <a:pt x="1998" y="518"/>
                    <a:pt x="1998" y="545"/>
                  </a:cubicBezTo>
                  <a:lnTo>
                    <a:pt x="1998" y="1945"/>
                  </a:lnTo>
                  <a:cubicBezTo>
                    <a:pt x="1998" y="1972"/>
                    <a:pt x="1981" y="1999"/>
                    <a:pt x="1954" y="1999"/>
                  </a:cubicBezTo>
                  <a:lnTo>
                    <a:pt x="553" y="1999"/>
                  </a:lnTo>
                  <a:cubicBezTo>
                    <a:pt x="526" y="1999"/>
                    <a:pt x="500" y="1972"/>
                    <a:pt x="500" y="1945"/>
                  </a:cubicBezTo>
                  <a:lnTo>
                    <a:pt x="500" y="545"/>
                  </a:lnTo>
                  <a:cubicBezTo>
                    <a:pt x="500" y="518"/>
                    <a:pt x="526" y="500"/>
                    <a:pt x="553" y="500"/>
                  </a:cubicBezTo>
                  <a:close/>
                  <a:moveTo>
                    <a:pt x="553" y="1"/>
                  </a:moveTo>
                  <a:cubicBezTo>
                    <a:pt x="250" y="1"/>
                    <a:pt x="0" y="242"/>
                    <a:pt x="0" y="545"/>
                  </a:cubicBezTo>
                  <a:lnTo>
                    <a:pt x="0" y="1945"/>
                  </a:lnTo>
                  <a:cubicBezTo>
                    <a:pt x="0" y="2249"/>
                    <a:pt x="250" y="2499"/>
                    <a:pt x="553" y="2499"/>
                  </a:cubicBezTo>
                  <a:lnTo>
                    <a:pt x="1954" y="2499"/>
                  </a:lnTo>
                  <a:cubicBezTo>
                    <a:pt x="2257" y="2499"/>
                    <a:pt x="2498" y="2249"/>
                    <a:pt x="2498" y="1945"/>
                  </a:cubicBezTo>
                  <a:lnTo>
                    <a:pt x="2498" y="545"/>
                  </a:lnTo>
                  <a:cubicBezTo>
                    <a:pt x="2498" y="242"/>
                    <a:pt x="2257" y="1"/>
                    <a:pt x="1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8" name="Google Shape;14718;p116"/>
            <p:cNvSpPr/>
            <p:nvPr/>
          </p:nvSpPr>
          <p:spPr>
            <a:xfrm>
              <a:off x="4839218" y="2228646"/>
              <a:ext cx="56883" cy="56883"/>
            </a:xfrm>
            <a:custGeom>
              <a:avLst/>
              <a:gdLst/>
              <a:ahLst/>
              <a:cxnLst/>
              <a:rect l="l" t="t" r="r" b="b"/>
              <a:pathLst>
                <a:path w="2499" h="2499" extrusionOk="0">
                  <a:moveTo>
                    <a:pt x="1945" y="500"/>
                  </a:moveTo>
                  <a:cubicBezTo>
                    <a:pt x="1981" y="500"/>
                    <a:pt x="1999" y="518"/>
                    <a:pt x="1999" y="545"/>
                  </a:cubicBezTo>
                  <a:lnTo>
                    <a:pt x="1999" y="1945"/>
                  </a:lnTo>
                  <a:cubicBezTo>
                    <a:pt x="1999" y="1972"/>
                    <a:pt x="1981" y="1999"/>
                    <a:pt x="1945" y="1999"/>
                  </a:cubicBezTo>
                  <a:lnTo>
                    <a:pt x="544" y="1999"/>
                  </a:lnTo>
                  <a:cubicBezTo>
                    <a:pt x="518" y="1999"/>
                    <a:pt x="500" y="1972"/>
                    <a:pt x="500" y="1945"/>
                  </a:cubicBezTo>
                  <a:lnTo>
                    <a:pt x="500" y="545"/>
                  </a:lnTo>
                  <a:cubicBezTo>
                    <a:pt x="500" y="518"/>
                    <a:pt x="518" y="500"/>
                    <a:pt x="544" y="500"/>
                  </a:cubicBezTo>
                  <a:close/>
                  <a:moveTo>
                    <a:pt x="553" y="1"/>
                  </a:moveTo>
                  <a:cubicBezTo>
                    <a:pt x="241" y="1"/>
                    <a:pt x="0" y="242"/>
                    <a:pt x="0" y="545"/>
                  </a:cubicBezTo>
                  <a:lnTo>
                    <a:pt x="0" y="1945"/>
                  </a:lnTo>
                  <a:cubicBezTo>
                    <a:pt x="0" y="2249"/>
                    <a:pt x="241" y="2499"/>
                    <a:pt x="553" y="2499"/>
                  </a:cubicBezTo>
                  <a:lnTo>
                    <a:pt x="1945" y="2499"/>
                  </a:lnTo>
                  <a:cubicBezTo>
                    <a:pt x="2248" y="2499"/>
                    <a:pt x="2498" y="2249"/>
                    <a:pt x="2498" y="1945"/>
                  </a:cubicBezTo>
                  <a:lnTo>
                    <a:pt x="2498" y="545"/>
                  </a:lnTo>
                  <a:cubicBezTo>
                    <a:pt x="2498" y="242"/>
                    <a:pt x="2248"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9" name="Google Shape;14719;p116"/>
            <p:cNvSpPr/>
            <p:nvPr/>
          </p:nvSpPr>
          <p:spPr>
            <a:xfrm>
              <a:off x="4923485" y="2228646"/>
              <a:ext cx="56883" cy="56883"/>
            </a:xfrm>
            <a:custGeom>
              <a:avLst/>
              <a:gdLst/>
              <a:ahLst/>
              <a:cxnLst/>
              <a:rect l="l" t="t" r="r" b="b"/>
              <a:pathLst>
                <a:path w="2499" h="2499" extrusionOk="0">
                  <a:moveTo>
                    <a:pt x="1945" y="500"/>
                  </a:moveTo>
                  <a:cubicBezTo>
                    <a:pt x="1972" y="500"/>
                    <a:pt x="1999" y="518"/>
                    <a:pt x="1999" y="545"/>
                  </a:cubicBezTo>
                  <a:lnTo>
                    <a:pt x="1999" y="1945"/>
                  </a:lnTo>
                  <a:cubicBezTo>
                    <a:pt x="1999" y="1972"/>
                    <a:pt x="1972" y="1999"/>
                    <a:pt x="1945" y="1999"/>
                  </a:cubicBezTo>
                  <a:lnTo>
                    <a:pt x="545" y="1999"/>
                  </a:lnTo>
                  <a:cubicBezTo>
                    <a:pt x="518" y="1999"/>
                    <a:pt x="500" y="1972"/>
                    <a:pt x="500" y="1945"/>
                  </a:cubicBezTo>
                  <a:lnTo>
                    <a:pt x="500" y="545"/>
                  </a:lnTo>
                  <a:cubicBezTo>
                    <a:pt x="500" y="518"/>
                    <a:pt x="518" y="500"/>
                    <a:pt x="545" y="500"/>
                  </a:cubicBezTo>
                  <a:close/>
                  <a:moveTo>
                    <a:pt x="545" y="1"/>
                  </a:moveTo>
                  <a:cubicBezTo>
                    <a:pt x="241" y="1"/>
                    <a:pt x="1" y="242"/>
                    <a:pt x="1" y="545"/>
                  </a:cubicBezTo>
                  <a:lnTo>
                    <a:pt x="1" y="1945"/>
                  </a:lnTo>
                  <a:cubicBezTo>
                    <a:pt x="1" y="2249"/>
                    <a:pt x="241" y="2499"/>
                    <a:pt x="545" y="2499"/>
                  </a:cubicBezTo>
                  <a:lnTo>
                    <a:pt x="1945" y="2499"/>
                  </a:lnTo>
                  <a:cubicBezTo>
                    <a:pt x="2249" y="2499"/>
                    <a:pt x="2498" y="2249"/>
                    <a:pt x="2498" y="1945"/>
                  </a:cubicBezTo>
                  <a:lnTo>
                    <a:pt x="2498" y="545"/>
                  </a:lnTo>
                  <a:cubicBezTo>
                    <a:pt x="2498" y="242"/>
                    <a:pt x="2249" y="1"/>
                    <a:pt x="1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0" name="Google Shape;14720;p116"/>
          <p:cNvSpPr/>
          <p:nvPr/>
        </p:nvSpPr>
        <p:spPr>
          <a:xfrm>
            <a:off x="5284930" y="1947006"/>
            <a:ext cx="388488" cy="388488"/>
          </a:xfrm>
          <a:custGeom>
            <a:avLst/>
            <a:gdLst/>
            <a:ahLst/>
            <a:cxnLst/>
            <a:rect l="l" t="t" r="r" b="b"/>
            <a:pathLst>
              <a:path w="17067" h="17067" extrusionOk="0">
                <a:moveTo>
                  <a:pt x="15987" y="7530"/>
                </a:moveTo>
                <a:cubicBezTo>
                  <a:pt x="16309" y="7530"/>
                  <a:pt x="16567" y="7788"/>
                  <a:pt x="16567" y="8118"/>
                </a:cubicBezTo>
                <a:lnTo>
                  <a:pt x="16567" y="8984"/>
                </a:lnTo>
                <a:cubicBezTo>
                  <a:pt x="16567" y="9305"/>
                  <a:pt x="16309" y="9564"/>
                  <a:pt x="15987" y="9564"/>
                </a:cubicBezTo>
                <a:lnTo>
                  <a:pt x="15604" y="9564"/>
                </a:lnTo>
                <a:lnTo>
                  <a:pt x="15604" y="7530"/>
                </a:lnTo>
                <a:close/>
                <a:moveTo>
                  <a:pt x="8458" y="6762"/>
                </a:moveTo>
                <a:cubicBezTo>
                  <a:pt x="8592" y="6762"/>
                  <a:pt x="8699" y="6878"/>
                  <a:pt x="8699" y="7012"/>
                </a:cubicBezTo>
                <a:lnTo>
                  <a:pt x="8699" y="10090"/>
                </a:lnTo>
                <a:cubicBezTo>
                  <a:pt x="8699" y="10224"/>
                  <a:pt x="8592" y="10331"/>
                  <a:pt x="8458" y="10331"/>
                </a:cubicBezTo>
                <a:lnTo>
                  <a:pt x="7147" y="10331"/>
                </a:lnTo>
                <a:cubicBezTo>
                  <a:pt x="6192" y="10331"/>
                  <a:pt x="5380" y="9590"/>
                  <a:pt x="5336" y="8636"/>
                </a:cubicBezTo>
                <a:cubicBezTo>
                  <a:pt x="5291" y="7610"/>
                  <a:pt x="6112" y="6762"/>
                  <a:pt x="7120" y="6762"/>
                </a:cubicBezTo>
                <a:close/>
                <a:moveTo>
                  <a:pt x="9163" y="10366"/>
                </a:moveTo>
                <a:cubicBezTo>
                  <a:pt x="9359" y="10429"/>
                  <a:pt x="9546" y="10500"/>
                  <a:pt x="9725" y="10563"/>
                </a:cubicBezTo>
                <a:cubicBezTo>
                  <a:pt x="9787" y="11032"/>
                  <a:pt x="9395" y="11406"/>
                  <a:pt x="8970" y="11406"/>
                </a:cubicBezTo>
                <a:cubicBezTo>
                  <a:pt x="8847" y="11406"/>
                  <a:pt x="8720" y="11374"/>
                  <a:pt x="8601" y="11303"/>
                </a:cubicBezTo>
                <a:lnTo>
                  <a:pt x="8601" y="10804"/>
                </a:lnTo>
                <a:cubicBezTo>
                  <a:pt x="8860" y="10759"/>
                  <a:pt x="9065" y="10598"/>
                  <a:pt x="9163" y="10366"/>
                </a:cubicBezTo>
                <a:close/>
                <a:moveTo>
                  <a:pt x="8625" y="3890"/>
                </a:moveTo>
                <a:cubicBezTo>
                  <a:pt x="9852" y="3890"/>
                  <a:pt x="11092" y="4371"/>
                  <a:pt x="12035" y="5451"/>
                </a:cubicBezTo>
                <a:cubicBezTo>
                  <a:pt x="11286" y="5906"/>
                  <a:pt x="10332" y="6370"/>
                  <a:pt x="9172" y="6718"/>
                </a:cubicBezTo>
                <a:cubicBezTo>
                  <a:pt x="9056" y="6450"/>
                  <a:pt x="8788" y="6263"/>
                  <a:pt x="8485" y="6263"/>
                </a:cubicBezTo>
                <a:lnTo>
                  <a:pt x="7147" y="6263"/>
                </a:lnTo>
                <a:cubicBezTo>
                  <a:pt x="4747" y="6290"/>
                  <a:pt x="4007" y="9492"/>
                  <a:pt x="6103" y="10581"/>
                </a:cubicBezTo>
                <a:lnTo>
                  <a:pt x="6103" y="12516"/>
                </a:lnTo>
                <a:cubicBezTo>
                  <a:pt x="4774" y="11696"/>
                  <a:pt x="3882" y="10224"/>
                  <a:pt x="3882" y="8547"/>
                </a:cubicBezTo>
                <a:cubicBezTo>
                  <a:pt x="3870" y="5736"/>
                  <a:pt x="6223" y="3890"/>
                  <a:pt x="8625" y="3890"/>
                </a:cubicBezTo>
                <a:close/>
                <a:moveTo>
                  <a:pt x="14105" y="4479"/>
                </a:moveTo>
                <a:lnTo>
                  <a:pt x="14105" y="12606"/>
                </a:lnTo>
                <a:cubicBezTo>
                  <a:pt x="13391" y="11937"/>
                  <a:pt x="11795" y="10697"/>
                  <a:pt x="9199" y="9858"/>
                </a:cubicBezTo>
                <a:lnTo>
                  <a:pt x="9199" y="7208"/>
                </a:lnTo>
                <a:cubicBezTo>
                  <a:pt x="11634" y="6432"/>
                  <a:pt x="12776" y="5665"/>
                  <a:pt x="14105" y="4479"/>
                </a:cubicBezTo>
                <a:close/>
                <a:moveTo>
                  <a:pt x="6603" y="10768"/>
                </a:moveTo>
                <a:cubicBezTo>
                  <a:pt x="6781" y="10813"/>
                  <a:pt x="6959" y="10830"/>
                  <a:pt x="7147" y="10830"/>
                </a:cubicBezTo>
                <a:lnTo>
                  <a:pt x="8101" y="10830"/>
                </a:lnTo>
                <a:lnTo>
                  <a:pt x="8101" y="13194"/>
                </a:lnTo>
                <a:cubicBezTo>
                  <a:pt x="7575" y="13141"/>
                  <a:pt x="7066" y="12998"/>
                  <a:pt x="6603" y="12784"/>
                </a:cubicBezTo>
                <a:lnTo>
                  <a:pt x="6603" y="10768"/>
                </a:lnTo>
                <a:close/>
                <a:moveTo>
                  <a:pt x="10224" y="10759"/>
                </a:moveTo>
                <a:cubicBezTo>
                  <a:pt x="10911" y="11044"/>
                  <a:pt x="11500" y="11357"/>
                  <a:pt x="12009" y="11660"/>
                </a:cubicBezTo>
                <a:cubicBezTo>
                  <a:pt x="11134" y="12624"/>
                  <a:pt x="9912" y="13177"/>
                  <a:pt x="8601" y="13194"/>
                </a:cubicBezTo>
                <a:lnTo>
                  <a:pt x="8601" y="11847"/>
                </a:lnTo>
                <a:cubicBezTo>
                  <a:pt x="8724" y="11888"/>
                  <a:pt x="8848" y="11907"/>
                  <a:pt x="8971" y="11907"/>
                </a:cubicBezTo>
                <a:cubicBezTo>
                  <a:pt x="9598" y="11907"/>
                  <a:pt x="10180" y="11408"/>
                  <a:pt x="10224" y="10759"/>
                </a:cubicBezTo>
                <a:close/>
                <a:moveTo>
                  <a:pt x="8119" y="0"/>
                </a:moveTo>
                <a:cubicBezTo>
                  <a:pt x="7521" y="0"/>
                  <a:pt x="7040" y="482"/>
                  <a:pt x="7040" y="1080"/>
                </a:cubicBezTo>
                <a:lnTo>
                  <a:pt x="7040" y="2088"/>
                </a:lnTo>
                <a:cubicBezTo>
                  <a:pt x="6799" y="2141"/>
                  <a:pt x="6567" y="2213"/>
                  <a:pt x="6344" y="2293"/>
                </a:cubicBezTo>
                <a:cubicBezTo>
                  <a:pt x="6070" y="2398"/>
                  <a:pt x="6167" y="2780"/>
                  <a:pt x="6426" y="2780"/>
                </a:cubicBezTo>
                <a:cubicBezTo>
                  <a:pt x="6453" y="2780"/>
                  <a:pt x="6482" y="2775"/>
                  <a:pt x="6513" y="2766"/>
                </a:cubicBezTo>
                <a:cubicBezTo>
                  <a:pt x="6745" y="2677"/>
                  <a:pt x="6986" y="2614"/>
                  <a:pt x="7236" y="2561"/>
                </a:cubicBezTo>
                <a:cubicBezTo>
                  <a:pt x="7414" y="2516"/>
                  <a:pt x="7539" y="2364"/>
                  <a:pt x="7539" y="2186"/>
                </a:cubicBezTo>
                <a:lnTo>
                  <a:pt x="7539" y="1080"/>
                </a:lnTo>
                <a:cubicBezTo>
                  <a:pt x="7539" y="759"/>
                  <a:pt x="7798" y="500"/>
                  <a:pt x="8119" y="500"/>
                </a:cubicBezTo>
                <a:lnTo>
                  <a:pt x="8949" y="500"/>
                </a:lnTo>
                <a:cubicBezTo>
                  <a:pt x="9279" y="500"/>
                  <a:pt x="9538" y="759"/>
                  <a:pt x="9538" y="1080"/>
                </a:cubicBezTo>
                <a:lnTo>
                  <a:pt x="9538" y="2186"/>
                </a:lnTo>
                <a:cubicBezTo>
                  <a:pt x="9538" y="2364"/>
                  <a:pt x="9662" y="2516"/>
                  <a:pt x="9841" y="2561"/>
                </a:cubicBezTo>
                <a:cubicBezTo>
                  <a:pt x="10537" y="2712"/>
                  <a:pt x="11206" y="2989"/>
                  <a:pt x="11812" y="3372"/>
                </a:cubicBezTo>
                <a:cubicBezTo>
                  <a:pt x="11875" y="3417"/>
                  <a:pt x="11946" y="3435"/>
                  <a:pt x="12018" y="3435"/>
                </a:cubicBezTo>
                <a:cubicBezTo>
                  <a:pt x="12116" y="3435"/>
                  <a:pt x="12214" y="3399"/>
                  <a:pt x="12294" y="3328"/>
                </a:cubicBezTo>
                <a:lnTo>
                  <a:pt x="13070" y="2543"/>
                </a:lnTo>
                <a:cubicBezTo>
                  <a:pt x="13182" y="2431"/>
                  <a:pt x="13331" y="2376"/>
                  <a:pt x="13481" y="2376"/>
                </a:cubicBezTo>
                <a:cubicBezTo>
                  <a:pt x="13630" y="2376"/>
                  <a:pt x="13780" y="2431"/>
                  <a:pt x="13891" y="2543"/>
                </a:cubicBezTo>
                <a:lnTo>
                  <a:pt x="14346" y="2998"/>
                </a:lnTo>
                <a:cubicBezTo>
                  <a:pt x="14194" y="3132"/>
                  <a:pt x="14105" y="3328"/>
                  <a:pt x="14105" y="3551"/>
                </a:cubicBezTo>
                <a:lnTo>
                  <a:pt x="14105" y="3756"/>
                </a:lnTo>
                <a:cubicBezTo>
                  <a:pt x="13936" y="3943"/>
                  <a:pt x="13391" y="4523"/>
                  <a:pt x="12437" y="5166"/>
                </a:cubicBezTo>
                <a:cubicBezTo>
                  <a:pt x="11375" y="3927"/>
                  <a:pt x="9973" y="3374"/>
                  <a:pt x="8589" y="3374"/>
                </a:cubicBezTo>
                <a:cubicBezTo>
                  <a:pt x="5936" y="3374"/>
                  <a:pt x="3349" y="5404"/>
                  <a:pt x="3355" y="8529"/>
                </a:cubicBezTo>
                <a:cubicBezTo>
                  <a:pt x="3349" y="11657"/>
                  <a:pt x="5936" y="13692"/>
                  <a:pt x="8589" y="13692"/>
                </a:cubicBezTo>
                <a:cubicBezTo>
                  <a:pt x="9961" y="13692"/>
                  <a:pt x="11352" y="13147"/>
                  <a:pt x="12410" y="11928"/>
                </a:cubicBezTo>
                <a:cubicBezTo>
                  <a:pt x="13374" y="12561"/>
                  <a:pt x="13927" y="13123"/>
                  <a:pt x="14105" y="13310"/>
                </a:cubicBezTo>
                <a:lnTo>
                  <a:pt x="14105" y="13516"/>
                </a:lnTo>
                <a:cubicBezTo>
                  <a:pt x="14105" y="13730"/>
                  <a:pt x="14194" y="13926"/>
                  <a:pt x="14346" y="14069"/>
                </a:cubicBezTo>
                <a:lnTo>
                  <a:pt x="13900" y="14506"/>
                </a:lnTo>
                <a:cubicBezTo>
                  <a:pt x="13811" y="14604"/>
                  <a:pt x="13686" y="14666"/>
                  <a:pt x="13552" y="14684"/>
                </a:cubicBezTo>
                <a:cubicBezTo>
                  <a:pt x="13532" y="14686"/>
                  <a:pt x="13512" y="14687"/>
                  <a:pt x="13492" y="14687"/>
                </a:cubicBezTo>
                <a:cubicBezTo>
                  <a:pt x="13334" y="14687"/>
                  <a:pt x="13181" y="14626"/>
                  <a:pt x="13070" y="14515"/>
                </a:cubicBezTo>
                <a:lnTo>
                  <a:pt x="12294" y="13739"/>
                </a:lnTo>
                <a:cubicBezTo>
                  <a:pt x="12215" y="13665"/>
                  <a:pt x="12115" y="13626"/>
                  <a:pt x="12015" y="13626"/>
                </a:cubicBezTo>
                <a:cubicBezTo>
                  <a:pt x="11945" y="13626"/>
                  <a:pt x="11875" y="13645"/>
                  <a:pt x="11812" y="13685"/>
                </a:cubicBezTo>
                <a:cubicBezTo>
                  <a:pt x="11206" y="14078"/>
                  <a:pt x="10537" y="14354"/>
                  <a:pt x="9841" y="14506"/>
                </a:cubicBezTo>
                <a:cubicBezTo>
                  <a:pt x="9662" y="14542"/>
                  <a:pt x="9538" y="14702"/>
                  <a:pt x="9538" y="14881"/>
                </a:cubicBezTo>
                <a:lnTo>
                  <a:pt x="9538" y="15978"/>
                </a:lnTo>
                <a:cubicBezTo>
                  <a:pt x="9538" y="16299"/>
                  <a:pt x="9279" y="16567"/>
                  <a:pt x="8949" y="16567"/>
                </a:cubicBezTo>
                <a:lnTo>
                  <a:pt x="8119" y="16567"/>
                </a:lnTo>
                <a:cubicBezTo>
                  <a:pt x="7798" y="16567"/>
                  <a:pt x="7539" y="16299"/>
                  <a:pt x="7539" y="15978"/>
                </a:cubicBezTo>
                <a:lnTo>
                  <a:pt x="7539" y="14872"/>
                </a:lnTo>
                <a:cubicBezTo>
                  <a:pt x="7539" y="14693"/>
                  <a:pt x="7414" y="14542"/>
                  <a:pt x="7236" y="14497"/>
                </a:cubicBezTo>
                <a:cubicBezTo>
                  <a:pt x="6531" y="14345"/>
                  <a:pt x="5862" y="14069"/>
                  <a:pt x="5255" y="13676"/>
                </a:cubicBezTo>
                <a:cubicBezTo>
                  <a:pt x="5193" y="13636"/>
                  <a:pt x="5123" y="13617"/>
                  <a:pt x="5053" y="13617"/>
                </a:cubicBezTo>
                <a:cubicBezTo>
                  <a:pt x="4953" y="13617"/>
                  <a:pt x="4853" y="13656"/>
                  <a:pt x="4774" y="13730"/>
                </a:cubicBezTo>
                <a:lnTo>
                  <a:pt x="3998" y="14515"/>
                </a:lnTo>
                <a:cubicBezTo>
                  <a:pt x="3882" y="14626"/>
                  <a:pt x="3732" y="14682"/>
                  <a:pt x="3583" y="14682"/>
                </a:cubicBezTo>
                <a:cubicBezTo>
                  <a:pt x="3433" y="14682"/>
                  <a:pt x="3284" y="14626"/>
                  <a:pt x="3168" y="14515"/>
                </a:cubicBezTo>
                <a:lnTo>
                  <a:pt x="2552" y="13899"/>
                </a:lnTo>
                <a:cubicBezTo>
                  <a:pt x="2329" y="13667"/>
                  <a:pt x="2329" y="13302"/>
                  <a:pt x="2552" y="13070"/>
                </a:cubicBezTo>
                <a:lnTo>
                  <a:pt x="3337" y="12293"/>
                </a:lnTo>
                <a:cubicBezTo>
                  <a:pt x="3462" y="12160"/>
                  <a:pt x="3489" y="11963"/>
                  <a:pt x="3391" y="11812"/>
                </a:cubicBezTo>
                <a:cubicBezTo>
                  <a:pt x="2998" y="11205"/>
                  <a:pt x="2722" y="10536"/>
                  <a:pt x="2570" y="9831"/>
                </a:cubicBezTo>
                <a:cubicBezTo>
                  <a:pt x="2526" y="9653"/>
                  <a:pt x="2374" y="9528"/>
                  <a:pt x="2196" y="9528"/>
                </a:cubicBezTo>
                <a:lnTo>
                  <a:pt x="1089" y="9528"/>
                </a:lnTo>
                <a:cubicBezTo>
                  <a:pt x="768" y="9528"/>
                  <a:pt x="501" y="9269"/>
                  <a:pt x="501" y="8948"/>
                </a:cubicBezTo>
                <a:lnTo>
                  <a:pt x="501" y="8118"/>
                </a:lnTo>
                <a:cubicBezTo>
                  <a:pt x="501" y="7788"/>
                  <a:pt x="768" y="7530"/>
                  <a:pt x="1089" y="7530"/>
                </a:cubicBezTo>
                <a:lnTo>
                  <a:pt x="2187" y="7530"/>
                </a:lnTo>
                <a:cubicBezTo>
                  <a:pt x="2374" y="7530"/>
                  <a:pt x="2526" y="7405"/>
                  <a:pt x="2561" y="7226"/>
                </a:cubicBezTo>
                <a:cubicBezTo>
                  <a:pt x="2713" y="6530"/>
                  <a:pt x="2990" y="5861"/>
                  <a:pt x="3382" y="5255"/>
                </a:cubicBezTo>
                <a:cubicBezTo>
                  <a:pt x="3480" y="5103"/>
                  <a:pt x="3453" y="4907"/>
                  <a:pt x="3329" y="4782"/>
                </a:cubicBezTo>
                <a:lnTo>
                  <a:pt x="2552" y="3997"/>
                </a:lnTo>
                <a:cubicBezTo>
                  <a:pt x="2320" y="3774"/>
                  <a:pt x="2320" y="3399"/>
                  <a:pt x="2552" y="3176"/>
                </a:cubicBezTo>
                <a:lnTo>
                  <a:pt x="3159" y="2561"/>
                </a:lnTo>
                <a:cubicBezTo>
                  <a:pt x="3275" y="2449"/>
                  <a:pt x="3424" y="2393"/>
                  <a:pt x="3574" y="2393"/>
                </a:cubicBezTo>
                <a:cubicBezTo>
                  <a:pt x="3723" y="2393"/>
                  <a:pt x="3873" y="2449"/>
                  <a:pt x="3989" y="2561"/>
                </a:cubicBezTo>
                <a:lnTo>
                  <a:pt x="4765" y="3346"/>
                </a:lnTo>
                <a:cubicBezTo>
                  <a:pt x="4841" y="3417"/>
                  <a:pt x="4938" y="3453"/>
                  <a:pt x="5035" y="3453"/>
                </a:cubicBezTo>
                <a:cubicBezTo>
                  <a:pt x="5108" y="3453"/>
                  <a:pt x="5181" y="3432"/>
                  <a:pt x="5247" y="3390"/>
                </a:cubicBezTo>
                <a:cubicBezTo>
                  <a:pt x="5327" y="3346"/>
                  <a:pt x="5407" y="3292"/>
                  <a:pt x="5487" y="3248"/>
                </a:cubicBezTo>
                <a:cubicBezTo>
                  <a:pt x="5723" y="3103"/>
                  <a:pt x="5590" y="2778"/>
                  <a:pt x="5363" y="2778"/>
                </a:cubicBezTo>
                <a:cubicBezTo>
                  <a:pt x="5324" y="2778"/>
                  <a:pt x="5281" y="2788"/>
                  <a:pt x="5238" y="2810"/>
                </a:cubicBezTo>
                <a:cubicBezTo>
                  <a:pt x="5175" y="2846"/>
                  <a:pt x="5113" y="2882"/>
                  <a:pt x="5050" y="2917"/>
                </a:cubicBezTo>
                <a:lnTo>
                  <a:pt x="4346" y="2213"/>
                </a:lnTo>
                <a:cubicBezTo>
                  <a:pt x="4131" y="1999"/>
                  <a:pt x="3853" y="1892"/>
                  <a:pt x="3575" y="1892"/>
                </a:cubicBezTo>
                <a:cubicBezTo>
                  <a:pt x="3297" y="1892"/>
                  <a:pt x="3021" y="1999"/>
                  <a:pt x="2811" y="2213"/>
                </a:cubicBezTo>
                <a:lnTo>
                  <a:pt x="2196" y="2819"/>
                </a:lnTo>
                <a:cubicBezTo>
                  <a:pt x="1776" y="3248"/>
                  <a:pt x="1776" y="3934"/>
                  <a:pt x="2196" y="4354"/>
                </a:cubicBezTo>
                <a:lnTo>
                  <a:pt x="2909" y="5067"/>
                </a:lnTo>
                <a:cubicBezTo>
                  <a:pt x="2535" y="5674"/>
                  <a:pt x="2258" y="6334"/>
                  <a:pt x="2097" y="7030"/>
                </a:cubicBezTo>
                <a:lnTo>
                  <a:pt x="1089" y="7030"/>
                </a:lnTo>
                <a:cubicBezTo>
                  <a:pt x="492" y="7030"/>
                  <a:pt x="1" y="7521"/>
                  <a:pt x="1" y="8118"/>
                </a:cubicBezTo>
                <a:lnTo>
                  <a:pt x="1" y="8948"/>
                </a:lnTo>
                <a:cubicBezTo>
                  <a:pt x="1" y="9546"/>
                  <a:pt x="492" y="10027"/>
                  <a:pt x="1089" y="10027"/>
                </a:cubicBezTo>
                <a:lnTo>
                  <a:pt x="2097" y="10027"/>
                </a:lnTo>
                <a:cubicBezTo>
                  <a:pt x="2267" y="10732"/>
                  <a:pt x="2535" y="11392"/>
                  <a:pt x="2918" y="11999"/>
                </a:cubicBezTo>
                <a:lnTo>
                  <a:pt x="2204" y="12713"/>
                </a:lnTo>
                <a:cubicBezTo>
                  <a:pt x="1776" y="13141"/>
                  <a:pt x="1776" y="13828"/>
                  <a:pt x="2204" y="14256"/>
                </a:cubicBezTo>
                <a:lnTo>
                  <a:pt x="2820" y="14863"/>
                </a:lnTo>
                <a:cubicBezTo>
                  <a:pt x="3030" y="15077"/>
                  <a:pt x="3306" y="15184"/>
                  <a:pt x="3584" y="15184"/>
                </a:cubicBezTo>
                <a:cubicBezTo>
                  <a:pt x="3862" y="15184"/>
                  <a:pt x="4140" y="15077"/>
                  <a:pt x="4354" y="14863"/>
                </a:cubicBezTo>
                <a:lnTo>
                  <a:pt x="5068" y="14149"/>
                </a:lnTo>
                <a:cubicBezTo>
                  <a:pt x="5675" y="14533"/>
                  <a:pt x="6335" y="14800"/>
                  <a:pt x="7040" y="14970"/>
                </a:cubicBezTo>
                <a:lnTo>
                  <a:pt x="7040" y="15978"/>
                </a:lnTo>
                <a:cubicBezTo>
                  <a:pt x="7040" y="16576"/>
                  <a:pt x="7521" y="17066"/>
                  <a:pt x="8119" y="17066"/>
                </a:cubicBezTo>
                <a:lnTo>
                  <a:pt x="8949" y="17066"/>
                </a:lnTo>
                <a:cubicBezTo>
                  <a:pt x="9555" y="17066"/>
                  <a:pt x="10037" y="16576"/>
                  <a:pt x="10037" y="15978"/>
                </a:cubicBezTo>
                <a:lnTo>
                  <a:pt x="10037" y="14970"/>
                </a:lnTo>
                <a:cubicBezTo>
                  <a:pt x="10733" y="14809"/>
                  <a:pt x="11393" y="14533"/>
                  <a:pt x="12000" y="14158"/>
                </a:cubicBezTo>
                <a:lnTo>
                  <a:pt x="12713" y="14872"/>
                </a:lnTo>
                <a:cubicBezTo>
                  <a:pt x="12928" y="15081"/>
                  <a:pt x="13206" y="15186"/>
                  <a:pt x="13484" y="15186"/>
                </a:cubicBezTo>
                <a:cubicBezTo>
                  <a:pt x="13762" y="15186"/>
                  <a:pt x="14038" y="15081"/>
                  <a:pt x="14248" y="14872"/>
                </a:cubicBezTo>
                <a:lnTo>
                  <a:pt x="14855" y="14265"/>
                </a:lnTo>
                <a:cubicBezTo>
                  <a:pt x="15265" y="14265"/>
                  <a:pt x="15604" y="13926"/>
                  <a:pt x="15604" y="13516"/>
                </a:cubicBezTo>
                <a:lnTo>
                  <a:pt x="15604" y="12971"/>
                </a:lnTo>
                <a:cubicBezTo>
                  <a:pt x="15599" y="12806"/>
                  <a:pt x="15477" y="12724"/>
                  <a:pt x="15354" y="12724"/>
                </a:cubicBezTo>
                <a:cubicBezTo>
                  <a:pt x="15231" y="12724"/>
                  <a:pt x="15109" y="12806"/>
                  <a:pt x="15104" y="12971"/>
                </a:cubicBezTo>
                <a:lnTo>
                  <a:pt x="15104" y="13507"/>
                </a:lnTo>
                <a:cubicBezTo>
                  <a:pt x="15104" y="13623"/>
                  <a:pt x="15024" y="13730"/>
                  <a:pt x="14908" y="13756"/>
                </a:cubicBezTo>
                <a:cubicBezTo>
                  <a:pt x="14889" y="13761"/>
                  <a:pt x="14871" y="13763"/>
                  <a:pt x="14853" y="13763"/>
                </a:cubicBezTo>
                <a:cubicBezTo>
                  <a:pt x="14716" y="13763"/>
                  <a:pt x="14605" y="13650"/>
                  <a:pt x="14605" y="13516"/>
                </a:cubicBezTo>
                <a:lnTo>
                  <a:pt x="14605" y="3560"/>
                </a:lnTo>
                <a:cubicBezTo>
                  <a:pt x="14605" y="3435"/>
                  <a:pt x="14685" y="3328"/>
                  <a:pt x="14792" y="3301"/>
                </a:cubicBezTo>
                <a:cubicBezTo>
                  <a:pt x="14812" y="3297"/>
                  <a:pt x="14831" y="3295"/>
                  <a:pt x="14850" y="3295"/>
                </a:cubicBezTo>
                <a:cubicBezTo>
                  <a:pt x="14993" y="3295"/>
                  <a:pt x="15104" y="3409"/>
                  <a:pt x="15104" y="3551"/>
                </a:cubicBezTo>
                <a:lnTo>
                  <a:pt x="15104" y="11776"/>
                </a:lnTo>
                <a:cubicBezTo>
                  <a:pt x="15104" y="11901"/>
                  <a:pt x="15194" y="12017"/>
                  <a:pt x="15318" y="12035"/>
                </a:cubicBezTo>
                <a:cubicBezTo>
                  <a:pt x="15329" y="12036"/>
                  <a:pt x="15339" y="12037"/>
                  <a:pt x="15349" y="12037"/>
                </a:cubicBezTo>
                <a:cubicBezTo>
                  <a:pt x="15488" y="12037"/>
                  <a:pt x="15604" y="11926"/>
                  <a:pt x="15604" y="11785"/>
                </a:cubicBezTo>
                <a:lnTo>
                  <a:pt x="15604" y="10063"/>
                </a:lnTo>
                <a:lnTo>
                  <a:pt x="15987" y="10063"/>
                </a:lnTo>
                <a:cubicBezTo>
                  <a:pt x="16585" y="10063"/>
                  <a:pt x="17067" y="9581"/>
                  <a:pt x="17067" y="8984"/>
                </a:cubicBezTo>
                <a:lnTo>
                  <a:pt x="17067" y="8118"/>
                </a:lnTo>
                <a:cubicBezTo>
                  <a:pt x="17067" y="7521"/>
                  <a:pt x="16585" y="7030"/>
                  <a:pt x="15987" y="7030"/>
                </a:cubicBezTo>
                <a:lnTo>
                  <a:pt x="15604" y="7030"/>
                </a:lnTo>
                <a:lnTo>
                  <a:pt x="15604" y="3560"/>
                </a:lnTo>
                <a:cubicBezTo>
                  <a:pt x="15604" y="3140"/>
                  <a:pt x="15265" y="2810"/>
                  <a:pt x="14855" y="2801"/>
                </a:cubicBezTo>
                <a:lnTo>
                  <a:pt x="14248" y="2195"/>
                </a:lnTo>
                <a:cubicBezTo>
                  <a:pt x="14038" y="1985"/>
                  <a:pt x="13762" y="1880"/>
                  <a:pt x="13484" y="1880"/>
                </a:cubicBezTo>
                <a:cubicBezTo>
                  <a:pt x="13206" y="1880"/>
                  <a:pt x="12928" y="1985"/>
                  <a:pt x="12713" y="2195"/>
                </a:cubicBezTo>
                <a:lnTo>
                  <a:pt x="12000" y="2909"/>
                </a:lnTo>
                <a:cubicBezTo>
                  <a:pt x="11393" y="2534"/>
                  <a:pt x="10733" y="2257"/>
                  <a:pt x="10037" y="2097"/>
                </a:cubicBezTo>
                <a:lnTo>
                  <a:pt x="10037" y="1080"/>
                </a:lnTo>
                <a:cubicBezTo>
                  <a:pt x="10037" y="482"/>
                  <a:pt x="9555" y="0"/>
                  <a:pt x="8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1" name="Google Shape;14721;p116"/>
          <p:cNvGrpSpPr/>
          <p:nvPr/>
        </p:nvGrpSpPr>
        <p:grpSpPr>
          <a:xfrm>
            <a:off x="5896581" y="1971157"/>
            <a:ext cx="388488" cy="339958"/>
            <a:chOff x="5896581" y="1971157"/>
            <a:chExt cx="388488" cy="339958"/>
          </a:xfrm>
        </p:grpSpPr>
        <p:sp>
          <p:nvSpPr>
            <p:cNvPr id="14722" name="Google Shape;14722;p116"/>
            <p:cNvSpPr/>
            <p:nvPr/>
          </p:nvSpPr>
          <p:spPr>
            <a:xfrm>
              <a:off x="5896581" y="1971157"/>
              <a:ext cx="388488" cy="339958"/>
            </a:xfrm>
            <a:custGeom>
              <a:avLst/>
              <a:gdLst/>
              <a:ahLst/>
              <a:cxnLst/>
              <a:rect l="l" t="t" r="r" b="b"/>
              <a:pathLst>
                <a:path w="17067" h="14935" extrusionOk="0">
                  <a:moveTo>
                    <a:pt x="15951" y="500"/>
                  </a:moveTo>
                  <a:cubicBezTo>
                    <a:pt x="16290" y="500"/>
                    <a:pt x="16567" y="777"/>
                    <a:pt x="16567" y="1125"/>
                  </a:cubicBezTo>
                  <a:lnTo>
                    <a:pt x="16567" y="2668"/>
                  </a:lnTo>
                  <a:lnTo>
                    <a:pt x="500" y="2668"/>
                  </a:lnTo>
                  <a:lnTo>
                    <a:pt x="500" y="1125"/>
                  </a:lnTo>
                  <a:cubicBezTo>
                    <a:pt x="500" y="777"/>
                    <a:pt x="776" y="500"/>
                    <a:pt x="1115" y="500"/>
                  </a:cubicBezTo>
                  <a:close/>
                  <a:moveTo>
                    <a:pt x="268" y="1"/>
                  </a:moveTo>
                  <a:cubicBezTo>
                    <a:pt x="116" y="1"/>
                    <a:pt x="0" y="126"/>
                    <a:pt x="0" y="269"/>
                  </a:cubicBezTo>
                  <a:lnTo>
                    <a:pt x="0" y="10813"/>
                  </a:lnTo>
                  <a:cubicBezTo>
                    <a:pt x="0" y="10831"/>
                    <a:pt x="9" y="10840"/>
                    <a:pt x="18" y="10858"/>
                  </a:cubicBezTo>
                  <a:cubicBezTo>
                    <a:pt x="93" y="10935"/>
                    <a:pt x="174" y="10968"/>
                    <a:pt x="248" y="10968"/>
                  </a:cubicBezTo>
                  <a:cubicBezTo>
                    <a:pt x="386" y="10968"/>
                    <a:pt x="500" y="10855"/>
                    <a:pt x="500" y="10715"/>
                  </a:cubicBezTo>
                  <a:lnTo>
                    <a:pt x="500" y="3168"/>
                  </a:lnTo>
                  <a:lnTo>
                    <a:pt x="16567" y="3168"/>
                  </a:lnTo>
                  <a:lnTo>
                    <a:pt x="16567" y="12383"/>
                  </a:lnTo>
                  <a:cubicBezTo>
                    <a:pt x="16567" y="12731"/>
                    <a:pt x="16290" y="12999"/>
                    <a:pt x="15951" y="12999"/>
                  </a:cubicBezTo>
                  <a:lnTo>
                    <a:pt x="15362" y="12999"/>
                  </a:lnTo>
                  <a:lnTo>
                    <a:pt x="15362" y="5220"/>
                  </a:lnTo>
                  <a:cubicBezTo>
                    <a:pt x="15362" y="4711"/>
                    <a:pt x="14952" y="4301"/>
                    <a:pt x="14452" y="4301"/>
                  </a:cubicBezTo>
                  <a:lnTo>
                    <a:pt x="13703" y="4301"/>
                  </a:lnTo>
                  <a:cubicBezTo>
                    <a:pt x="13373" y="4319"/>
                    <a:pt x="13373" y="4791"/>
                    <a:pt x="13703" y="4800"/>
                  </a:cubicBezTo>
                  <a:lnTo>
                    <a:pt x="14452" y="4800"/>
                  </a:lnTo>
                  <a:cubicBezTo>
                    <a:pt x="14684" y="4800"/>
                    <a:pt x="14863" y="4988"/>
                    <a:pt x="14863" y="5220"/>
                  </a:cubicBezTo>
                  <a:lnTo>
                    <a:pt x="14863" y="14016"/>
                  </a:lnTo>
                  <a:cubicBezTo>
                    <a:pt x="14863" y="14248"/>
                    <a:pt x="14684" y="14435"/>
                    <a:pt x="14452" y="14435"/>
                  </a:cubicBezTo>
                  <a:lnTo>
                    <a:pt x="7913" y="14435"/>
                  </a:lnTo>
                  <a:cubicBezTo>
                    <a:pt x="7690" y="14435"/>
                    <a:pt x="7503" y="14248"/>
                    <a:pt x="7503" y="14016"/>
                  </a:cubicBezTo>
                  <a:lnTo>
                    <a:pt x="7503" y="5220"/>
                  </a:lnTo>
                  <a:cubicBezTo>
                    <a:pt x="7503" y="4988"/>
                    <a:pt x="7690" y="4800"/>
                    <a:pt x="7913" y="4800"/>
                  </a:cubicBezTo>
                  <a:lnTo>
                    <a:pt x="12543" y="4800"/>
                  </a:lnTo>
                  <a:cubicBezTo>
                    <a:pt x="12873" y="4791"/>
                    <a:pt x="12873" y="4310"/>
                    <a:pt x="12543" y="4301"/>
                  </a:cubicBezTo>
                  <a:lnTo>
                    <a:pt x="7913" y="4301"/>
                  </a:lnTo>
                  <a:cubicBezTo>
                    <a:pt x="7414" y="4301"/>
                    <a:pt x="7003" y="4711"/>
                    <a:pt x="7003" y="5220"/>
                  </a:cubicBezTo>
                  <a:lnTo>
                    <a:pt x="7003" y="12999"/>
                  </a:lnTo>
                  <a:lnTo>
                    <a:pt x="1115" y="12999"/>
                  </a:lnTo>
                  <a:cubicBezTo>
                    <a:pt x="776" y="12999"/>
                    <a:pt x="500" y="12731"/>
                    <a:pt x="500" y="12383"/>
                  </a:cubicBezTo>
                  <a:lnTo>
                    <a:pt x="500" y="11902"/>
                  </a:lnTo>
                  <a:cubicBezTo>
                    <a:pt x="495" y="11740"/>
                    <a:pt x="371" y="11657"/>
                    <a:pt x="247" y="11657"/>
                  </a:cubicBezTo>
                  <a:cubicBezTo>
                    <a:pt x="126" y="11657"/>
                    <a:pt x="5" y="11738"/>
                    <a:pt x="0" y="11902"/>
                  </a:cubicBezTo>
                  <a:lnTo>
                    <a:pt x="0" y="12383"/>
                  </a:lnTo>
                  <a:cubicBezTo>
                    <a:pt x="0" y="13008"/>
                    <a:pt x="500" y="13507"/>
                    <a:pt x="1115" y="13507"/>
                  </a:cubicBezTo>
                  <a:lnTo>
                    <a:pt x="7003" y="13507"/>
                  </a:lnTo>
                  <a:lnTo>
                    <a:pt x="7003" y="14016"/>
                  </a:lnTo>
                  <a:cubicBezTo>
                    <a:pt x="7003" y="14524"/>
                    <a:pt x="7414" y="14935"/>
                    <a:pt x="7913" y="14935"/>
                  </a:cubicBezTo>
                  <a:lnTo>
                    <a:pt x="14452" y="14935"/>
                  </a:lnTo>
                  <a:cubicBezTo>
                    <a:pt x="14952" y="14935"/>
                    <a:pt x="15362" y="14524"/>
                    <a:pt x="15362" y="14016"/>
                  </a:cubicBezTo>
                  <a:lnTo>
                    <a:pt x="15362" y="13507"/>
                  </a:lnTo>
                  <a:lnTo>
                    <a:pt x="15951" y="13507"/>
                  </a:lnTo>
                  <a:cubicBezTo>
                    <a:pt x="16567" y="13507"/>
                    <a:pt x="17066" y="13008"/>
                    <a:pt x="17066" y="12383"/>
                  </a:cubicBezTo>
                  <a:lnTo>
                    <a:pt x="17066" y="1125"/>
                  </a:lnTo>
                  <a:cubicBezTo>
                    <a:pt x="17066" y="500"/>
                    <a:pt x="16567" y="1"/>
                    <a:pt x="1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3" name="Google Shape;14723;p116"/>
            <p:cNvSpPr/>
            <p:nvPr/>
          </p:nvSpPr>
          <p:spPr>
            <a:xfrm>
              <a:off x="5934959" y="1989230"/>
              <a:ext cx="35555" cy="35578"/>
            </a:xfrm>
            <a:custGeom>
              <a:avLst/>
              <a:gdLst/>
              <a:ahLst/>
              <a:cxnLst/>
              <a:rect l="l" t="t" r="r" b="b"/>
              <a:pathLst>
                <a:path w="1562" h="1563" extrusionOk="0">
                  <a:moveTo>
                    <a:pt x="781" y="505"/>
                  </a:moveTo>
                  <a:cubicBezTo>
                    <a:pt x="919" y="505"/>
                    <a:pt x="1057" y="599"/>
                    <a:pt x="1062" y="786"/>
                  </a:cubicBezTo>
                  <a:cubicBezTo>
                    <a:pt x="1062" y="938"/>
                    <a:pt x="937" y="1062"/>
                    <a:pt x="776" y="1062"/>
                  </a:cubicBezTo>
                  <a:cubicBezTo>
                    <a:pt x="625" y="1062"/>
                    <a:pt x="500" y="938"/>
                    <a:pt x="500" y="786"/>
                  </a:cubicBezTo>
                  <a:cubicBezTo>
                    <a:pt x="504" y="599"/>
                    <a:pt x="643" y="505"/>
                    <a:pt x="781" y="505"/>
                  </a:cubicBezTo>
                  <a:close/>
                  <a:moveTo>
                    <a:pt x="776" y="1"/>
                  </a:moveTo>
                  <a:cubicBezTo>
                    <a:pt x="348" y="1"/>
                    <a:pt x="0" y="349"/>
                    <a:pt x="0" y="786"/>
                  </a:cubicBezTo>
                  <a:cubicBezTo>
                    <a:pt x="18" y="1303"/>
                    <a:pt x="399" y="1562"/>
                    <a:pt x="781" y="1562"/>
                  </a:cubicBezTo>
                  <a:cubicBezTo>
                    <a:pt x="1162" y="1562"/>
                    <a:pt x="1544" y="1303"/>
                    <a:pt x="1561" y="786"/>
                  </a:cubicBezTo>
                  <a:cubicBezTo>
                    <a:pt x="1561" y="349"/>
                    <a:pt x="1213"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4" name="Google Shape;14724;p116"/>
            <p:cNvSpPr/>
            <p:nvPr/>
          </p:nvSpPr>
          <p:spPr>
            <a:xfrm>
              <a:off x="5979414" y="1989230"/>
              <a:ext cx="35578" cy="35578"/>
            </a:xfrm>
            <a:custGeom>
              <a:avLst/>
              <a:gdLst/>
              <a:ahLst/>
              <a:cxnLst/>
              <a:rect l="l" t="t" r="r" b="b"/>
              <a:pathLst>
                <a:path w="1563" h="1563" extrusionOk="0">
                  <a:moveTo>
                    <a:pt x="782" y="505"/>
                  </a:moveTo>
                  <a:cubicBezTo>
                    <a:pt x="920" y="505"/>
                    <a:pt x="1058" y="599"/>
                    <a:pt x="1063" y="786"/>
                  </a:cubicBezTo>
                  <a:cubicBezTo>
                    <a:pt x="1063" y="938"/>
                    <a:pt x="938" y="1062"/>
                    <a:pt x="786" y="1062"/>
                  </a:cubicBezTo>
                  <a:cubicBezTo>
                    <a:pt x="625" y="1062"/>
                    <a:pt x="501" y="938"/>
                    <a:pt x="501" y="786"/>
                  </a:cubicBezTo>
                  <a:cubicBezTo>
                    <a:pt x="505" y="599"/>
                    <a:pt x="643" y="505"/>
                    <a:pt x="782" y="505"/>
                  </a:cubicBezTo>
                  <a:close/>
                  <a:moveTo>
                    <a:pt x="786" y="1"/>
                  </a:moveTo>
                  <a:cubicBezTo>
                    <a:pt x="349" y="1"/>
                    <a:pt x="1" y="349"/>
                    <a:pt x="1" y="786"/>
                  </a:cubicBezTo>
                  <a:cubicBezTo>
                    <a:pt x="19" y="1303"/>
                    <a:pt x="400" y="1562"/>
                    <a:pt x="782" y="1562"/>
                  </a:cubicBezTo>
                  <a:cubicBezTo>
                    <a:pt x="1163" y="1562"/>
                    <a:pt x="1544" y="1303"/>
                    <a:pt x="1562" y="786"/>
                  </a:cubicBezTo>
                  <a:cubicBezTo>
                    <a:pt x="1562"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5" name="Google Shape;14725;p116"/>
            <p:cNvSpPr/>
            <p:nvPr/>
          </p:nvSpPr>
          <p:spPr>
            <a:xfrm>
              <a:off x="6023892" y="1989230"/>
              <a:ext cx="35760" cy="35578"/>
            </a:xfrm>
            <a:custGeom>
              <a:avLst/>
              <a:gdLst/>
              <a:ahLst/>
              <a:cxnLst/>
              <a:rect l="l" t="t" r="r" b="b"/>
              <a:pathLst>
                <a:path w="1571" h="1563" extrusionOk="0">
                  <a:moveTo>
                    <a:pt x="781" y="505"/>
                  </a:moveTo>
                  <a:cubicBezTo>
                    <a:pt x="920" y="505"/>
                    <a:pt x="1058" y="599"/>
                    <a:pt x="1062" y="786"/>
                  </a:cubicBezTo>
                  <a:cubicBezTo>
                    <a:pt x="1062" y="938"/>
                    <a:pt x="937" y="1062"/>
                    <a:pt x="786" y="1062"/>
                  </a:cubicBezTo>
                  <a:cubicBezTo>
                    <a:pt x="625" y="1062"/>
                    <a:pt x="500" y="938"/>
                    <a:pt x="500" y="786"/>
                  </a:cubicBezTo>
                  <a:cubicBezTo>
                    <a:pt x="505" y="599"/>
                    <a:pt x="643" y="505"/>
                    <a:pt x="781" y="505"/>
                  </a:cubicBezTo>
                  <a:close/>
                  <a:moveTo>
                    <a:pt x="786" y="1"/>
                  </a:moveTo>
                  <a:cubicBezTo>
                    <a:pt x="349" y="1"/>
                    <a:pt x="1" y="349"/>
                    <a:pt x="1" y="786"/>
                  </a:cubicBezTo>
                  <a:cubicBezTo>
                    <a:pt x="18" y="1303"/>
                    <a:pt x="400" y="1562"/>
                    <a:pt x="782" y="1562"/>
                  </a:cubicBezTo>
                  <a:cubicBezTo>
                    <a:pt x="1165"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6" name="Google Shape;14726;p116"/>
            <p:cNvSpPr/>
            <p:nvPr/>
          </p:nvSpPr>
          <p:spPr>
            <a:xfrm>
              <a:off x="5932319" y="2090364"/>
              <a:ext cx="50988" cy="11404"/>
            </a:xfrm>
            <a:custGeom>
              <a:avLst/>
              <a:gdLst/>
              <a:ahLst/>
              <a:cxnLst/>
              <a:rect l="l" t="t" r="r" b="b"/>
              <a:pathLst>
                <a:path w="2240" h="501" extrusionOk="0">
                  <a:moveTo>
                    <a:pt x="259" y="1"/>
                  </a:moveTo>
                  <a:cubicBezTo>
                    <a:pt x="116" y="1"/>
                    <a:pt x="0" y="116"/>
                    <a:pt x="0" y="250"/>
                  </a:cubicBezTo>
                  <a:cubicBezTo>
                    <a:pt x="0" y="384"/>
                    <a:pt x="116" y="500"/>
                    <a:pt x="259" y="500"/>
                  </a:cubicBezTo>
                  <a:lnTo>
                    <a:pt x="1909" y="500"/>
                  </a:lnTo>
                  <a:cubicBezTo>
                    <a:pt x="2239" y="491"/>
                    <a:pt x="2239" y="9"/>
                    <a:pt x="1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7" name="Google Shape;14727;p116"/>
            <p:cNvSpPr/>
            <p:nvPr/>
          </p:nvSpPr>
          <p:spPr>
            <a:xfrm>
              <a:off x="5930475" y="211920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8" name="Google Shape;14728;p116"/>
            <p:cNvSpPr/>
            <p:nvPr/>
          </p:nvSpPr>
          <p:spPr>
            <a:xfrm>
              <a:off x="5930475" y="2148044"/>
              <a:ext cx="95671" cy="11381"/>
            </a:xfrm>
            <a:custGeom>
              <a:avLst/>
              <a:gdLst/>
              <a:ahLst/>
              <a:cxnLst/>
              <a:rect l="l" t="t" r="r" b="b"/>
              <a:pathLst>
                <a:path w="4203" h="500" extrusionOk="0">
                  <a:moveTo>
                    <a:pt x="340" y="0"/>
                  </a:moveTo>
                  <a:cubicBezTo>
                    <a:pt x="10" y="9"/>
                    <a:pt x="1" y="491"/>
                    <a:pt x="340" y="500"/>
                  </a:cubicBezTo>
                  <a:lnTo>
                    <a:pt x="3873" y="500"/>
                  </a:lnTo>
                  <a:cubicBezTo>
                    <a:pt x="4194"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9" name="Google Shape;14729;p116"/>
            <p:cNvSpPr/>
            <p:nvPr/>
          </p:nvSpPr>
          <p:spPr>
            <a:xfrm>
              <a:off x="5930475" y="2176861"/>
              <a:ext cx="95671" cy="11404"/>
            </a:xfrm>
            <a:custGeom>
              <a:avLst/>
              <a:gdLst/>
              <a:ahLst/>
              <a:cxnLst/>
              <a:rect l="l" t="t" r="r" b="b"/>
              <a:pathLst>
                <a:path w="4203" h="501" extrusionOk="0">
                  <a:moveTo>
                    <a:pt x="340" y="1"/>
                  </a:moveTo>
                  <a:cubicBezTo>
                    <a:pt x="10" y="10"/>
                    <a:pt x="1" y="492"/>
                    <a:pt x="340" y="500"/>
                  </a:cubicBezTo>
                  <a:lnTo>
                    <a:pt x="3873" y="500"/>
                  </a:lnTo>
                  <a:cubicBezTo>
                    <a:pt x="4194" y="492"/>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0" name="Google Shape;14730;p116"/>
            <p:cNvSpPr/>
            <p:nvPr/>
          </p:nvSpPr>
          <p:spPr>
            <a:xfrm>
              <a:off x="6089881" y="2106207"/>
              <a:ext cx="65624" cy="11381"/>
            </a:xfrm>
            <a:custGeom>
              <a:avLst/>
              <a:gdLst/>
              <a:ahLst/>
              <a:cxnLst/>
              <a:rect l="l" t="t" r="r" b="b"/>
              <a:pathLst>
                <a:path w="2883" h="500" extrusionOk="0">
                  <a:moveTo>
                    <a:pt x="331" y="0"/>
                  </a:moveTo>
                  <a:cubicBezTo>
                    <a:pt x="1" y="18"/>
                    <a:pt x="1" y="491"/>
                    <a:pt x="331" y="500"/>
                  </a:cubicBezTo>
                  <a:lnTo>
                    <a:pt x="2552" y="500"/>
                  </a:lnTo>
                  <a:cubicBezTo>
                    <a:pt x="2882" y="491"/>
                    <a:pt x="2882" y="18"/>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1" name="Google Shape;14731;p116"/>
            <p:cNvSpPr/>
            <p:nvPr/>
          </p:nvSpPr>
          <p:spPr>
            <a:xfrm>
              <a:off x="6091724" y="2135047"/>
              <a:ext cx="121051" cy="11381"/>
            </a:xfrm>
            <a:custGeom>
              <a:avLst/>
              <a:gdLst/>
              <a:ahLst/>
              <a:cxnLst/>
              <a:rect l="l" t="t" r="r" b="b"/>
              <a:pathLst>
                <a:path w="5318" h="500" extrusionOk="0">
                  <a:moveTo>
                    <a:pt x="250" y="0"/>
                  </a:moveTo>
                  <a:cubicBezTo>
                    <a:pt x="116" y="0"/>
                    <a:pt x="0" y="116"/>
                    <a:pt x="0" y="250"/>
                  </a:cubicBezTo>
                  <a:cubicBezTo>
                    <a:pt x="0" y="393"/>
                    <a:pt x="116" y="500"/>
                    <a:pt x="250" y="500"/>
                  </a:cubicBezTo>
                  <a:lnTo>
                    <a:pt x="4987" y="500"/>
                  </a:lnTo>
                  <a:cubicBezTo>
                    <a:pt x="5317" y="491"/>
                    <a:pt x="5317" y="18"/>
                    <a:pt x="4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2" name="Google Shape;14732;p116"/>
            <p:cNvSpPr/>
            <p:nvPr/>
          </p:nvSpPr>
          <p:spPr>
            <a:xfrm>
              <a:off x="6091724" y="2163864"/>
              <a:ext cx="119207" cy="11404"/>
            </a:xfrm>
            <a:custGeom>
              <a:avLst/>
              <a:gdLst/>
              <a:ahLst/>
              <a:cxnLst/>
              <a:rect l="l" t="t" r="r" b="b"/>
              <a:pathLst>
                <a:path w="5237" h="501" extrusionOk="0">
                  <a:moveTo>
                    <a:pt x="250" y="1"/>
                  </a:moveTo>
                  <a:cubicBezTo>
                    <a:pt x="116" y="1"/>
                    <a:pt x="0" y="117"/>
                    <a:pt x="0" y="251"/>
                  </a:cubicBezTo>
                  <a:cubicBezTo>
                    <a:pt x="0" y="393"/>
                    <a:pt x="116" y="500"/>
                    <a:pt x="250" y="500"/>
                  </a:cubicBezTo>
                  <a:lnTo>
                    <a:pt x="4987" y="500"/>
                  </a:lnTo>
                  <a:cubicBezTo>
                    <a:pt x="5121" y="500"/>
                    <a:pt x="5237" y="393"/>
                    <a:pt x="5237" y="251"/>
                  </a:cubicBezTo>
                  <a:cubicBezTo>
                    <a:pt x="5237" y="117"/>
                    <a:pt x="5121" y="1"/>
                    <a:pt x="4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3" name="Google Shape;14733;p116"/>
            <p:cNvSpPr/>
            <p:nvPr/>
          </p:nvSpPr>
          <p:spPr>
            <a:xfrm>
              <a:off x="6091724" y="2192704"/>
              <a:ext cx="56883" cy="11404"/>
            </a:xfrm>
            <a:custGeom>
              <a:avLst/>
              <a:gdLst/>
              <a:ahLst/>
              <a:cxnLst/>
              <a:rect l="l" t="t" r="r" b="b"/>
              <a:pathLst>
                <a:path w="2499" h="501" extrusionOk="0">
                  <a:moveTo>
                    <a:pt x="250" y="1"/>
                  </a:moveTo>
                  <a:cubicBezTo>
                    <a:pt x="116" y="1"/>
                    <a:pt x="0" y="117"/>
                    <a:pt x="0" y="250"/>
                  </a:cubicBezTo>
                  <a:cubicBezTo>
                    <a:pt x="0" y="393"/>
                    <a:pt x="116" y="500"/>
                    <a:pt x="250" y="500"/>
                  </a:cubicBezTo>
                  <a:lnTo>
                    <a:pt x="2248" y="500"/>
                  </a:lnTo>
                  <a:cubicBezTo>
                    <a:pt x="2391" y="500"/>
                    <a:pt x="2498" y="393"/>
                    <a:pt x="2498" y="250"/>
                  </a:cubicBezTo>
                  <a:cubicBezTo>
                    <a:pt x="2498" y="117"/>
                    <a:pt x="2391" y="1"/>
                    <a:pt x="2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4" name="Google Shape;14734;p116"/>
            <p:cNvSpPr/>
            <p:nvPr/>
          </p:nvSpPr>
          <p:spPr>
            <a:xfrm>
              <a:off x="6100852" y="2241234"/>
              <a:ext cx="100952" cy="37399"/>
            </a:xfrm>
            <a:custGeom>
              <a:avLst/>
              <a:gdLst/>
              <a:ahLst/>
              <a:cxnLst/>
              <a:rect l="l" t="t" r="r" b="b"/>
              <a:pathLst>
                <a:path w="4435" h="1643" extrusionOk="0">
                  <a:moveTo>
                    <a:pt x="3346" y="509"/>
                  </a:moveTo>
                  <a:cubicBezTo>
                    <a:pt x="3765" y="518"/>
                    <a:pt x="3765" y="1125"/>
                    <a:pt x="3346" y="1143"/>
                  </a:cubicBezTo>
                  <a:lnTo>
                    <a:pt x="1080" y="1143"/>
                  </a:lnTo>
                  <a:cubicBezTo>
                    <a:pt x="893" y="1143"/>
                    <a:pt x="741" y="973"/>
                    <a:pt x="768" y="777"/>
                  </a:cubicBezTo>
                  <a:cubicBezTo>
                    <a:pt x="795" y="616"/>
                    <a:pt x="937" y="509"/>
                    <a:pt x="1089" y="509"/>
                  </a:cubicBezTo>
                  <a:close/>
                  <a:moveTo>
                    <a:pt x="1080" y="1"/>
                  </a:moveTo>
                  <a:cubicBezTo>
                    <a:pt x="1" y="45"/>
                    <a:pt x="1" y="1598"/>
                    <a:pt x="1080" y="1642"/>
                  </a:cubicBezTo>
                  <a:lnTo>
                    <a:pt x="3346" y="1642"/>
                  </a:lnTo>
                  <a:cubicBezTo>
                    <a:pt x="4434" y="1598"/>
                    <a:pt x="4434"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5" name="Google Shape;14735;p116"/>
          <p:cNvGrpSpPr/>
          <p:nvPr/>
        </p:nvGrpSpPr>
        <p:grpSpPr>
          <a:xfrm>
            <a:off x="6498650" y="1946824"/>
            <a:ext cx="399664" cy="388806"/>
            <a:chOff x="6498650" y="1946824"/>
            <a:chExt cx="399664" cy="388806"/>
          </a:xfrm>
        </p:grpSpPr>
        <p:sp>
          <p:nvSpPr>
            <p:cNvPr id="14736" name="Google Shape;14736;p116"/>
            <p:cNvSpPr/>
            <p:nvPr/>
          </p:nvSpPr>
          <p:spPr>
            <a:xfrm>
              <a:off x="6636135" y="2011173"/>
              <a:ext cx="218725" cy="126742"/>
            </a:xfrm>
            <a:custGeom>
              <a:avLst/>
              <a:gdLst/>
              <a:ahLst/>
              <a:cxnLst/>
              <a:rect l="l" t="t" r="r" b="b"/>
              <a:pathLst>
                <a:path w="9609" h="5568" extrusionOk="0">
                  <a:moveTo>
                    <a:pt x="4309" y="2436"/>
                  </a:moveTo>
                  <a:lnTo>
                    <a:pt x="4309" y="3132"/>
                  </a:lnTo>
                  <a:lnTo>
                    <a:pt x="902" y="3132"/>
                  </a:lnTo>
                  <a:cubicBezTo>
                    <a:pt x="688" y="3132"/>
                    <a:pt x="518" y="2944"/>
                    <a:pt x="554" y="2721"/>
                  </a:cubicBezTo>
                  <a:cubicBezTo>
                    <a:pt x="589" y="2552"/>
                    <a:pt x="741" y="2436"/>
                    <a:pt x="911" y="2436"/>
                  </a:cubicBezTo>
                  <a:close/>
                  <a:moveTo>
                    <a:pt x="5478" y="1963"/>
                  </a:moveTo>
                  <a:lnTo>
                    <a:pt x="5478" y="3595"/>
                  </a:lnTo>
                  <a:lnTo>
                    <a:pt x="4916" y="3595"/>
                  </a:lnTo>
                  <a:lnTo>
                    <a:pt x="4916" y="3613"/>
                  </a:lnTo>
                  <a:cubicBezTo>
                    <a:pt x="4854" y="3613"/>
                    <a:pt x="4809" y="3524"/>
                    <a:pt x="4809" y="3524"/>
                  </a:cubicBezTo>
                  <a:lnTo>
                    <a:pt x="4809" y="2052"/>
                  </a:lnTo>
                  <a:cubicBezTo>
                    <a:pt x="4809" y="2008"/>
                    <a:pt x="4854" y="1963"/>
                    <a:pt x="4898" y="1963"/>
                  </a:cubicBezTo>
                  <a:close/>
                  <a:moveTo>
                    <a:pt x="2650" y="3631"/>
                  </a:moveTo>
                  <a:lnTo>
                    <a:pt x="2650" y="4131"/>
                  </a:lnTo>
                  <a:lnTo>
                    <a:pt x="1580" y="4131"/>
                  </a:lnTo>
                  <a:lnTo>
                    <a:pt x="1580" y="3631"/>
                  </a:lnTo>
                  <a:close/>
                  <a:moveTo>
                    <a:pt x="8226" y="500"/>
                  </a:moveTo>
                  <a:cubicBezTo>
                    <a:pt x="8716" y="500"/>
                    <a:pt x="9109" y="892"/>
                    <a:pt x="9109" y="1383"/>
                  </a:cubicBezTo>
                  <a:lnTo>
                    <a:pt x="9109" y="4184"/>
                  </a:lnTo>
                  <a:cubicBezTo>
                    <a:pt x="9109" y="4666"/>
                    <a:pt x="8716" y="5067"/>
                    <a:pt x="8226" y="5067"/>
                  </a:cubicBezTo>
                  <a:lnTo>
                    <a:pt x="6861" y="5067"/>
                  </a:lnTo>
                  <a:cubicBezTo>
                    <a:pt x="6370" y="5067"/>
                    <a:pt x="5978" y="4666"/>
                    <a:pt x="5978" y="4184"/>
                  </a:cubicBezTo>
                  <a:lnTo>
                    <a:pt x="5978" y="1383"/>
                  </a:lnTo>
                  <a:cubicBezTo>
                    <a:pt x="5978" y="892"/>
                    <a:pt x="6370" y="500"/>
                    <a:pt x="6861" y="500"/>
                  </a:cubicBezTo>
                  <a:close/>
                  <a:moveTo>
                    <a:pt x="6843" y="0"/>
                  </a:moveTo>
                  <a:cubicBezTo>
                    <a:pt x="6049" y="0"/>
                    <a:pt x="5416" y="669"/>
                    <a:pt x="5451" y="1463"/>
                  </a:cubicBezTo>
                  <a:lnTo>
                    <a:pt x="4898" y="1463"/>
                  </a:lnTo>
                  <a:cubicBezTo>
                    <a:pt x="4613" y="1463"/>
                    <a:pt x="4381" y="1669"/>
                    <a:pt x="4327" y="1936"/>
                  </a:cubicBezTo>
                  <a:lnTo>
                    <a:pt x="919" y="1936"/>
                  </a:lnTo>
                  <a:cubicBezTo>
                    <a:pt x="509" y="1936"/>
                    <a:pt x="108" y="2266"/>
                    <a:pt x="63" y="2677"/>
                  </a:cubicBezTo>
                  <a:cubicBezTo>
                    <a:pt x="1" y="3194"/>
                    <a:pt x="402" y="3631"/>
                    <a:pt x="902" y="3631"/>
                  </a:cubicBezTo>
                  <a:lnTo>
                    <a:pt x="1080" y="3631"/>
                  </a:lnTo>
                  <a:lnTo>
                    <a:pt x="1080" y="4381"/>
                  </a:lnTo>
                  <a:cubicBezTo>
                    <a:pt x="1080" y="4523"/>
                    <a:pt x="1196" y="4630"/>
                    <a:pt x="1330" y="4630"/>
                  </a:cubicBezTo>
                  <a:lnTo>
                    <a:pt x="2900" y="4630"/>
                  </a:lnTo>
                  <a:cubicBezTo>
                    <a:pt x="3034" y="4630"/>
                    <a:pt x="3150" y="4523"/>
                    <a:pt x="3150" y="4381"/>
                  </a:cubicBezTo>
                  <a:lnTo>
                    <a:pt x="3150" y="3631"/>
                  </a:lnTo>
                  <a:lnTo>
                    <a:pt x="4309" y="3631"/>
                  </a:lnTo>
                  <a:cubicBezTo>
                    <a:pt x="4363" y="3899"/>
                    <a:pt x="4595" y="4095"/>
                    <a:pt x="4880" y="4095"/>
                  </a:cubicBezTo>
                  <a:lnTo>
                    <a:pt x="5451" y="4095"/>
                  </a:lnTo>
                  <a:cubicBezTo>
                    <a:pt x="5416" y="4889"/>
                    <a:pt x="6049" y="5567"/>
                    <a:pt x="6843" y="5567"/>
                  </a:cubicBezTo>
                  <a:lnTo>
                    <a:pt x="8226" y="5567"/>
                  </a:lnTo>
                  <a:cubicBezTo>
                    <a:pt x="8993" y="5567"/>
                    <a:pt x="9609" y="4943"/>
                    <a:pt x="9609" y="4184"/>
                  </a:cubicBezTo>
                  <a:lnTo>
                    <a:pt x="9609" y="1383"/>
                  </a:lnTo>
                  <a:cubicBezTo>
                    <a:pt x="9609" y="616"/>
                    <a:pt x="8993" y="0"/>
                    <a:pt x="8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7" name="Google Shape;14737;p116"/>
            <p:cNvSpPr/>
            <p:nvPr/>
          </p:nvSpPr>
          <p:spPr>
            <a:xfrm>
              <a:off x="6783568" y="2033913"/>
              <a:ext cx="48552" cy="81239"/>
            </a:xfrm>
            <a:custGeom>
              <a:avLst/>
              <a:gdLst/>
              <a:ahLst/>
              <a:cxnLst/>
              <a:rect l="l" t="t" r="r" b="b"/>
              <a:pathLst>
                <a:path w="2133" h="3569" extrusionOk="0">
                  <a:moveTo>
                    <a:pt x="1633" y="500"/>
                  </a:moveTo>
                  <a:lnTo>
                    <a:pt x="1633" y="3069"/>
                  </a:lnTo>
                  <a:lnTo>
                    <a:pt x="500" y="3069"/>
                  </a:lnTo>
                  <a:lnTo>
                    <a:pt x="500" y="500"/>
                  </a:lnTo>
                  <a:close/>
                  <a:moveTo>
                    <a:pt x="455" y="0"/>
                  </a:moveTo>
                  <a:cubicBezTo>
                    <a:pt x="205" y="0"/>
                    <a:pt x="0" y="197"/>
                    <a:pt x="0" y="447"/>
                  </a:cubicBezTo>
                  <a:lnTo>
                    <a:pt x="0" y="3114"/>
                  </a:lnTo>
                  <a:cubicBezTo>
                    <a:pt x="0" y="3364"/>
                    <a:pt x="205" y="3569"/>
                    <a:pt x="455" y="3569"/>
                  </a:cubicBezTo>
                  <a:lnTo>
                    <a:pt x="1686" y="3569"/>
                  </a:lnTo>
                  <a:cubicBezTo>
                    <a:pt x="1936" y="3569"/>
                    <a:pt x="2132" y="3364"/>
                    <a:pt x="2132" y="3114"/>
                  </a:cubicBezTo>
                  <a:lnTo>
                    <a:pt x="2132" y="447"/>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8" name="Google Shape;14738;p116"/>
            <p:cNvSpPr/>
            <p:nvPr/>
          </p:nvSpPr>
          <p:spPr>
            <a:xfrm>
              <a:off x="6498650" y="1946824"/>
              <a:ext cx="399664" cy="388806"/>
            </a:xfrm>
            <a:custGeom>
              <a:avLst/>
              <a:gdLst/>
              <a:ahLst/>
              <a:cxnLst/>
              <a:rect l="l" t="t" r="r" b="b"/>
              <a:pathLst>
                <a:path w="17558" h="17081" extrusionOk="0">
                  <a:moveTo>
                    <a:pt x="5550" y="1222"/>
                  </a:moveTo>
                  <a:cubicBezTo>
                    <a:pt x="5420" y="1222"/>
                    <a:pt x="5305" y="1325"/>
                    <a:pt x="5285" y="1451"/>
                  </a:cubicBezTo>
                  <a:lnTo>
                    <a:pt x="5285" y="1451"/>
                  </a:lnTo>
                  <a:cubicBezTo>
                    <a:pt x="5440" y="1390"/>
                    <a:pt x="5600" y="1334"/>
                    <a:pt x="5764" y="1284"/>
                  </a:cubicBezTo>
                  <a:cubicBezTo>
                    <a:pt x="5791" y="1263"/>
                    <a:pt x="5818" y="1242"/>
                    <a:pt x="5846" y="1222"/>
                  </a:cubicBezTo>
                  <a:close/>
                  <a:moveTo>
                    <a:pt x="13061" y="11632"/>
                  </a:moveTo>
                  <a:lnTo>
                    <a:pt x="13320" y="11891"/>
                  </a:lnTo>
                  <a:cubicBezTo>
                    <a:pt x="13392" y="11962"/>
                    <a:pt x="13392" y="12078"/>
                    <a:pt x="13320" y="12150"/>
                  </a:cubicBezTo>
                  <a:lnTo>
                    <a:pt x="12562" y="12908"/>
                  </a:lnTo>
                  <a:cubicBezTo>
                    <a:pt x="12526" y="12944"/>
                    <a:pt x="12479" y="12962"/>
                    <a:pt x="12433" y="12962"/>
                  </a:cubicBezTo>
                  <a:cubicBezTo>
                    <a:pt x="12386" y="12962"/>
                    <a:pt x="12339" y="12944"/>
                    <a:pt x="12303" y="12908"/>
                  </a:cubicBezTo>
                  <a:lnTo>
                    <a:pt x="12044" y="12649"/>
                  </a:lnTo>
                  <a:cubicBezTo>
                    <a:pt x="12419" y="12346"/>
                    <a:pt x="12758" y="12007"/>
                    <a:pt x="13061" y="11632"/>
                  </a:cubicBezTo>
                  <a:close/>
                  <a:moveTo>
                    <a:pt x="13472" y="12703"/>
                  </a:moveTo>
                  <a:lnTo>
                    <a:pt x="14186" y="13425"/>
                  </a:lnTo>
                  <a:lnTo>
                    <a:pt x="13838" y="13773"/>
                  </a:lnTo>
                  <a:lnTo>
                    <a:pt x="13115" y="13060"/>
                  </a:lnTo>
                  <a:lnTo>
                    <a:pt x="13472" y="12703"/>
                  </a:lnTo>
                  <a:close/>
                  <a:moveTo>
                    <a:pt x="14640" y="13684"/>
                  </a:moveTo>
                  <a:lnTo>
                    <a:pt x="16425" y="15468"/>
                  </a:lnTo>
                  <a:lnTo>
                    <a:pt x="15881" y="16013"/>
                  </a:lnTo>
                  <a:lnTo>
                    <a:pt x="14087" y="14228"/>
                  </a:lnTo>
                  <a:lnTo>
                    <a:pt x="14640" y="13684"/>
                  </a:lnTo>
                  <a:close/>
                  <a:moveTo>
                    <a:pt x="16683" y="15923"/>
                  </a:moveTo>
                  <a:lnTo>
                    <a:pt x="16915" y="16155"/>
                  </a:lnTo>
                  <a:cubicBezTo>
                    <a:pt x="17013" y="16245"/>
                    <a:pt x="17013" y="16414"/>
                    <a:pt x="16915" y="16512"/>
                  </a:cubicBezTo>
                  <a:cubicBezTo>
                    <a:pt x="16871" y="16557"/>
                    <a:pt x="16806" y="16579"/>
                    <a:pt x="16741" y="16579"/>
                  </a:cubicBezTo>
                  <a:cubicBezTo>
                    <a:pt x="16677" y="16579"/>
                    <a:pt x="16612" y="16557"/>
                    <a:pt x="16567" y="16512"/>
                  </a:cubicBezTo>
                  <a:lnTo>
                    <a:pt x="16327" y="16271"/>
                  </a:lnTo>
                  <a:lnTo>
                    <a:pt x="16683" y="15923"/>
                  </a:lnTo>
                  <a:close/>
                  <a:moveTo>
                    <a:pt x="7617" y="1"/>
                  </a:moveTo>
                  <a:cubicBezTo>
                    <a:pt x="3874" y="1"/>
                    <a:pt x="350" y="3078"/>
                    <a:pt x="420" y="7127"/>
                  </a:cubicBezTo>
                  <a:cubicBezTo>
                    <a:pt x="388" y="11291"/>
                    <a:pt x="3915" y="14251"/>
                    <a:pt x="7624" y="14251"/>
                  </a:cubicBezTo>
                  <a:cubicBezTo>
                    <a:pt x="8992" y="14251"/>
                    <a:pt x="10386" y="13847"/>
                    <a:pt x="11634" y="12953"/>
                  </a:cubicBezTo>
                  <a:lnTo>
                    <a:pt x="11946" y="13256"/>
                  </a:lnTo>
                  <a:cubicBezTo>
                    <a:pt x="12074" y="13389"/>
                    <a:pt x="12246" y="13457"/>
                    <a:pt x="12420" y="13457"/>
                  </a:cubicBezTo>
                  <a:cubicBezTo>
                    <a:pt x="12527" y="13457"/>
                    <a:pt x="12633" y="13432"/>
                    <a:pt x="12731" y="13381"/>
                  </a:cubicBezTo>
                  <a:lnTo>
                    <a:pt x="13534" y="14184"/>
                  </a:lnTo>
                  <a:cubicBezTo>
                    <a:pt x="13525" y="14291"/>
                    <a:pt x="13561" y="14407"/>
                    <a:pt x="13641" y="14487"/>
                  </a:cubicBezTo>
                  <a:lnTo>
                    <a:pt x="15604" y="16459"/>
                  </a:lnTo>
                  <a:cubicBezTo>
                    <a:pt x="15676" y="16531"/>
                    <a:pt x="15777" y="16567"/>
                    <a:pt x="15875" y="16567"/>
                  </a:cubicBezTo>
                  <a:cubicBezTo>
                    <a:pt x="15886" y="16567"/>
                    <a:pt x="15897" y="16567"/>
                    <a:pt x="15907" y="16566"/>
                  </a:cubicBezTo>
                  <a:lnTo>
                    <a:pt x="16202" y="16860"/>
                  </a:lnTo>
                  <a:cubicBezTo>
                    <a:pt x="16344" y="17007"/>
                    <a:pt x="16541" y="17081"/>
                    <a:pt x="16736" y="17081"/>
                  </a:cubicBezTo>
                  <a:cubicBezTo>
                    <a:pt x="16931" y="17081"/>
                    <a:pt x="17125" y="17007"/>
                    <a:pt x="17263" y="16860"/>
                  </a:cubicBezTo>
                  <a:cubicBezTo>
                    <a:pt x="17558" y="16584"/>
                    <a:pt x="17558" y="16075"/>
                    <a:pt x="17263" y="15798"/>
                  </a:cubicBezTo>
                  <a:lnTo>
                    <a:pt x="16969" y="15504"/>
                  </a:lnTo>
                  <a:cubicBezTo>
                    <a:pt x="16978" y="15397"/>
                    <a:pt x="16942" y="15281"/>
                    <a:pt x="16862" y="15201"/>
                  </a:cubicBezTo>
                  <a:lnTo>
                    <a:pt x="14899" y="13238"/>
                  </a:lnTo>
                  <a:cubicBezTo>
                    <a:pt x="14819" y="13158"/>
                    <a:pt x="14724" y="13121"/>
                    <a:pt x="14628" y="13121"/>
                  </a:cubicBezTo>
                  <a:cubicBezTo>
                    <a:pt x="14617" y="13121"/>
                    <a:pt x="14606" y="13121"/>
                    <a:pt x="14596" y="13122"/>
                  </a:cubicBezTo>
                  <a:lnTo>
                    <a:pt x="13793" y="12328"/>
                  </a:lnTo>
                  <a:cubicBezTo>
                    <a:pt x="13918" y="12069"/>
                    <a:pt x="13882" y="11748"/>
                    <a:pt x="13668" y="11534"/>
                  </a:cubicBezTo>
                  <a:lnTo>
                    <a:pt x="13356" y="11222"/>
                  </a:lnTo>
                  <a:cubicBezTo>
                    <a:pt x="13525" y="10990"/>
                    <a:pt x="13668" y="10749"/>
                    <a:pt x="13811" y="10490"/>
                  </a:cubicBezTo>
                  <a:lnTo>
                    <a:pt x="14926" y="10490"/>
                  </a:lnTo>
                  <a:cubicBezTo>
                    <a:pt x="16344" y="10490"/>
                    <a:pt x="17486" y="9349"/>
                    <a:pt x="17486" y="7939"/>
                  </a:cubicBezTo>
                  <a:lnTo>
                    <a:pt x="17486" y="990"/>
                  </a:lnTo>
                  <a:cubicBezTo>
                    <a:pt x="17486" y="847"/>
                    <a:pt x="17370" y="722"/>
                    <a:pt x="17228" y="722"/>
                  </a:cubicBezTo>
                  <a:lnTo>
                    <a:pt x="14453" y="722"/>
                  </a:lnTo>
                  <a:cubicBezTo>
                    <a:pt x="14453" y="722"/>
                    <a:pt x="14444" y="731"/>
                    <a:pt x="14435" y="731"/>
                  </a:cubicBezTo>
                  <a:cubicBezTo>
                    <a:pt x="14194" y="954"/>
                    <a:pt x="14346" y="1222"/>
                    <a:pt x="14569" y="1222"/>
                  </a:cubicBezTo>
                  <a:lnTo>
                    <a:pt x="14926" y="1222"/>
                  </a:lnTo>
                  <a:cubicBezTo>
                    <a:pt x="16068" y="1222"/>
                    <a:pt x="16987" y="2149"/>
                    <a:pt x="16987" y="3282"/>
                  </a:cubicBezTo>
                  <a:lnTo>
                    <a:pt x="16987" y="7930"/>
                  </a:lnTo>
                  <a:cubicBezTo>
                    <a:pt x="16987" y="9072"/>
                    <a:pt x="16068" y="9991"/>
                    <a:pt x="14926" y="9991"/>
                  </a:cubicBezTo>
                  <a:lnTo>
                    <a:pt x="10198" y="9991"/>
                  </a:lnTo>
                  <a:cubicBezTo>
                    <a:pt x="10055" y="9991"/>
                    <a:pt x="9930" y="10071"/>
                    <a:pt x="9868" y="10205"/>
                  </a:cubicBezTo>
                  <a:cubicBezTo>
                    <a:pt x="9564" y="10838"/>
                    <a:pt x="9002" y="11213"/>
                    <a:pt x="8503" y="11436"/>
                  </a:cubicBezTo>
                  <a:cubicBezTo>
                    <a:pt x="8663" y="11088"/>
                    <a:pt x="8717" y="10696"/>
                    <a:pt x="8726" y="10374"/>
                  </a:cubicBezTo>
                  <a:cubicBezTo>
                    <a:pt x="8744" y="10169"/>
                    <a:pt x="8565" y="9991"/>
                    <a:pt x="8360" y="9991"/>
                  </a:cubicBezTo>
                  <a:lnTo>
                    <a:pt x="7343" y="9991"/>
                  </a:lnTo>
                  <a:cubicBezTo>
                    <a:pt x="6210" y="9991"/>
                    <a:pt x="5282" y="9072"/>
                    <a:pt x="5282" y="7930"/>
                  </a:cubicBezTo>
                  <a:lnTo>
                    <a:pt x="5282" y="1489"/>
                  </a:lnTo>
                  <a:cubicBezTo>
                    <a:pt x="5282" y="1476"/>
                    <a:pt x="5283" y="1464"/>
                    <a:pt x="5285" y="1451"/>
                  </a:cubicBezTo>
                  <a:lnTo>
                    <a:pt x="5285" y="1451"/>
                  </a:lnTo>
                  <a:cubicBezTo>
                    <a:pt x="507" y="3332"/>
                    <a:pt x="1" y="10072"/>
                    <a:pt x="4667" y="12569"/>
                  </a:cubicBezTo>
                  <a:cubicBezTo>
                    <a:pt x="4707" y="12592"/>
                    <a:pt x="4750" y="12603"/>
                    <a:pt x="4793" y="12603"/>
                  </a:cubicBezTo>
                  <a:cubicBezTo>
                    <a:pt x="4881" y="12603"/>
                    <a:pt x="4964" y="12555"/>
                    <a:pt x="5006" y="12471"/>
                  </a:cubicBezTo>
                  <a:cubicBezTo>
                    <a:pt x="5077" y="12346"/>
                    <a:pt x="5024" y="12194"/>
                    <a:pt x="4908" y="12132"/>
                  </a:cubicBezTo>
                  <a:cubicBezTo>
                    <a:pt x="840" y="10009"/>
                    <a:pt x="973" y="4014"/>
                    <a:pt x="5095" y="2078"/>
                  </a:cubicBezTo>
                  <a:lnTo>
                    <a:pt x="5095" y="2078"/>
                  </a:lnTo>
                  <a:cubicBezTo>
                    <a:pt x="4899" y="2435"/>
                    <a:pt x="4783" y="2854"/>
                    <a:pt x="4783" y="3291"/>
                  </a:cubicBezTo>
                  <a:lnTo>
                    <a:pt x="4783" y="7939"/>
                  </a:lnTo>
                  <a:cubicBezTo>
                    <a:pt x="4783" y="7939"/>
                    <a:pt x="5947" y="10490"/>
                    <a:pt x="7354" y="10490"/>
                  </a:cubicBezTo>
                  <a:cubicBezTo>
                    <a:pt x="7356" y="10490"/>
                    <a:pt x="7358" y="10490"/>
                    <a:pt x="7361" y="10490"/>
                  </a:cubicBezTo>
                  <a:lnTo>
                    <a:pt x="8235" y="10490"/>
                  </a:lnTo>
                  <a:cubicBezTo>
                    <a:pt x="8208" y="10892"/>
                    <a:pt x="8092" y="11356"/>
                    <a:pt x="7762" y="11606"/>
                  </a:cubicBezTo>
                  <a:cubicBezTo>
                    <a:pt x="7646" y="11695"/>
                    <a:pt x="7611" y="11838"/>
                    <a:pt x="7673" y="11971"/>
                  </a:cubicBezTo>
                  <a:cubicBezTo>
                    <a:pt x="7725" y="12074"/>
                    <a:pt x="7831" y="12141"/>
                    <a:pt x="7942" y="12141"/>
                  </a:cubicBezTo>
                  <a:cubicBezTo>
                    <a:pt x="7965" y="12141"/>
                    <a:pt x="7989" y="12138"/>
                    <a:pt x="8012" y="12132"/>
                  </a:cubicBezTo>
                  <a:cubicBezTo>
                    <a:pt x="8637" y="11971"/>
                    <a:pt x="10296" y="10526"/>
                    <a:pt x="10296" y="10526"/>
                  </a:cubicBezTo>
                  <a:lnTo>
                    <a:pt x="12053" y="10526"/>
                  </a:lnTo>
                  <a:cubicBezTo>
                    <a:pt x="11008" y="11961"/>
                    <a:pt x="9282" y="12789"/>
                    <a:pt x="7533" y="12789"/>
                  </a:cubicBezTo>
                  <a:cubicBezTo>
                    <a:pt x="6998" y="12789"/>
                    <a:pt x="6462" y="12712"/>
                    <a:pt x="5942" y="12551"/>
                  </a:cubicBezTo>
                  <a:cubicBezTo>
                    <a:pt x="5919" y="12545"/>
                    <a:pt x="5896" y="12542"/>
                    <a:pt x="5873" y="12542"/>
                  </a:cubicBezTo>
                  <a:cubicBezTo>
                    <a:pt x="5762" y="12542"/>
                    <a:pt x="5660" y="12610"/>
                    <a:pt x="5630" y="12721"/>
                  </a:cubicBezTo>
                  <a:cubicBezTo>
                    <a:pt x="5595" y="12855"/>
                    <a:pt x="5666" y="12997"/>
                    <a:pt x="5800" y="13033"/>
                  </a:cubicBezTo>
                  <a:cubicBezTo>
                    <a:pt x="6365" y="13208"/>
                    <a:pt x="6947" y="13291"/>
                    <a:pt x="7526" y="13291"/>
                  </a:cubicBezTo>
                  <a:cubicBezTo>
                    <a:pt x="9553" y="13291"/>
                    <a:pt x="11545" y="12267"/>
                    <a:pt x="12669" y="10526"/>
                  </a:cubicBezTo>
                  <a:lnTo>
                    <a:pt x="13267" y="10526"/>
                  </a:lnTo>
                  <a:cubicBezTo>
                    <a:pt x="12071" y="12551"/>
                    <a:pt x="9912" y="13791"/>
                    <a:pt x="7548" y="13791"/>
                  </a:cubicBezTo>
                  <a:cubicBezTo>
                    <a:pt x="3882" y="13791"/>
                    <a:pt x="911" y="10812"/>
                    <a:pt x="911" y="7154"/>
                  </a:cubicBezTo>
                  <a:cubicBezTo>
                    <a:pt x="857" y="3449"/>
                    <a:pt x="4035" y="499"/>
                    <a:pt x="7562" y="499"/>
                  </a:cubicBezTo>
                  <a:cubicBezTo>
                    <a:pt x="8112" y="499"/>
                    <a:pt x="8670" y="570"/>
                    <a:pt x="9225" y="722"/>
                  </a:cubicBezTo>
                  <a:lnTo>
                    <a:pt x="7352" y="722"/>
                  </a:lnTo>
                  <a:cubicBezTo>
                    <a:pt x="6791" y="722"/>
                    <a:pt x="6269" y="911"/>
                    <a:pt x="5846" y="1222"/>
                  </a:cubicBezTo>
                  <a:lnTo>
                    <a:pt x="13490" y="1222"/>
                  </a:lnTo>
                  <a:cubicBezTo>
                    <a:pt x="13499" y="1222"/>
                    <a:pt x="13508" y="1222"/>
                    <a:pt x="13508" y="1213"/>
                  </a:cubicBezTo>
                  <a:cubicBezTo>
                    <a:pt x="13748" y="999"/>
                    <a:pt x="13597" y="722"/>
                    <a:pt x="13383" y="722"/>
                  </a:cubicBezTo>
                  <a:lnTo>
                    <a:pt x="10644" y="722"/>
                  </a:lnTo>
                  <a:cubicBezTo>
                    <a:pt x="9664" y="227"/>
                    <a:pt x="8632" y="1"/>
                    <a:pt x="7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9" name="Google Shape;14739;p116"/>
          <p:cNvGrpSpPr/>
          <p:nvPr/>
        </p:nvGrpSpPr>
        <p:grpSpPr>
          <a:xfrm>
            <a:off x="7119838" y="1973956"/>
            <a:ext cx="388488" cy="334518"/>
            <a:chOff x="7119838" y="1973956"/>
            <a:chExt cx="388488" cy="334518"/>
          </a:xfrm>
        </p:grpSpPr>
        <p:sp>
          <p:nvSpPr>
            <p:cNvPr id="14740" name="Google Shape;14740;p116"/>
            <p:cNvSpPr/>
            <p:nvPr/>
          </p:nvSpPr>
          <p:spPr>
            <a:xfrm>
              <a:off x="7119838" y="1973956"/>
              <a:ext cx="388488" cy="334518"/>
            </a:xfrm>
            <a:custGeom>
              <a:avLst/>
              <a:gdLst/>
              <a:ahLst/>
              <a:cxnLst/>
              <a:rect l="l" t="t" r="r" b="b"/>
              <a:pathLst>
                <a:path w="17067" h="14696" extrusionOk="0">
                  <a:moveTo>
                    <a:pt x="10608" y="6765"/>
                  </a:moveTo>
                  <a:lnTo>
                    <a:pt x="11161" y="7318"/>
                  </a:lnTo>
                  <a:lnTo>
                    <a:pt x="10813" y="7675"/>
                  </a:lnTo>
                  <a:lnTo>
                    <a:pt x="10260" y="7122"/>
                  </a:lnTo>
                  <a:cubicBezTo>
                    <a:pt x="10385" y="7006"/>
                    <a:pt x="10501" y="6890"/>
                    <a:pt x="10608" y="6765"/>
                  </a:cubicBezTo>
                  <a:close/>
                  <a:moveTo>
                    <a:pt x="11616" y="7577"/>
                  </a:moveTo>
                  <a:lnTo>
                    <a:pt x="12499" y="8460"/>
                  </a:lnTo>
                  <a:lnTo>
                    <a:pt x="11955" y="9013"/>
                  </a:lnTo>
                  <a:lnTo>
                    <a:pt x="11063" y="8121"/>
                  </a:lnTo>
                  <a:lnTo>
                    <a:pt x="11616" y="7577"/>
                  </a:lnTo>
                  <a:close/>
                  <a:moveTo>
                    <a:pt x="12758" y="8915"/>
                  </a:moveTo>
                  <a:lnTo>
                    <a:pt x="12990" y="9147"/>
                  </a:lnTo>
                  <a:cubicBezTo>
                    <a:pt x="13088" y="9245"/>
                    <a:pt x="13088" y="9406"/>
                    <a:pt x="12990" y="9504"/>
                  </a:cubicBezTo>
                  <a:cubicBezTo>
                    <a:pt x="12941" y="9553"/>
                    <a:pt x="12876" y="9577"/>
                    <a:pt x="12812" y="9577"/>
                  </a:cubicBezTo>
                  <a:cubicBezTo>
                    <a:pt x="12749" y="9577"/>
                    <a:pt x="12686" y="9553"/>
                    <a:pt x="12642" y="9504"/>
                  </a:cubicBezTo>
                  <a:lnTo>
                    <a:pt x="12401" y="9263"/>
                  </a:lnTo>
                  <a:lnTo>
                    <a:pt x="12758" y="8915"/>
                  </a:lnTo>
                  <a:close/>
                  <a:moveTo>
                    <a:pt x="14515" y="3892"/>
                  </a:moveTo>
                  <a:cubicBezTo>
                    <a:pt x="14595" y="3892"/>
                    <a:pt x="14667" y="3964"/>
                    <a:pt x="14667" y="4044"/>
                  </a:cubicBezTo>
                  <a:lnTo>
                    <a:pt x="14667" y="11448"/>
                  </a:lnTo>
                  <a:cubicBezTo>
                    <a:pt x="14667" y="11529"/>
                    <a:pt x="14595" y="11591"/>
                    <a:pt x="14515" y="11591"/>
                  </a:cubicBezTo>
                  <a:lnTo>
                    <a:pt x="2543" y="11591"/>
                  </a:lnTo>
                  <a:cubicBezTo>
                    <a:pt x="2463" y="11591"/>
                    <a:pt x="2400" y="11529"/>
                    <a:pt x="2400" y="11448"/>
                  </a:cubicBezTo>
                  <a:lnTo>
                    <a:pt x="2400" y="4044"/>
                  </a:lnTo>
                  <a:cubicBezTo>
                    <a:pt x="2400" y="3964"/>
                    <a:pt x="2463" y="3892"/>
                    <a:pt x="2543" y="3892"/>
                  </a:cubicBezTo>
                  <a:lnTo>
                    <a:pt x="3489" y="3892"/>
                  </a:lnTo>
                  <a:cubicBezTo>
                    <a:pt x="3382" y="6212"/>
                    <a:pt x="5255" y="8166"/>
                    <a:pt x="7566" y="8166"/>
                  </a:cubicBezTo>
                  <a:cubicBezTo>
                    <a:pt x="8422" y="8166"/>
                    <a:pt x="9216" y="7898"/>
                    <a:pt x="9876" y="7443"/>
                  </a:cubicBezTo>
                  <a:lnTo>
                    <a:pt x="10527" y="8103"/>
                  </a:lnTo>
                  <a:cubicBezTo>
                    <a:pt x="10518" y="8210"/>
                    <a:pt x="10554" y="8326"/>
                    <a:pt x="10634" y="8406"/>
                  </a:cubicBezTo>
                  <a:lnTo>
                    <a:pt x="11696" y="9468"/>
                  </a:lnTo>
                  <a:cubicBezTo>
                    <a:pt x="11776" y="9540"/>
                    <a:pt x="11871" y="9576"/>
                    <a:pt x="11967" y="9576"/>
                  </a:cubicBezTo>
                  <a:cubicBezTo>
                    <a:pt x="11978" y="9576"/>
                    <a:pt x="11989" y="9576"/>
                    <a:pt x="11999" y="9575"/>
                  </a:cubicBezTo>
                  <a:cubicBezTo>
                    <a:pt x="12258" y="9825"/>
                    <a:pt x="12436" y="10092"/>
                    <a:pt x="12829" y="10092"/>
                  </a:cubicBezTo>
                  <a:cubicBezTo>
                    <a:pt x="13489" y="10092"/>
                    <a:pt x="13828" y="9281"/>
                    <a:pt x="13355" y="8808"/>
                  </a:cubicBezTo>
                  <a:lnTo>
                    <a:pt x="13061" y="8513"/>
                  </a:lnTo>
                  <a:cubicBezTo>
                    <a:pt x="13070" y="8406"/>
                    <a:pt x="13034" y="8290"/>
                    <a:pt x="12954" y="8210"/>
                  </a:cubicBezTo>
                  <a:lnTo>
                    <a:pt x="11892" y="7149"/>
                  </a:lnTo>
                  <a:cubicBezTo>
                    <a:pt x="11820" y="7076"/>
                    <a:pt x="11719" y="7040"/>
                    <a:pt x="11621" y="7040"/>
                  </a:cubicBezTo>
                  <a:cubicBezTo>
                    <a:pt x="11610" y="7040"/>
                    <a:pt x="11600" y="7041"/>
                    <a:pt x="11589" y="7041"/>
                  </a:cubicBezTo>
                  <a:lnTo>
                    <a:pt x="10938" y="6381"/>
                  </a:lnTo>
                  <a:cubicBezTo>
                    <a:pt x="11419" y="5685"/>
                    <a:pt x="11687" y="4802"/>
                    <a:pt x="11643" y="3892"/>
                  </a:cubicBezTo>
                  <a:close/>
                  <a:moveTo>
                    <a:pt x="10001" y="13099"/>
                  </a:moveTo>
                  <a:lnTo>
                    <a:pt x="9894" y="13393"/>
                  </a:lnTo>
                  <a:lnTo>
                    <a:pt x="7137" y="13393"/>
                  </a:lnTo>
                  <a:lnTo>
                    <a:pt x="7039" y="13099"/>
                  </a:lnTo>
                  <a:close/>
                  <a:moveTo>
                    <a:pt x="16567" y="13099"/>
                  </a:moveTo>
                  <a:lnTo>
                    <a:pt x="16567" y="13634"/>
                  </a:lnTo>
                  <a:cubicBezTo>
                    <a:pt x="16567" y="13946"/>
                    <a:pt x="16317" y="14196"/>
                    <a:pt x="16005" y="14196"/>
                  </a:cubicBezTo>
                  <a:lnTo>
                    <a:pt x="1053" y="14196"/>
                  </a:lnTo>
                  <a:cubicBezTo>
                    <a:pt x="750" y="14196"/>
                    <a:pt x="500" y="13946"/>
                    <a:pt x="500" y="13634"/>
                  </a:cubicBezTo>
                  <a:lnTo>
                    <a:pt x="500" y="13099"/>
                  </a:lnTo>
                  <a:lnTo>
                    <a:pt x="6522" y="13099"/>
                  </a:lnTo>
                  <a:lnTo>
                    <a:pt x="6700" y="13616"/>
                  </a:lnTo>
                  <a:cubicBezTo>
                    <a:pt x="6763" y="13786"/>
                    <a:pt x="6914" y="13893"/>
                    <a:pt x="7093" y="13893"/>
                  </a:cubicBezTo>
                  <a:lnTo>
                    <a:pt x="9974" y="13893"/>
                  </a:lnTo>
                  <a:cubicBezTo>
                    <a:pt x="10144" y="13893"/>
                    <a:pt x="10304" y="13786"/>
                    <a:pt x="10358" y="13616"/>
                  </a:cubicBezTo>
                  <a:lnTo>
                    <a:pt x="10545" y="13099"/>
                  </a:lnTo>
                  <a:close/>
                  <a:moveTo>
                    <a:pt x="7518" y="1"/>
                  </a:moveTo>
                  <a:cubicBezTo>
                    <a:pt x="6652" y="1"/>
                    <a:pt x="5783" y="272"/>
                    <a:pt x="5059" y="859"/>
                  </a:cubicBezTo>
                  <a:cubicBezTo>
                    <a:pt x="4952" y="939"/>
                    <a:pt x="4925" y="1100"/>
                    <a:pt x="5014" y="1207"/>
                  </a:cubicBezTo>
                  <a:cubicBezTo>
                    <a:pt x="5061" y="1270"/>
                    <a:pt x="5137" y="1305"/>
                    <a:pt x="5212" y="1305"/>
                  </a:cubicBezTo>
                  <a:cubicBezTo>
                    <a:pt x="5265" y="1305"/>
                    <a:pt x="5318" y="1288"/>
                    <a:pt x="5362" y="1252"/>
                  </a:cubicBezTo>
                  <a:cubicBezTo>
                    <a:pt x="6021" y="727"/>
                    <a:pt x="6778" y="492"/>
                    <a:pt x="7522" y="492"/>
                  </a:cubicBezTo>
                  <a:cubicBezTo>
                    <a:pt x="9385" y="492"/>
                    <a:pt x="11171" y="1969"/>
                    <a:pt x="11152" y="4080"/>
                  </a:cubicBezTo>
                  <a:cubicBezTo>
                    <a:pt x="11063" y="6453"/>
                    <a:pt x="9316" y="7639"/>
                    <a:pt x="7569" y="7639"/>
                  </a:cubicBezTo>
                  <a:cubicBezTo>
                    <a:pt x="5822" y="7639"/>
                    <a:pt x="4073" y="6453"/>
                    <a:pt x="3979" y="4080"/>
                  </a:cubicBezTo>
                  <a:cubicBezTo>
                    <a:pt x="3979" y="3348"/>
                    <a:pt x="4202" y="2643"/>
                    <a:pt x="4613" y="2046"/>
                  </a:cubicBezTo>
                  <a:cubicBezTo>
                    <a:pt x="4746" y="1849"/>
                    <a:pt x="4581" y="1651"/>
                    <a:pt x="4403" y="1651"/>
                  </a:cubicBezTo>
                  <a:cubicBezTo>
                    <a:pt x="4332" y="1651"/>
                    <a:pt x="4259" y="1683"/>
                    <a:pt x="4202" y="1760"/>
                  </a:cubicBezTo>
                  <a:cubicBezTo>
                    <a:pt x="4069" y="1965"/>
                    <a:pt x="3944" y="2180"/>
                    <a:pt x="3846" y="2394"/>
                  </a:cubicBezTo>
                  <a:lnTo>
                    <a:pt x="2177" y="2394"/>
                  </a:lnTo>
                  <a:cubicBezTo>
                    <a:pt x="1473" y="2394"/>
                    <a:pt x="902" y="2965"/>
                    <a:pt x="902" y="3669"/>
                  </a:cubicBezTo>
                  <a:lnTo>
                    <a:pt x="902" y="11814"/>
                  </a:lnTo>
                  <a:cubicBezTo>
                    <a:pt x="902" y="12109"/>
                    <a:pt x="1000" y="12376"/>
                    <a:pt x="1160" y="12590"/>
                  </a:cubicBezTo>
                  <a:lnTo>
                    <a:pt x="447" y="12590"/>
                  </a:lnTo>
                  <a:cubicBezTo>
                    <a:pt x="197" y="12590"/>
                    <a:pt x="1" y="12795"/>
                    <a:pt x="1" y="13045"/>
                  </a:cubicBezTo>
                  <a:lnTo>
                    <a:pt x="1" y="13634"/>
                  </a:lnTo>
                  <a:cubicBezTo>
                    <a:pt x="1" y="14223"/>
                    <a:pt x="473" y="14696"/>
                    <a:pt x="1053" y="14696"/>
                  </a:cubicBezTo>
                  <a:lnTo>
                    <a:pt x="16005" y="14696"/>
                  </a:lnTo>
                  <a:cubicBezTo>
                    <a:pt x="16594" y="14696"/>
                    <a:pt x="17067" y="14223"/>
                    <a:pt x="17067" y="13634"/>
                  </a:cubicBezTo>
                  <a:lnTo>
                    <a:pt x="17067" y="13045"/>
                  </a:lnTo>
                  <a:cubicBezTo>
                    <a:pt x="17067" y="12795"/>
                    <a:pt x="16861" y="12590"/>
                    <a:pt x="16612" y="12590"/>
                  </a:cubicBezTo>
                  <a:lnTo>
                    <a:pt x="15898" y="12590"/>
                  </a:lnTo>
                  <a:cubicBezTo>
                    <a:pt x="16067" y="12376"/>
                    <a:pt x="16165" y="12109"/>
                    <a:pt x="16165" y="11814"/>
                  </a:cubicBezTo>
                  <a:lnTo>
                    <a:pt x="16165" y="10628"/>
                  </a:lnTo>
                  <a:cubicBezTo>
                    <a:pt x="16161" y="10464"/>
                    <a:pt x="16040" y="10383"/>
                    <a:pt x="15918" y="10383"/>
                  </a:cubicBezTo>
                  <a:cubicBezTo>
                    <a:pt x="15795" y="10383"/>
                    <a:pt x="15670" y="10466"/>
                    <a:pt x="15666" y="10628"/>
                  </a:cubicBezTo>
                  <a:lnTo>
                    <a:pt x="15666" y="11814"/>
                  </a:lnTo>
                  <a:cubicBezTo>
                    <a:pt x="15666" y="12242"/>
                    <a:pt x="15318" y="12590"/>
                    <a:pt x="14890" y="12590"/>
                  </a:cubicBezTo>
                  <a:lnTo>
                    <a:pt x="2177" y="12590"/>
                  </a:lnTo>
                  <a:cubicBezTo>
                    <a:pt x="1749" y="12590"/>
                    <a:pt x="1401" y="12242"/>
                    <a:pt x="1401" y="11814"/>
                  </a:cubicBezTo>
                  <a:lnTo>
                    <a:pt x="1401" y="3669"/>
                  </a:lnTo>
                  <a:cubicBezTo>
                    <a:pt x="1401" y="3241"/>
                    <a:pt x="1749" y="2893"/>
                    <a:pt x="2177" y="2893"/>
                  </a:cubicBezTo>
                  <a:lnTo>
                    <a:pt x="3658" y="2893"/>
                  </a:lnTo>
                  <a:cubicBezTo>
                    <a:pt x="3605" y="3063"/>
                    <a:pt x="3569" y="3223"/>
                    <a:pt x="3542" y="3393"/>
                  </a:cubicBezTo>
                  <a:lnTo>
                    <a:pt x="2543" y="3393"/>
                  </a:lnTo>
                  <a:cubicBezTo>
                    <a:pt x="2186" y="3393"/>
                    <a:pt x="1901" y="3687"/>
                    <a:pt x="1901" y="4044"/>
                  </a:cubicBezTo>
                  <a:lnTo>
                    <a:pt x="1901" y="11448"/>
                  </a:lnTo>
                  <a:cubicBezTo>
                    <a:pt x="1901" y="11805"/>
                    <a:pt x="2186" y="12091"/>
                    <a:pt x="2543" y="12091"/>
                  </a:cubicBezTo>
                  <a:lnTo>
                    <a:pt x="14515" y="12091"/>
                  </a:lnTo>
                  <a:cubicBezTo>
                    <a:pt x="14872" y="12091"/>
                    <a:pt x="15166" y="11805"/>
                    <a:pt x="15166" y="11448"/>
                  </a:cubicBezTo>
                  <a:lnTo>
                    <a:pt x="15166" y="4044"/>
                  </a:lnTo>
                  <a:cubicBezTo>
                    <a:pt x="15166" y="3687"/>
                    <a:pt x="14872" y="3393"/>
                    <a:pt x="14515" y="3393"/>
                  </a:cubicBezTo>
                  <a:lnTo>
                    <a:pt x="11589" y="3393"/>
                  </a:lnTo>
                  <a:cubicBezTo>
                    <a:pt x="11562" y="3223"/>
                    <a:pt x="11527" y="3063"/>
                    <a:pt x="11473" y="2893"/>
                  </a:cubicBezTo>
                  <a:lnTo>
                    <a:pt x="15398" y="2893"/>
                  </a:lnTo>
                  <a:cubicBezTo>
                    <a:pt x="15550" y="2893"/>
                    <a:pt x="15666" y="3009"/>
                    <a:pt x="15666" y="3161"/>
                  </a:cubicBezTo>
                  <a:lnTo>
                    <a:pt x="15666" y="9504"/>
                  </a:lnTo>
                  <a:cubicBezTo>
                    <a:pt x="15666" y="9530"/>
                    <a:pt x="15675" y="9557"/>
                    <a:pt x="15693" y="9575"/>
                  </a:cubicBezTo>
                  <a:cubicBezTo>
                    <a:pt x="15764" y="9644"/>
                    <a:pt x="15841" y="9672"/>
                    <a:pt x="15912" y="9672"/>
                  </a:cubicBezTo>
                  <a:cubicBezTo>
                    <a:pt x="16051" y="9672"/>
                    <a:pt x="16165" y="9560"/>
                    <a:pt x="16165" y="9423"/>
                  </a:cubicBezTo>
                  <a:lnTo>
                    <a:pt x="16165" y="3669"/>
                  </a:lnTo>
                  <a:cubicBezTo>
                    <a:pt x="16165" y="2965"/>
                    <a:pt x="15595" y="2394"/>
                    <a:pt x="14890" y="2394"/>
                  </a:cubicBezTo>
                  <a:lnTo>
                    <a:pt x="11286" y="2394"/>
                  </a:lnTo>
                  <a:cubicBezTo>
                    <a:pt x="10636" y="888"/>
                    <a:pt x="9084" y="1"/>
                    <a:pt x="7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1" name="Google Shape;14741;p116"/>
            <p:cNvSpPr/>
            <p:nvPr/>
          </p:nvSpPr>
          <p:spPr>
            <a:xfrm>
              <a:off x="7221564" y="1996651"/>
              <a:ext cx="140354" cy="140035"/>
            </a:xfrm>
            <a:custGeom>
              <a:avLst/>
              <a:gdLst/>
              <a:ahLst/>
              <a:cxnLst/>
              <a:rect l="l" t="t" r="r" b="b"/>
              <a:pathLst>
                <a:path w="6166" h="6152" extrusionOk="0">
                  <a:moveTo>
                    <a:pt x="3088" y="487"/>
                  </a:moveTo>
                  <a:cubicBezTo>
                    <a:pt x="4506" y="487"/>
                    <a:pt x="5666" y="1646"/>
                    <a:pt x="5666" y="3065"/>
                  </a:cubicBezTo>
                  <a:cubicBezTo>
                    <a:pt x="5603" y="4778"/>
                    <a:pt x="4343" y="5634"/>
                    <a:pt x="3083" y="5634"/>
                  </a:cubicBezTo>
                  <a:cubicBezTo>
                    <a:pt x="1823" y="5634"/>
                    <a:pt x="563" y="4778"/>
                    <a:pt x="501" y="3065"/>
                  </a:cubicBezTo>
                  <a:cubicBezTo>
                    <a:pt x="501" y="1646"/>
                    <a:pt x="1660" y="487"/>
                    <a:pt x="3088" y="487"/>
                  </a:cubicBezTo>
                  <a:close/>
                  <a:moveTo>
                    <a:pt x="3083" y="0"/>
                  </a:moveTo>
                  <a:cubicBezTo>
                    <a:pt x="1580" y="0"/>
                    <a:pt x="77" y="1022"/>
                    <a:pt x="1" y="3065"/>
                  </a:cubicBezTo>
                  <a:cubicBezTo>
                    <a:pt x="1" y="4769"/>
                    <a:pt x="1384" y="6152"/>
                    <a:pt x="3088" y="6152"/>
                  </a:cubicBezTo>
                  <a:cubicBezTo>
                    <a:pt x="4783" y="6152"/>
                    <a:pt x="6165" y="4769"/>
                    <a:pt x="6165" y="3065"/>
                  </a:cubicBezTo>
                  <a:cubicBezTo>
                    <a:pt x="6090" y="1022"/>
                    <a:pt x="4586" y="0"/>
                    <a:pt x="3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2" name="Google Shape;14742;p116"/>
          <p:cNvGrpSpPr/>
          <p:nvPr/>
        </p:nvGrpSpPr>
        <p:grpSpPr>
          <a:xfrm>
            <a:off x="1615342" y="2551919"/>
            <a:ext cx="388488" cy="280047"/>
            <a:chOff x="1615342" y="2551919"/>
            <a:chExt cx="388488" cy="280047"/>
          </a:xfrm>
        </p:grpSpPr>
        <p:sp>
          <p:nvSpPr>
            <p:cNvPr id="14743" name="Google Shape;14743;p116"/>
            <p:cNvSpPr/>
            <p:nvPr/>
          </p:nvSpPr>
          <p:spPr>
            <a:xfrm>
              <a:off x="1635851" y="2551919"/>
              <a:ext cx="279842" cy="176569"/>
            </a:xfrm>
            <a:custGeom>
              <a:avLst/>
              <a:gdLst/>
              <a:ahLst/>
              <a:cxnLst/>
              <a:rect l="l" t="t" r="r" b="b"/>
              <a:pathLst>
                <a:path w="12294" h="7757" extrusionOk="0">
                  <a:moveTo>
                    <a:pt x="268" y="1"/>
                  </a:moveTo>
                  <a:cubicBezTo>
                    <a:pt x="117" y="1"/>
                    <a:pt x="1" y="126"/>
                    <a:pt x="1" y="269"/>
                  </a:cubicBezTo>
                  <a:lnTo>
                    <a:pt x="1" y="7504"/>
                  </a:lnTo>
                  <a:cubicBezTo>
                    <a:pt x="1" y="7643"/>
                    <a:pt x="115" y="7756"/>
                    <a:pt x="255" y="7756"/>
                  </a:cubicBezTo>
                  <a:cubicBezTo>
                    <a:pt x="331" y="7756"/>
                    <a:pt x="414" y="7724"/>
                    <a:pt x="491" y="7646"/>
                  </a:cubicBezTo>
                  <a:cubicBezTo>
                    <a:pt x="500" y="7637"/>
                    <a:pt x="500" y="7619"/>
                    <a:pt x="500" y="7611"/>
                  </a:cubicBezTo>
                  <a:lnTo>
                    <a:pt x="500" y="661"/>
                  </a:lnTo>
                  <a:cubicBezTo>
                    <a:pt x="500" y="572"/>
                    <a:pt x="572" y="501"/>
                    <a:pt x="661" y="501"/>
                  </a:cubicBezTo>
                  <a:lnTo>
                    <a:pt x="12026" y="501"/>
                  </a:lnTo>
                  <a:cubicBezTo>
                    <a:pt x="12035" y="501"/>
                    <a:pt x="12053" y="501"/>
                    <a:pt x="12062" y="492"/>
                  </a:cubicBezTo>
                  <a:cubicBezTo>
                    <a:pt x="12294" y="269"/>
                    <a:pt x="12142" y="1"/>
                    <a:pt x="1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4" name="Google Shape;14744;p116"/>
            <p:cNvSpPr/>
            <p:nvPr/>
          </p:nvSpPr>
          <p:spPr>
            <a:xfrm>
              <a:off x="1658591" y="2574682"/>
              <a:ext cx="301990" cy="198193"/>
            </a:xfrm>
            <a:custGeom>
              <a:avLst/>
              <a:gdLst/>
              <a:ahLst/>
              <a:cxnLst/>
              <a:rect l="l" t="t" r="r" b="b"/>
              <a:pathLst>
                <a:path w="13267" h="8707" extrusionOk="0">
                  <a:moveTo>
                    <a:pt x="12624" y="509"/>
                  </a:moveTo>
                  <a:cubicBezTo>
                    <a:pt x="12705" y="509"/>
                    <a:pt x="12767" y="571"/>
                    <a:pt x="12767" y="651"/>
                  </a:cubicBezTo>
                  <a:lnTo>
                    <a:pt x="12767" y="8056"/>
                  </a:lnTo>
                  <a:cubicBezTo>
                    <a:pt x="12767" y="8136"/>
                    <a:pt x="12705" y="8207"/>
                    <a:pt x="12624" y="8207"/>
                  </a:cubicBezTo>
                  <a:lnTo>
                    <a:pt x="652" y="8207"/>
                  </a:lnTo>
                  <a:cubicBezTo>
                    <a:pt x="572" y="8207"/>
                    <a:pt x="501" y="8136"/>
                    <a:pt x="501" y="8056"/>
                  </a:cubicBezTo>
                  <a:lnTo>
                    <a:pt x="501" y="651"/>
                  </a:lnTo>
                  <a:cubicBezTo>
                    <a:pt x="501" y="571"/>
                    <a:pt x="572" y="509"/>
                    <a:pt x="652" y="509"/>
                  </a:cubicBezTo>
                  <a:close/>
                  <a:moveTo>
                    <a:pt x="652" y="0"/>
                  </a:moveTo>
                  <a:cubicBezTo>
                    <a:pt x="295" y="0"/>
                    <a:pt x="1" y="294"/>
                    <a:pt x="1" y="651"/>
                  </a:cubicBezTo>
                  <a:lnTo>
                    <a:pt x="1" y="8056"/>
                  </a:lnTo>
                  <a:cubicBezTo>
                    <a:pt x="1" y="8413"/>
                    <a:pt x="295" y="8707"/>
                    <a:pt x="652" y="8707"/>
                  </a:cubicBezTo>
                  <a:lnTo>
                    <a:pt x="12624" y="8707"/>
                  </a:lnTo>
                  <a:cubicBezTo>
                    <a:pt x="12981" y="8707"/>
                    <a:pt x="13267" y="8413"/>
                    <a:pt x="13267" y="8056"/>
                  </a:cubicBezTo>
                  <a:lnTo>
                    <a:pt x="13267" y="651"/>
                  </a:lnTo>
                  <a:cubicBezTo>
                    <a:pt x="13267" y="294"/>
                    <a:pt x="12981" y="0"/>
                    <a:pt x="12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5" name="Google Shape;14745;p116"/>
            <p:cNvSpPr/>
            <p:nvPr/>
          </p:nvSpPr>
          <p:spPr>
            <a:xfrm>
              <a:off x="1615342" y="2551919"/>
              <a:ext cx="388488" cy="280047"/>
            </a:xfrm>
            <a:custGeom>
              <a:avLst/>
              <a:gdLst/>
              <a:ahLst/>
              <a:cxnLst/>
              <a:rect l="l" t="t" r="r" b="b"/>
              <a:pathLst>
                <a:path w="17067" h="12303" extrusionOk="0">
                  <a:moveTo>
                    <a:pt x="10019" y="10706"/>
                  </a:moveTo>
                  <a:lnTo>
                    <a:pt x="9912" y="11001"/>
                  </a:lnTo>
                  <a:lnTo>
                    <a:pt x="7155" y="11001"/>
                  </a:lnTo>
                  <a:lnTo>
                    <a:pt x="7048" y="10706"/>
                  </a:lnTo>
                  <a:close/>
                  <a:moveTo>
                    <a:pt x="16567" y="10706"/>
                  </a:moveTo>
                  <a:lnTo>
                    <a:pt x="16567" y="11250"/>
                  </a:lnTo>
                  <a:cubicBezTo>
                    <a:pt x="16567" y="11554"/>
                    <a:pt x="16317" y="11803"/>
                    <a:pt x="16014" y="11803"/>
                  </a:cubicBezTo>
                  <a:lnTo>
                    <a:pt x="1062" y="11803"/>
                  </a:lnTo>
                  <a:cubicBezTo>
                    <a:pt x="750" y="11803"/>
                    <a:pt x="500" y="11554"/>
                    <a:pt x="500" y="11250"/>
                  </a:cubicBezTo>
                  <a:lnTo>
                    <a:pt x="500" y="10706"/>
                  </a:lnTo>
                  <a:lnTo>
                    <a:pt x="6522" y="10706"/>
                  </a:lnTo>
                  <a:lnTo>
                    <a:pt x="6709" y="11224"/>
                  </a:lnTo>
                  <a:cubicBezTo>
                    <a:pt x="6763" y="11393"/>
                    <a:pt x="6923" y="11500"/>
                    <a:pt x="7093" y="11500"/>
                  </a:cubicBezTo>
                  <a:lnTo>
                    <a:pt x="9983" y="11500"/>
                  </a:lnTo>
                  <a:cubicBezTo>
                    <a:pt x="10153" y="11500"/>
                    <a:pt x="10313" y="11393"/>
                    <a:pt x="10367" y="11224"/>
                  </a:cubicBezTo>
                  <a:lnTo>
                    <a:pt x="10545" y="10706"/>
                  </a:lnTo>
                  <a:close/>
                  <a:moveTo>
                    <a:pt x="14016" y="1"/>
                  </a:moveTo>
                  <a:cubicBezTo>
                    <a:pt x="13686" y="19"/>
                    <a:pt x="13686" y="492"/>
                    <a:pt x="14016" y="501"/>
                  </a:cubicBezTo>
                  <a:lnTo>
                    <a:pt x="14890" y="501"/>
                  </a:lnTo>
                  <a:cubicBezTo>
                    <a:pt x="15318" y="501"/>
                    <a:pt x="15666" y="848"/>
                    <a:pt x="15666" y="1286"/>
                  </a:cubicBezTo>
                  <a:lnTo>
                    <a:pt x="15666" y="9422"/>
                  </a:lnTo>
                  <a:cubicBezTo>
                    <a:pt x="15666" y="9859"/>
                    <a:pt x="15318" y="10207"/>
                    <a:pt x="14890" y="10207"/>
                  </a:cubicBezTo>
                  <a:lnTo>
                    <a:pt x="1669" y="10207"/>
                  </a:lnTo>
                  <a:cubicBezTo>
                    <a:pt x="1517" y="10207"/>
                    <a:pt x="1401" y="10082"/>
                    <a:pt x="1401" y="9939"/>
                  </a:cubicBezTo>
                  <a:lnTo>
                    <a:pt x="1401" y="8592"/>
                  </a:lnTo>
                  <a:cubicBezTo>
                    <a:pt x="1401" y="8565"/>
                    <a:pt x="1392" y="8538"/>
                    <a:pt x="1375" y="8520"/>
                  </a:cubicBezTo>
                  <a:cubicBezTo>
                    <a:pt x="1303" y="8452"/>
                    <a:pt x="1226" y="8423"/>
                    <a:pt x="1156" y="8423"/>
                  </a:cubicBezTo>
                  <a:cubicBezTo>
                    <a:pt x="1016" y="8423"/>
                    <a:pt x="902" y="8536"/>
                    <a:pt x="902" y="8672"/>
                  </a:cubicBezTo>
                  <a:lnTo>
                    <a:pt x="902" y="9422"/>
                  </a:lnTo>
                  <a:cubicBezTo>
                    <a:pt x="902" y="9716"/>
                    <a:pt x="1000" y="9984"/>
                    <a:pt x="1169" y="10207"/>
                  </a:cubicBezTo>
                  <a:lnTo>
                    <a:pt x="456" y="10207"/>
                  </a:lnTo>
                  <a:cubicBezTo>
                    <a:pt x="206" y="10207"/>
                    <a:pt x="1" y="10403"/>
                    <a:pt x="1" y="10653"/>
                  </a:cubicBezTo>
                  <a:lnTo>
                    <a:pt x="1" y="11250"/>
                  </a:lnTo>
                  <a:cubicBezTo>
                    <a:pt x="1" y="11830"/>
                    <a:pt x="474" y="12303"/>
                    <a:pt x="1062" y="12303"/>
                  </a:cubicBezTo>
                  <a:lnTo>
                    <a:pt x="16014" y="12303"/>
                  </a:lnTo>
                  <a:cubicBezTo>
                    <a:pt x="16594" y="12303"/>
                    <a:pt x="17067" y="11830"/>
                    <a:pt x="17067" y="11250"/>
                  </a:cubicBezTo>
                  <a:lnTo>
                    <a:pt x="17067" y="10653"/>
                  </a:lnTo>
                  <a:cubicBezTo>
                    <a:pt x="17067" y="10403"/>
                    <a:pt x="16870" y="10207"/>
                    <a:pt x="16621" y="10207"/>
                  </a:cubicBezTo>
                  <a:lnTo>
                    <a:pt x="15907" y="10207"/>
                  </a:lnTo>
                  <a:cubicBezTo>
                    <a:pt x="16068" y="9984"/>
                    <a:pt x="16166" y="9716"/>
                    <a:pt x="16166" y="9422"/>
                  </a:cubicBezTo>
                  <a:lnTo>
                    <a:pt x="16166" y="1286"/>
                  </a:lnTo>
                  <a:cubicBezTo>
                    <a:pt x="16166" y="572"/>
                    <a:pt x="15595" y="1"/>
                    <a:pt x="148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6" name="Google Shape;14746;p116"/>
            <p:cNvSpPr/>
            <p:nvPr/>
          </p:nvSpPr>
          <p:spPr>
            <a:xfrm>
              <a:off x="1688865" y="2598992"/>
              <a:ext cx="241465" cy="136939"/>
            </a:xfrm>
            <a:custGeom>
              <a:avLst/>
              <a:gdLst/>
              <a:ahLst/>
              <a:cxnLst/>
              <a:rect l="l" t="t" r="r" b="b"/>
              <a:pathLst>
                <a:path w="10608" h="6016" extrusionOk="0">
                  <a:moveTo>
                    <a:pt x="5299" y="467"/>
                  </a:moveTo>
                  <a:cubicBezTo>
                    <a:pt x="7949" y="467"/>
                    <a:pt x="10108" y="2616"/>
                    <a:pt x="10108" y="5266"/>
                  </a:cubicBezTo>
                  <a:cubicBezTo>
                    <a:pt x="10108" y="5409"/>
                    <a:pt x="9992" y="5516"/>
                    <a:pt x="9858" y="5516"/>
                  </a:cubicBezTo>
                  <a:cubicBezTo>
                    <a:pt x="9715" y="5516"/>
                    <a:pt x="9608" y="5409"/>
                    <a:pt x="9608" y="5266"/>
                  </a:cubicBezTo>
                  <a:cubicBezTo>
                    <a:pt x="9608" y="2893"/>
                    <a:pt x="7672" y="966"/>
                    <a:pt x="5299" y="966"/>
                  </a:cubicBezTo>
                  <a:cubicBezTo>
                    <a:pt x="2935" y="966"/>
                    <a:pt x="999" y="2893"/>
                    <a:pt x="999" y="5266"/>
                  </a:cubicBezTo>
                  <a:cubicBezTo>
                    <a:pt x="999" y="5409"/>
                    <a:pt x="892" y="5516"/>
                    <a:pt x="750" y="5516"/>
                  </a:cubicBezTo>
                  <a:cubicBezTo>
                    <a:pt x="616" y="5516"/>
                    <a:pt x="500" y="5409"/>
                    <a:pt x="500" y="5266"/>
                  </a:cubicBezTo>
                  <a:cubicBezTo>
                    <a:pt x="500" y="2616"/>
                    <a:pt x="2659" y="467"/>
                    <a:pt x="5299" y="467"/>
                  </a:cubicBezTo>
                  <a:close/>
                  <a:moveTo>
                    <a:pt x="5304" y="0"/>
                  </a:moveTo>
                  <a:cubicBezTo>
                    <a:pt x="2719" y="0"/>
                    <a:pt x="134" y="1756"/>
                    <a:pt x="0" y="5266"/>
                  </a:cubicBezTo>
                  <a:cubicBezTo>
                    <a:pt x="0" y="5685"/>
                    <a:pt x="339" y="6015"/>
                    <a:pt x="750" y="6015"/>
                  </a:cubicBezTo>
                  <a:cubicBezTo>
                    <a:pt x="1160" y="6015"/>
                    <a:pt x="1499" y="5685"/>
                    <a:pt x="1499" y="5266"/>
                  </a:cubicBezTo>
                  <a:cubicBezTo>
                    <a:pt x="1597" y="2747"/>
                    <a:pt x="3451" y="1489"/>
                    <a:pt x="5305" y="1489"/>
                  </a:cubicBezTo>
                  <a:cubicBezTo>
                    <a:pt x="7160" y="1489"/>
                    <a:pt x="9015" y="2749"/>
                    <a:pt x="9109" y="5266"/>
                  </a:cubicBezTo>
                  <a:cubicBezTo>
                    <a:pt x="9109" y="5685"/>
                    <a:pt x="9448" y="6015"/>
                    <a:pt x="9858" y="6015"/>
                  </a:cubicBezTo>
                  <a:cubicBezTo>
                    <a:pt x="10268" y="6015"/>
                    <a:pt x="10607" y="5685"/>
                    <a:pt x="10607" y="5266"/>
                  </a:cubicBezTo>
                  <a:cubicBezTo>
                    <a:pt x="10473" y="1756"/>
                    <a:pt x="7889" y="0"/>
                    <a:pt x="5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7" name="Google Shape;14747;p116"/>
            <p:cNvSpPr/>
            <p:nvPr/>
          </p:nvSpPr>
          <p:spPr>
            <a:xfrm>
              <a:off x="1781258" y="2646156"/>
              <a:ext cx="56679" cy="105413"/>
            </a:xfrm>
            <a:custGeom>
              <a:avLst/>
              <a:gdLst/>
              <a:ahLst/>
              <a:cxnLst/>
              <a:rect l="l" t="t" r="r" b="b"/>
              <a:pathLst>
                <a:path w="2490" h="4631" extrusionOk="0">
                  <a:moveTo>
                    <a:pt x="1240" y="999"/>
                  </a:moveTo>
                  <a:cubicBezTo>
                    <a:pt x="1365" y="1561"/>
                    <a:pt x="1499" y="2239"/>
                    <a:pt x="1356" y="2810"/>
                  </a:cubicBezTo>
                  <a:cubicBezTo>
                    <a:pt x="1321" y="2806"/>
                    <a:pt x="1283" y="2804"/>
                    <a:pt x="1245" y="2804"/>
                  </a:cubicBezTo>
                  <a:cubicBezTo>
                    <a:pt x="1207" y="2804"/>
                    <a:pt x="1169" y="2806"/>
                    <a:pt x="1133" y="2810"/>
                  </a:cubicBezTo>
                  <a:cubicBezTo>
                    <a:pt x="1115" y="2730"/>
                    <a:pt x="1098" y="2659"/>
                    <a:pt x="1089" y="2605"/>
                  </a:cubicBezTo>
                  <a:cubicBezTo>
                    <a:pt x="1026" y="2106"/>
                    <a:pt x="1133" y="1481"/>
                    <a:pt x="1240" y="999"/>
                  </a:cubicBezTo>
                  <a:close/>
                  <a:moveTo>
                    <a:pt x="1245" y="3306"/>
                  </a:moveTo>
                  <a:cubicBezTo>
                    <a:pt x="1448" y="3306"/>
                    <a:pt x="1651" y="3444"/>
                    <a:pt x="1660" y="3720"/>
                  </a:cubicBezTo>
                  <a:cubicBezTo>
                    <a:pt x="1660" y="3943"/>
                    <a:pt x="1472" y="4131"/>
                    <a:pt x="1240" y="4131"/>
                  </a:cubicBezTo>
                  <a:cubicBezTo>
                    <a:pt x="1017" y="4131"/>
                    <a:pt x="830" y="3943"/>
                    <a:pt x="830" y="3720"/>
                  </a:cubicBezTo>
                  <a:cubicBezTo>
                    <a:pt x="839" y="3444"/>
                    <a:pt x="1042" y="3306"/>
                    <a:pt x="1245" y="3306"/>
                  </a:cubicBezTo>
                  <a:close/>
                  <a:moveTo>
                    <a:pt x="1240" y="0"/>
                  </a:moveTo>
                  <a:cubicBezTo>
                    <a:pt x="1106" y="0"/>
                    <a:pt x="982" y="89"/>
                    <a:pt x="937" y="232"/>
                  </a:cubicBezTo>
                  <a:cubicBezTo>
                    <a:pt x="741" y="875"/>
                    <a:pt x="402" y="2123"/>
                    <a:pt x="669" y="3007"/>
                  </a:cubicBezTo>
                  <a:cubicBezTo>
                    <a:pt x="0" y="3533"/>
                    <a:pt x="384" y="4630"/>
                    <a:pt x="1240" y="4630"/>
                  </a:cubicBezTo>
                  <a:cubicBezTo>
                    <a:pt x="2106" y="4630"/>
                    <a:pt x="2489" y="3533"/>
                    <a:pt x="1820" y="3007"/>
                  </a:cubicBezTo>
                  <a:cubicBezTo>
                    <a:pt x="2088" y="2123"/>
                    <a:pt x="1749" y="875"/>
                    <a:pt x="1553" y="232"/>
                  </a:cubicBezTo>
                  <a:cubicBezTo>
                    <a:pt x="1508" y="89"/>
                    <a:pt x="13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8" name="Google Shape;14748;p116"/>
          <p:cNvGrpSpPr/>
          <p:nvPr/>
        </p:nvGrpSpPr>
        <p:grpSpPr>
          <a:xfrm>
            <a:off x="2226971" y="2538330"/>
            <a:ext cx="388488" cy="307248"/>
            <a:chOff x="2226971" y="2538330"/>
            <a:chExt cx="388488" cy="307248"/>
          </a:xfrm>
        </p:grpSpPr>
        <p:sp>
          <p:nvSpPr>
            <p:cNvPr id="14749" name="Google Shape;14749;p116"/>
            <p:cNvSpPr/>
            <p:nvPr/>
          </p:nvSpPr>
          <p:spPr>
            <a:xfrm>
              <a:off x="2345153" y="2556403"/>
              <a:ext cx="35783" cy="35510"/>
            </a:xfrm>
            <a:custGeom>
              <a:avLst/>
              <a:gdLst/>
              <a:ahLst/>
              <a:cxnLst/>
              <a:rect l="l" t="t" r="r" b="b"/>
              <a:pathLst>
                <a:path w="1572" h="1560" extrusionOk="0">
                  <a:moveTo>
                    <a:pt x="786" y="495"/>
                  </a:moveTo>
                  <a:cubicBezTo>
                    <a:pt x="924" y="495"/>
                    <a:pt x="1063" y="589"/>
                    <a:pt x="1072" y="776"/>
                  </a:cubicBezTo>
                  <a:cubicBezTo>
                    <a:pt x="1072" y="937"/>
                    <a:pt x="938" y="1062"/>
                    <a:pt x="786" y="1062"/>
                  </a:cubicBezTo>
                  <a:cubicBezTo>
                    <a:pt x="625" y="1062"/>
                    <a:pt x="501" y="937"/>
                    <a:pt x="501" y="776"/>
                  </a:cubicBezTo>
                  <a:cubicBezTo>
                    <a:pt x="509" y="589"/>
                    <a:pt x="648" y="495"/>
                    <a:pt x="786" y="495"/>
                  </a:cubicBezTo>
                  <a:close/>
                  <a:moveTo>
                    <a:pt x="786" y="0"/>
                  </a:moveTo>
                  <a:cubicBezTo>
                    <a:pt x="358" y="0"/>
                    <a:pt x="1" y="348"/>
                    <a:pt x="1" y="776"/>
                  </a:cubicBezTo>
                  <a:cubicBezTo>
                    <a:pt x="23" y="1298"/>
                    <a:pt x="405" y="1559"/>
                    <a:pt x="786" y="1559"/>
                  </a:cubicBezTo>
                  <a:cubicBezTo>
                    <a:pt x="1167" y="1559"/>
                    <a:pt x="1549" y="1298"/>
                    <a:pt x="1571" y="77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0" name="Google Shape;14750;p116"/>
            <p:cNvSpPr/>
            <p:nvPr/>
          </p:nvSpPr>
          <p:spPr>
            <a:xfrm>
              <a:off x="2389631" y="2556403"/>
              <a:ext cx="35760" cy="35510"/>
            </a:xfrm>
            <a:custGeom>
              <a:avLst/>
              <a:gdLst/>
              <a:ahLst/>
              <a:cxnLst/>
              <a:rect l="l" t="t" r="r" b="b"/>
              <a:pathLst>
                <a:path w="1571" h="1560" extrusionOk="0">
                  <a:moveTo>
                    <a:pt x="786" y="495"/>
                  </a:moveTo>
                  <a:cubicBezTo>
                    <a:pt x="924" y="495"/>
                    <a:pt x="1062" y="589"/>
                    <a:pt x="1071" y="776"/>
                  </a:cubicBezTo>
                  <a:cubicBezTo>
                    <a:pt x="1071" y="937"/>
                    <a:pt x="946" y="1062"/>
                    <a:pt x="786" y="1062"/>
                  </a:cubicBezTo>
                  <a:cubicBezTo>
                    <a:pt x="634" y="1062"/>
                    <a:pt x="500" y="937"/>
                    <a:pt x="500" y="776"/>
                  </a:cubicBezTo>
                  <a:cubicBezTo>
                    <a:pt x="509" y="589"/>
                    <a:pt x="647" y="495"/>
                    <a:pt x="786" y="495"/>
                  </a:cubicBezTo>
                  <a:close/>
                  <a:moveTo>
                    <a:pt x="786" y="0"/>
                  </a:moveTo>
                  <a:cubicBezTo>
                    <a:pt x="358" y="0"/>
                    <a:pt x="1" y="348"/>
                    <a:pt x="1" y="776"/>
                  </a:cubicBezTo>
                  <a:cubicBezTo>
                    <a:pt x="23" y="1298"/>
                    <a:pt x="407" y="1559"/>
                    <a:pt x="789" y="1559"/>
                  </a:cubicBezTo>
                  <a:cubicBezTo>
                    <a:pt x="1172" y="1559"/>
                    <a:pt x="1553" y="1298"/>
                    <a:pt x="1571" y="77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1" name="Google Shape;14751;p116"/>
            <p:cNvSpPr/>
            <p:nvPr/>
          </p:nvSpPr>
          <p:spPr>
            <a:xfrm>
              <a:off x="2434314" y="255640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3" y="495"/>
                    <a:pt x="781" y="495"/>
                  </a:cubicBezTo>
                  <a:close/>
                  <a:moveTo>
                    <a:pt x="776" y="0"/>
                  </a:moveTo>
                  <a:cubicBezTo>
                    <a:pt x="348" y="0"/>
                    <a:pt x="0" y="348"/>
                    <a:pt x="0" y="776"/>
                  </a:cubicBezTo>
                  <a:cubicBezTo>
                    <a:pt x="18" y="1298"/>
                    <a:pt x="400" y="1559"/>
                    <a:pt x="781" y="1559"/>
                  </a:cubicBezTo>
                  <a:cubicBezTo>
                    <a:pt x="1162" y="1559"/>
                    <a:pt x="1544" y="1298"/>
                    <a:pt x="1562" y="776"/>
                  </a:cubicBezTo>
                  <a:cubicBezTo>
                    <a:pt x="1562"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2" name="Google Shape;14752;p116"/>
            <p:cNvSpPr/>
            <p:nvPr/>
          </p:nvSpPr>
          <p:spPr>
            <a:xfrm>
              <a:off x="2226971" y="2538330"/>
              <a:ext cx="388488" cy="307248"/>
            </a:xfrm>
            <a:custGeom>
              <a:avLst/>
              <a:gdLst/>
              <a:ahLst/>
              <a:cxnLst/>
              <a:rect l="l" t="t" r="r" b="b"/>
              <a:pathLst>
                <a:path w="17067" h="13498" extrusionOk="0">
                  <a:moveTo>
                    <a:pt x="12419" y="500"/>
                  </a:moveTo>
                  <a:cubicBezTo>
                    <a:pt x="12758" y="500"/>
                    <a:pt x="13035" y="776"/>
                    <a:pt x="13035" y="1115"/>
                  </a:cubicBezTo>
                  <a:lnTo>
                    <a:pt x="13035" y="2668"/>
                  </a:lnTo>
                  <a:lnTo>
                    <a:pt x="4006" y="2668"/>
                  </a:lnTo>
                  <a:lnTo>
                    <a:pt x="4006" y="1115"/>
                  </a:lnTo>
                  <a:cubicBezTo>
                    <a:pt x="4006" y="776"/>
                    <a:pt x="4283" y="500"/>
                    <a:pt x="4622" y="500"/>
                  </a:cubicBezTo>
                  <a:close/>
                  <a:moveTo>
                    <a:pt x="12999" y="3167"/>
                  </a:moveTo>
                  <a:lnTo>
                    <a:pt x="12999" y="4068"/>
                  </a:lnTo>
                  <a:lnTo>
                    <a:pt x="11072" y="4068"/>
                  </a:lnTo>
                  <a:cubicBezTo>
                    <a:pt x="10242" y="4068"/>
                    <a:pt x="9564" y="4737"/>
                    <a:pt x="9564" y="5567"/>
                  </a:cubicBezTo>
                  <a:lnTo>
                    <a:pt x="9564" y="7066"/>
                  </a:lnTo>
                  <a:lnTo>
                    <a:pt x="7504" y="7066"/>
                  </a:lnTo>
                  <a:lnTo>
                    <a:pt x="7504" y="5567"/>
                  </a:lnTo>
                  <a:cubicBezTo>
                    <a:pt x="7504" y="4737"/>
                    <a:pt x="6834" y="4068"/>
                    <a:pt x="6005" y="4068"/>
                  </a:cubicBezTo>
                  <a:lnTo>
                    <a:pt x="4006" y="4068"/>
                  </a:lnTo>
                  <a:lnTo>
                    <a:pt x="4006" y="3167"/>
                  </a:lnTo>
                  <a:close/>
                  <a:moveTo>
                    <a:pt x="11536" y="7565"/>
                  </a:moveTo>
                  <a:cubicBezTo>
                    <a:pt x="11866" y="7574"/>
                    <a:pt x="11866" y="8056"/>
                    <a:pt x="11536" y="8065"/>
                  </a:cubicBezTo>
                  <a:lnTo>
                    <a:pt x="5532" y="8065"/>
                  </a:lnTo>
                  <a:cubicBezTo>
                    <a:pt x="5211" y="8056"/>
                    <a:pt x="5202" y="7574"/>
                    <a:pt x="5532" y="7565"/>
                  </a:cubicBezTo>
                  <a:close/>
                  <a:moveTo>
                    <a:pt x="5131" y="5567"/>
                  </a:moveTo>
                  <a:cubicBezTo>
                    <a:pt x="5612" y="5567"/>
                    <a:pt x="6005" y="5959"/>
                    <a:pt x="6005" y="6441"/>
                  </a:cubicBezTo>
                  <a:lnTo>
                    <a:pt x="6005" y="7066"/>
                  </a:lnTo>
                  <a:lnTo>
                    <a:pt x="5550" y="7066"/>
                  </a:lnTo>
                  <a:cubicBezTo>
                    <a:pt x="5166" y="7066"/>
                    <a:pt x="4827" y="7360"/>
                    <a:pt x="4792" y="7744"/>
                  </a:cubicBezTo>
                  <a:cubicBezTo>
                    <a:pt x="4747" y="8190"/>
                    <a:pt x="5095" y="8564"/>
                    <a:pt x="5532" y="8564"/>
                  </a:cubicBezTo>
                  <a:lnTo>
                    <a:pt x="6005" y="8564"/>
                  </a:lnTo>
                  <a:lnTo>
                    <a:pt x="6005" y="9198"/>
                  </a:lnTo>
                  <a:cubicBezTo>
                    <a:pt x="6005" y="9680"/>
                    <a:pt x="5612" y="10063"/>
                    <a:pt x="5131" y="10063"/>
                  </a:cubicBezTo>
                  <a:lnTo>
                    <a:pt x="4006" y="10063"/>
                  </a:lnTo>
                  <a:lnTo>
                    <a:pt x="4006" y="7565"/>
                  </a:lnTo>
                  <a:cubicBezTo>
                    <a:pt x="4006" y="7431"/>
                    <a:pt x="3908" y="7324"/>
                    <a:pt x="3783" y="7307"/>
                  </a:cubicBezTo>
                  <a:cubicBezTo>
                    <a:pt x="3773" y="7305"/>
                    <a:pt x="3763" y="7305"/>
                    <a:pt x="3753" y="7305"/>
                  </a:cubicBezTo>
                  <a:cubicBezTo>
                    <a:pt x="3615" y="7305"/>
                    <a:pt x="3507" y="7415"/>
                    <a:pt x="3507" y="7556"/>
                  </a:cubicBezTo>
                  <a:lnTo>
                    <a:pt x="3507" y="10063"/>
                  </a:lnTo>
                  <a:lnTo>
                    <a:pt x="2374" y="10063"/>
                  </a:lnTo>
                  <a:cubicBezTo>
                    <a:pt x="1892" y="10063"/>
                    <a:pt x="1500" y="9680"/>
                    <a:pt x="1500" y="9198"/>
                  </a:cubicBezTo>
                  <a:lnTo>
                    <a:pt x="1500" y="6441"/>
                  </a:lnTo>
                  <a:cubicBezTo>
                    <a:pt x="1500" y="5959"/>
                    <a:pt x="1892" y="5567"/>
                    <a:pt x="2374" y="5567"/>
                  </a:cubicBezTo>
                  <a:lnTo>
                    <a:pt x="3507" y="5567"/>
                  </a:lnTo>
                  <a:lnTo>
                    <a:pt x="3507" y="6352"/>
                  </a:lnTo>
                  <a:cubicBezTo>
                    <a:pt x="3507" y="6486"/>
                    <a:pt x="3596" y="6593"/>
                    <a:pt x="3721" y="6611"/>
                  </a:cubicBezTo>
                  <a:cubicBezTo>
                    <a:pt x="3731" y="6612"/>
                    <a:pt x="3742" y="6613"/>
                    <a:pt x="3752" y="6613"/>
                  </a:cubicBezTo>
                  <a:cubicBezTo>
                    <a:pt x="3890" y="6613"/>
                    <a:pt x="4006" y="6502"/>
                    <a:pt x="4006" y="6361"/>
                  </a:cubicBezTo>
                  <a:lnTo>
                    <a:pt x="4006" y="5567"/>
                  </a:lnTo>
                  <a:close/>
                  <a:moveTo>
                    <a:pt x="13035" y="5567"/>
                  </a:moveTo>
                  <a:lnTo>
                    <a:pt x="13035" y="10063"/>
                  </a:lnTo>
                  <a:lnTo>
                    <a:pt x="11937" y="10063"/>
                  </a:lnTo>
                  <a:cubicBezTo>
                    <a:pt x="11456" y="10063"/>
                    <a:pt x="11072" y="9680"/>
                    <a:pt x="11072" y="9198"/>
                  </a:cubicBezTo>
                  <a:lnTo>
                    <a:pt x="11072" y="8564"/>
                  </a:lnTo>
                  <a:lnTo>
                    <a:pt x="11518" y="8564"/>
                  </a:lnTo>
                  <a:cubicBezTo>
                    <a:pt x="11911" y="8564"/>
                    <a:pt x="12250" y="8279"/>
                    <a:pt x="12285" y="7886"/>
                  </a:cubicBezTo>
                  <a:cubicBezTo>
                    <a:pt x="12321" y="7440"/>
                    <a:pt x="11973" y="7066"/>
                    <a:pt x="11536" y="7066"/>
                  </a:cubicBezTo>
                  <a:lnTo>
                    <a:pt x="11072" y="7066"/>
                  </a:lnTo>
                  <a:lnTo>
                    <a:pt x="11072" y="6441"/>
                  </a:lnTo>
                  <a:cubicBezTo>
                    <a:pt x="11072" y="5959"/>
                    <a:pt x="11456" y="5567"/>
                    <a:pt x="11937" y="5567"/>
                  </a:cubicBezTo>
                  <a:close/>
                  <a:moveTo>
                    <a:pt x="14694" y="5567"/>
                  </a:moveTo>
                  <a:cubicBezTo>
                    <a:pt x="15176" y="5567"/>
                    <a:pt x="15568" y="5959"/>
                    <a:pt x="15568" y="6441"/>
                  </a:cubicBezTo>
                  <a:lnTo>
                    <a:pt x="15568" y="9198"/>
                  </a:lnTo>
                  <a:cubicBezTo>
                    <a:pt x="15568" y="9680"/>
                    <a:pt x="15176" y="10063"/>
                    <a:pt x="14694" y="10063"/>
                  </a:cubicBezTo>
                  <a:lnTo>
                    <a:pt x="13534" y="10063"/>
                  </a:lnTo>
                  <a:lnTo>
                    <a:pt x="13534" y="5567"/>
                  </a:lnTo>
                  <a:close/>
                  <a:moveTo>
                    <a:pt x="5131" y="4568"/>
                  </a:moveTo>
                  <a:cubicBezTo>
                    <a:pt x="6165" y="4568"/>
                    <a:pt x="7004" y="5406"/>
                    <a:pt x="7004" y="6441"/>
                  </a:cubicBezTo>
                  <a:lnTo>
                    <a:pt x="7004" y="7066"/>
                  </a:lnTo>
                  <a:lnTo>
                    <a:pt x="6504" y="7066"/>
                  </a:lnTo>
                  <a:lnTo>
                    <a:pt x="6504" y="6441"/>
                  </a:lnTo>
                  <a:cubicBezTo>
                    <a:pt x="6504" y="5683"/>
                    <a:pt x="5889" y="5067"/>
                    <a:pt x="5131" y="5067"/>
                  </a:cubicBezTo>
                  <a:lnTo>
                    <a:pt x="2374" y="5067"/>
                  </a:lnTo>
                  <a:cubicBezTo>
                    <a:pt x="1616" y="5067"/>
                    <a:pt x="1000" y="5683"/>
                    <a:pt x="1000" y="6441"/>
                  </a:cubicBezTo>
                  <a:lnTo>
                    <a:pt x="1000" y="9198"/>
                  </a:lnTo>
                  <a:cubicBezTo>
                    <a:pt x="1000" y="9947"/>
                    <a:pt x="1616" y="10563"/>
                    <a:pt x="2374" y="10563"/>
                  </a:cubicBezTo>
                  <a:lnTo>
                    <a:pt x="5131" y="10563"/>
                  </a:lnTo>
                  <a:cubicBezTo>
                    <a:pt x="5889" y="10563"/>
                    <a:pt x="6504" y="9947"/>
                    <a:pt x="6504" y="9198"/>
                  </a:cubicBezTo>
                  <a:lnTo>
                    <a:pt x="6504" y="8564"/>
                  </a:lnTo>
                  <a:lnTo>
                    <a:pt x="7004" y="8564"/>
                  </a:lnTo>
                  <a:lnTo>
                    <a:pt x="7004" y="9198"/>
                  </a:lnTo>
                  <a:cubicBezTo>
                    <a:pt x="7004" y="10224"/>
                    <a:pt x="6165" y="11071"/>
                    <a:pt x="5131" y="11071"/>
                  </a:cubicBezTo>
                  <a:lnTo>
                    <a:pt x="2374" y="11071"/>
                  </a:lnTo>
                  <a:cubicBezTo>
                    <a:pt x="1339" y="11071"/>
                    <a:pt x="501" y="10224"/>
                    <a:pt x="501" y="9198"/>
                  </a:cubicBezTo>
                  <a:lnTo>
                    <a:pt x="501" y="6441"/>
                  </a:lnTo>
                  <a:cubicBezTo>
                    <a:pt x="501" y="5406"/>
                    <a:pt x="1339" y="4568"/>
                    <a:pt x="2374" y="4568"/>
                  </a:cubicBezTo>
                  <a:close/>
                  <a:moveTo>
                    <a:pt x="14694" y="4568"/>
                  </a:moveTo>
                  <a:cubicBezTo>
                    <a:pt x="15729" y="4568"/>
                    <a:pt x="16567" y="5406"/>
                    <a:pt x="16567" y="6441"/>
                  </a:cubicBezTo>
                  <a:lnTo>
                    <a:pt x="16567" y="9198"/>
                  </a:lnTo>
                  <a:cubicBezTo>
                    <a:pt x="16567" y="10224"/>
                    <a:pt x="15729" y="11071"/>
                    <a:pt x="14694" y="11071"/>
                  </a:cubicBezTo>
                  <a:lnTo>
                    <a:pt x="11937" y="11071"/>
                  </a:lnTo>
                  <a:cubicBezTo>
                    <a:pt x="10911" y="11071"/>
                    <a:pt x="10073" y="10224"/>
                    <a:pt x="10073" y="9198"/>
                  </a:cubicBezTo>
                  <a:lnTo>
                    <a:pt x="10073" y="8564"/>
                  </a:lnTo>
                  <a:lnTo>
                    <a:pt x="10572" y="8564"/>
                  </a:lnTo>
                  <a:lnTo>
                    <a:pt x="10572" y="9198"/>
                  </a:lnTo>
                  <a:cubicBezTo>
                    <a:pt x="10572" y="9947"/>
                    <a:pt x="11188" y="10563"/>
                    <a:pt x="11937" y="10563"/>
                  </a:cubicBezTo>
                  <a:lnTo>
                    <a:pt x="14694" y="10563"/>
                  </a:lnTo>
                  <a:cubicBezTo>
                    <a:pt x="15452" y="10563"/>
                    <a:pt x="16068" y="9947"/>
                    <a:pt x="16068" y="9198"/>
                  </a:cubicBezTo>
                  <a:lnTo>
                    <a:pt x="16068" y="6441"/>
                  </a:lnTo>
                  <a:cubicBezTo>
                    <a:pt x="16068" y="5683"/>
                    <a:pt x="15452" y="5067"/>
                    <a:pt x="14694" y="5067"/>
                  </a:cubicBezTo>
                  <a:lnTo>
                    <a:pt x="11937" y="5067"/>
                  </a:lnTo>
                  <a:cubicBezTo>
                    <a:pt x="11188" y="5067"/>
                    <a:pt x="10572" y="5683"/>
                    <a:pt x="10572" y="6441"/>
                  </a:cubicBezTo>
                  <a:lnTo>
                    <a:pt x="10572" y="7066"/>
                  </a:lnTo>
                  <a:lnTo>
                    <a:pt x="10073" y="7066"/>
                  </a:lnTo>
                  <a:lnTo>
                    <a:pt x="10073" y="6441"/>
                  </a:lnTo>
                  <a:cubicBezTo>
                    <a:pt x="10073" y="5406"/>
                    <a:pt x="10911" y="4568"/>
                    <a:pt x="11937" y="4568"/>
                  </a:cubicBezTo>
                  <a:close/>
                  <a:moveTo>
                    <a:pt x="4622" y="0"/>
                  </a:moveTo>
                  <a:cubicBezTo>
                    <a:pt x="4006" y="0"/>
                    <a:pt x="3507" y="500"/>
                    <a:pt x="3507" y="1115"/>
                  </a:cubicBezTo>
                  <a:cubicBezTo>
                    <a:pt x="3507" y="1820"/>
                    <a:pt x="3507" y="3381"/>
                    <a:pt x="3507" y="4068"/>
                  </a:cubicBezTo>
                  <a:lnTo>
                    <a:pt x="2374" y="4068"/>
                  </a:lnTo>
                  <a:cubicBezTo>
                    <a:pt x="1063" y="4068"/>
                    <a:pt x="1" y="5130"/>
                    <a:pt x="1" y="6441"/>
                  </a:cubicBezTo>
                  <a:lnTo>
                    <a:pt x="1" y="9198"/>
                  </a:lnTo>
                  <a:cubicBezTo>
                    <a:pt x="1" y="10500"/>
                    <a:pt x="1063" y="11571"/>
                    <a:pt x="2374" y="11571"/>
                  </a:cubicBezTo>
                  <a:lnTo>
                    <a:pt x="3507" y="11571"/>
                  </a:lnTo>
                  <a:lnTo>
                    <a:pt x="3507" y="13239"/>
                  </a:lnTo>
                  <a:cubicBezTo>
                    <a:pt x="3507" y="13382"/>
                    <a:pt x="3623" y="13498"/>
                    <a:pt x="3766" y="13498"/>
                  </a:cubicBezTo>
                  <a:lnTo>
                    <a:pt x="9850" y="13498"/>
                  </a:lnTo>
                  <a:cubicBezTo>
                    <a:pt x="9868" y="13498"/>
                    <a:pt x="9877" y="13498"/>
                    <a:pt x="9894" y="13480"/>
                  </a:cubicBezTo>
                  <a:cubicBezTo>
                    <a:pt x="10117" y="13266"/>
                    <a:pt x="9966" y="12998"/>
                    <a:pt x="9752" y="12998"/>
                  </a:cubicBezTo>
                  <a:lnTo>
                    <a:pt x="4149" y="12998"/>
                  </a:lnTo>
                  <a:cubicBezTo>
                    <a:pt x="4069" y="12998"/>
                    <a:pt x="4006" y="12936"/>
                    <a:pt x="4006" y="12855"/>
                  </a:cubicBezTo>
                  <a:lnTo>
                    <a:pt x="4006" y="11571"/>
                  </a:lnTo>
                  <a:lnTo>
                    <a:pt x="5131" y="11571"/>
                  </a:lnTo>
                  <a:cubicBezTo>
                    <a:pt x="6442" y="11571"/>
                    <a:pt x="7504" y="10500"/>
                    <a:pt x="7504" y="9198"/>
                  </a:cubicBezTo>
                  <a:lnTo>
                    <a:pt x="7504" y="8564"/>
                  </a:lnTo>
                  <a:lnTo>
                    <a:pt x="9564" y="8564"/>
                  </a:lnTo>
                  <a:lnTo>
                    <a:pt x="9564" y="9198"/>
                  </a:lnTo>
                  <a:cubicBezTo>
                    <a:pt x="9564" y="10500"/>
                    <a:pt x="10635" y="11571"/>
                    <a:pt x="11937" y="11571"/>
                  </a:cubicBezTo>
                  <a:lnTo>
                    <a:pt x="13035" y="11571"/>
                  </a:lnTo>
                  <a:lnTo>
                    <a:pt x="13035" y="12855"/>
                  </a:lnTo>
                  <a:cubicBezTo>
                    <a:pt x="13035" y="12936"/>
                    <a:pt x="12972" y="12998"/>
                    <a:pt x="12892" y="12998"/>
                  </a:cubicBezTo>
                  <a:lnTo>
                    <a:pt x="10867" y="12998"/>
                  </a:lnTo>
                  <a:cubicBezTo>
                    <a:pt x="10849" y="12998"/>
                    <a:pt x="10831" y="13007"/>
                    <a:pt x="10822" y="13016"/>
                  </a:cubicBezTo>
                  <a:cubicBezTo>
                    <a:pt x="10599" y="13230"/>
                    <a:pt x="10742" y="13498"/>
                    <a:pt x="10956" y="13498"/>
                  </a:cubicBezTo>
                  <a:lnTo>
                    <a:pt x="13275" y="13498"/>
                  </a:lnTo>
                  <a:cubicBezTo>
                    <a:pt x="13418" y="13498"/>
                    <a:pt x="13534" y="13382"/>
                    <a:pt x="13534" y="13239"/>
                  </a:cubicBezTo>
                  <a:lnTo>
                    <a:pt x="13534" y="11571"/>
                  </a:lnTo>
                  <a:lnTo>
                    <a:pt x="14694" y="11571"/>
                  </a:lnTo>
                  <a:cubicBezTo>
                    <a:pt x="16005" y="11571"/>
                    <a:pt x="17067" y="10500"/>
                    <a:pt x="17067" y="9198"/>
                  </a:cubicBezTo>
                  <a:lnTo>
                    <a:pt x="17067" y="6441"/>
                  </a:lnTo>
                  <a:cubicBezTo>
                    <a:pt x="17067" y="5130"/>
                    <a:pt x="16005" y="4068"/>
                    <a:pt x="14694" y="4068"/>
                  </a:cubicBezTo>
                  <a:lnTo>
                    <a:pt x="13516" y="4068"/>
                  </a:lnTo>
                  <a:cubicBezTo>
                    <a:pt x="13516" y="3381"/>
                    <a:pt x="13516" y="1811"/>
                    <a:pt x="13516" y="1115"/>
                  </a:cubicBezTo>
                  <a:cubicBezTo>
                    <a:pt x="13516" y="500"/>
                    <a:pt x="13017" y="0"/>
                    <a:pt x="12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3" name="Google Shape;14753;p116"/>
          <p:cNvGrpSpPr/>
          <p:nvPr/>
        </p:nvGrpSpPr>
        <p:grpSpPr>
          <a:xfrm>
            <a:off x="2838212" y="2497722"/>
            <a:ext cx="389284" cy="388465"/>
            <a:chOff x="2838212" y="2497722"/>
            <a:chExt cx="389284" cy="388465"/>
          </a:xfrm>
        </p:grpSpPr>
        <p:sp>
          <p:nvSpPr>
            <p:cNvPr id="14754" name="Google Shape;14754;p116"/>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5" name="Google Shape;14755;p116"/>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6" name="Google Shape;14756;p116"/>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7" name="Google Shape;14757;p116"/>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8" name="Google Shape;14758;p116"/>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9" name="Google Shape;14759;p116"/>
          <p:cNvGrpSpPr/>
          <p:nvPr/>
        </p:nvGrpSpPr>
        <p:grpSpPr>
          <a:xfrm>
            <a:off x="3450250" y="2497722"/>
            <a:ext cx="388488" cy="388465"/>
            <a:chOff x="3450250" y="2497722"/>
            <a:chExt cx="388488" cy="388465"/>
          </a:xfrm>
        </p:grpSpPr>
        <p:sp>
          <p:nvSpPr>
            <p:cNvPr id="14760" name="Google Shape;14760;p116"/>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1" name="Google Shape;14761;p116"/>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2" name="Google Shape;14762;p116"/>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3" name="Google Shape;14763;p116"/>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4" name="Google Shape;14764;p116"/>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5" name="Google Shape;14765;p116"/>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6" name="Google Shape;14766;p116"/>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7" name="Google Shape;14767;p116"/>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8" name="Google Shape;14768;p116"/>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9" name="Google Shape;14769;p116"/>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0" name="Google Shape;14770;p116"/>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1" name="Google Shape;14771;p116"/>
          <p:cNvGrpSpPr/>
          <p:nvPr/>
        </p:nvGrpSpPr>
        <p:grpSpPr>
          <a:xfrm>
            <a:off x="4062288" y="2497722"/>
            <a:ext cx="387668" cy="388465"/>
            <a:chOff x="4062288" y="2497722"/>
            <a:chExt cx="387668" cy="388465"/>
          </a:xfrm>
        </p:grpSpPr>
        <p:sp>
          <p:nvSpPr>
            <p:cNvPr id="14772" name="Google Shape;14772;p116"/>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3" name="Google Shape;14773;p116"/>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4" name="Google Shape;14774;p116"/>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5" name="Google Shape;14775;p116"/>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6" name="Google Shape;14776;p116"/>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7" name="Google Shape;14777;p116"/>
          <p:cNvGrpSpPr/>
          <p:nvPr/>
        </p:nvGrpSpPr>
        <p:grpSpPr>
          <a:xfrm>
            <a:off x="4673507" y="2512540"/>
            <a:ext cx="388283" cy="358828"/>
            <a:chOff x="4673507" y="2512540"/>
            <a:chExt cx="388283" cy="358828"/>
          </a:xfrm>
        </p:grpSpPr>
        <p:sp>
          <p:nvSpPr>
            <p:cNvPr id="14778" name="Google Shape;14778;p116"/>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9" name="Google Shape;14779;p116"/>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0" name="Google Shape;14780;p116"/>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1" name="Google Shape;14781;p116"/>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2" name="Google Shape;14782;p116"/>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3" name="Google Shape;14783;p116"/>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4" name="Google Shape;14784;p116"/>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5" name="Google Shape;14785;p116"/>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6" name="Google Shape;14786;p116"/>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7" name="Google Shape;14787;p116"/>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8" name="Google Shape;14788;p116"/>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9" name="Google Shape;14789;p116"/>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0" name="Google Shape;14790;p116"/>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1" name="Google Shape;14791;p116"/>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2" name="Google Shape;14792;p116"/>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3" name="Google Shape;14793;p116"/>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4" name="Google Shape;14794;p116"/>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5" name="Google Shape;14795;p116"/>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6" name="Google Shape;14796;p116"/>
          <p:cNvGrpSpPr/>
          <p:nvPr/>
        </p:nvGrpSpPr>
        <p:grpSpPr>
          <a:xfrm>
            <a:off x="5315204" y="2497722"/>
            <a:ext cx="321680" cy="388465"/>
            <a:chOff x="5315204" y="2497722"/>
            <a:chExt cx="321680" cy="388465"/>
          </a:xfrm>
        </p:grpSpPr>
        <p:sp>
          <p:nvSpPr>
            <p:cNvPr id="14797" name="Google Shape;14797;p116"/>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8" name="Google Shape;14798;p116"/>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9" name="Google Shape;14799;p116"/>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0" name="Google Shape;14800;p116"/>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1" name="Google Shape;14801;p116"/>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02" name="Google Shape;14802;p116"/>
          <p:cNvSpPr/>
          <p:nvPr/>
        </p:nvSpPr>
        <p:spPr>
          <a:xfrm>
            <a:off x="5890686" y="2531023"/>
            <a:ext cx="395385" cy="321862"/>
          </a:xfrm>
          <a:custGeom>
            <a:avLst/>
            <a:gdLst/>
            <a:ahLst/>
            <a:cxnLst/>
            <a:rect l="l" t="t" r="r" b="b"/>
            <a:pathLst>
              <a:path w="17370" h="14140" extrusionOk="0">
                <a:moveTo>
                  <a:pt x="8797" y="509"/>
                </a:moveTo>
                <a:cubicBezTo>
                  <a:pt x="8806" y="509"/>
                  <a:pt x="8814" y="517"/>
                  <a:pt x="8814" y="526"/>
                </a:cubicBezTo>
                <a:lnTo>
                  <a:pt x="10170" y="2873"/>
                </a:lnTo>
                <a:cubicBezTo>
                  <a:pt x="10179" y="2873"/>
                  <a:pt x="10179" y="2882"/>
                  <a:pt x="10170" y="2899"/>
                </a:cubicBezTo>
                <a:cubicBezTo>
                  <a:pt x="10162" y="2908"/>
                  <a:pt x="10153" y="2908"/>
                  <a:pt x="10153" y="2908"/>
                </a:cubicBezTo>
                <a:lnTo>
                  <a:pt x="7441" y="2908"/>
                </a:lnTo>
                <a:cubicBezTo>
                  <a:pt x="7432" y="2908"/>
                  <a:pt x="7423" y="2908"/>
                  <a:pt x="7414" y="2899"/>
                </a:cubicBezTo>
                <a:cubicBezTo>
                  <a:pt x="7405" y="2882"/>
                  <a:pt x="7414" y="2873"/>
                  <a:pt x="7414" y="2873"/>
                </a:cubicBezTo>
                <a:lnTo>
                  <a:pt x="8770" y="526"/>
                </a:lnTo>
                <a:cubicBezTo>
                  <a:pt x="8770" y="517"/>
                  <a:pt x="8779" y="509"/>
                  <a:pt x="8797" y="509"/>
                </a:cubicBezTo>
                <a:close/>
                <a:moveTo>
                  <a:pt x="13730" y="1945"/>
                </a:moveTo>
                <a:cubicBezTo>
                  <a:pt x="13748" y="1945"/>
                  <a:pt x="13748" y="1954"/>
                  <a:pt x="13748" y="1954"/>
                </a:cubicBezTo>
                <a:lnTo>
                  <a:pt x="15104" y="4300"/>
                </a:lnTo>
                <a:cubicBezTo>
                  <a:pt x="15113" y="4309"/>
                  <a:pt x="15113" y="4318"/>
                  <a:pt x="15104" y="4327"/>
                </a:cubicBezTo>
                <a:cubicBezTo>
                  <a:pt x="15095" y="4345"/>
                  <a:pt x="15086" y="4345"/>
                  <a:pt x="15086" y="4345"/>
                </a:cubicBezTo>
                <a:lnTo>
                  <a:pt x="12374" y="4345"/>
                </a:lnTo>
                <a:cubicBezTo>
                  <a:pt x="12365" y="4345"/>
                  <a:pt x="12356" y="4345"/>
                  <a:pt x="12347" y="4327"/>
                </a:cubicBezTo>
                <a:cubicBezTo>
                  <a:pt x="12338" y="4318"/>
                  <a:pt x="12347" y="4309"/>
                  <a:pt x="12347" y="4300"/>
                </a:cubicBezTo>
                <a:lnTo>
                  <a:pt x="13703" y="1954"/>
                </a:lnTo>
                <a:cubicBezTo>
                  <a:pt x="13703" y="1954"/>
                  <a:pt x="13712" y="1945"/>
                  <a:pt x="13730" y="1945"/>
                </a:cubicBezTo>
                <a:close/>
                <a:moveTo>
                  <a:pt x="3863" y="3711"/>
                </a:moveTo>
                <a:cubicBezTo>
                  <a:pt x="3872" y="3711"/>
                  <a:pt x="3881" y="3720"/>
                  <a:pt x="3881" y="3720"/>
                </a:cubicBezTo>
                <a:lnTo>
                  <a:pt x="5237" y="6066"/>
                </a:lnTo>
                <a:cubicBezTo>
                  <a:pt x="5237" y="6075"/>
                  <a:pt x="5246" y="6084"/>
                  <a:pt x="5237" y="6093"/>
                </a:cubicBezTo>
                <a:cubicBezTo>
                  <a:pt x="5228" y="6111"/>
                  <a:pt x="5219" y="6111"/>
                  <a:pt x="5219" y="6111"/>
                </a:cubicBezTo>
                <a:lnTo>
                  <a:pt x="2507" y="6111"/>
                </a:lnTo>
                <a:cubicBezTo>
                  <a:pt x="2498" y="6111"/>
                  <a:pt x="2489" y="6111"/>
                  <a:pt x="2480" y="6093"/>
                </a:cubicBezTo>
                <a:cubicBezTo>
                  <a:pt x="2472" y="6084"/>
                  <a:pt x="2480" y="6075"/>
                  <a:pt x="2480" y="6066"/>
                </a:cubicBezTo>
                <a:lnTo>
                  <a:pt x="3836" y="3720"/>
                </a:lnTo>
                <a:cubicBezTo>
                  <a:pt x="3836" y="3720"/>
                  <a:pt x="3845" y="3711"/>
                  <a:pt x="3863" y="3711"/>
                </a:cubicBezTo>
                <a:close/>
                <a:moveTo>
                  <a:pt x="7521" y="6771"/>
                </a:moveTo>
                <a:lnTo>
                  <a:pt x="7521" y="12641"/>
                </a:lnTo>
                <a:lnTo>
                  <a:pt x="5094" y="12641"/>
                </a:lnTo>
                <a:lnTo>
                  <a:pt x="5094" y="8591"/>
                </a:lnTo>
                <a:lnTo>
                  <a:pt x="7521" y="6771"/>
                </a:lnTo>
                <a:close/>
                <a:moveTo>
                  <a:pt x="9555" y="3408"/>
                </a:moveTo>
                <a:lnTo>
                  <a:pt x="9555" y="12641"/>
                </a:lnTo>
                <a:lnTo>
                  <a:pt x="8056" y="12641"/>
                </a:lnTo>
                <a:lnTo>
                  <a:pt x="8056" y="3408"/>
                </a:lnTo>
                <a:close/>
                <a:moveTo>
                  <a:pt x="10054" y="6263"/>
                </a:moveTo>
                <a:lnTo>
                  <a:pt x="12490" y="7164"/>
                </a:lnTo>
                <a:lnTo>
                  <a:pt x="12490" y="12641"/>
                </a:lnTo>
                <a:lnTo>
                  <a:pt x="10054" y="12641"/>
                </a:lnTo>
                <a:lnTo>
                  <a:pt x="10054" y="6263"/>
                </a:lnTo>
                <a:close/>
                <a:moveTo>
                  <a:pt x="14488" y="4844"/>
                </a:moveTo>
                <a:lnTo>
                  <a:pt x="14488" y="12641"/>
                </a:lnTo>
                <a:lnTo>
                  <a:pt x="12989" y="12641"/>
                </a:lnTo>
                <a:lnTo>
                  <a:pt x="12989" y="4844"/>
                </a:lnTo>
                <a:close/>
                <a:moveTo>
                  <a:pt x="8797" y="0"/>
                </a:moveTo>
                <a:cubicBezTo>
                  <a:pt x="8600" y="0"/>
                  <a:pt x="8431" y="98"/>
                  <a:pt x="8333" y="268"/>
                </a:cubicBezTo>
                <a:lnTo>
                  <a:pt x="6977" y="2614"/>
                </a:lnTo>
                <a:cubicBezTo>
                  <a:pt x="6772" y="2953"/>
                  <a:pt x="7441" y="3408"/>
                  <a:pt x="7441" y="3408"/>
                </a:cubicBezTo>
                <a:lnTo>
                  <a:pt x="7521" y="3408"/>
                </a:lnTo>
                <a:lnTo>
                  <a:pt x="7521" y="6120"/>
                </a:lnTo>
                <a:lnTo>
                  <a:pt x="5094" y="7922"/>
                </a:lnTo>
                <a:lnTo>
                  <a:pt x="5094" y="6575"/>
                </a:lnTo>
                <a:lnTo>
                  <a:pt x="5210" y="6575"/>
                </a:lnTo>
                <a:cubicBezTo>
                  <a:pt x="5210" y="6575"/>
                  <a:pt x="5879" y="6156"/>
                  <a:pt x="5674" y="5808"/>
                </a:cubicBezTo>
                <a:lnTo>
                  <a:pt x="4318" y="3461"/>
                </a:lnTo>
                <a:cubicBezTo>
                  <a:pt x="4220" y="3301"/>
                  <a:pt x="4051" y="3203"/>
                  <a:pt x="3863" y="3203"/>
                </a:cubicBezTo>
                <a:cubicBezTo>
                  <a:pt x="3667" y="3203"/>
                  <a:pt x="3497" y="3301"/>
                  <a:pt x="3399" y="3461"/>
                </a:cubicBezTo>
                <a:lnTo>
                  <a:pt x="2043" y="5808"/>
                </a:lnTo>
                <a:cubicBezTo>
                  <a:pt x="1838" y="6156"/>
                  <a:pt x="2106" y="6611"/>
                  <a:pt x="2507" y="6611"/>
                </a:cubicBezTo>
                <a:lnTo>
                  <a:pt x="2596" y="6611"/>
                </a:lnTo>
                <a:lnTo>
                  <a:pt x="2596" y="10099"/>
                </a:lnTo>
                <a:cubicBezTo>
                  <a:pt x="2596" y="10232"/>
                  <a:pt x="2712" y="10348"/>
                  <a:pt x="2846" y="10348"/>
                </a:cubicBezTo>
                <a:cubicBezTo>
                  <a:pt x="2989" y="10348"/>
                  <a:pt x="3096" y="10099"/>
                  <a:pt x="3096" y="10099"/>
                </a:cubicBezTo>
                <a:lnTo>
                  <a:pt x="3096" y="6611"/>
                </a:lnTo>
                <a:lnTo>
                  <a:pt x="4595" y="6611"/>
                </a:lnTo>
                <a:lnTo>
                  <a:pt x="4595" y="12641"/>
                </a:lnTo>
                <a:lnTo>
                  <a:pt x="3096" y="12641"/>
                </a:lnTo>
                <a:lnTo>
                  <a:pt x="3096" y="11285"/>
                </a:lnTo>
                <a:cubicBezTo>
                  <a:pt x="3096" y="11160"/>
                  <a:pt x="2998" y="11044"/>
                  <a:pt x="2873" y="11026"/>
                </a:cubicBezTo>
                <a:cubicBezTo>
                  <a:pt x="2863" y="11025"/>
                  <a:pt x="2852" y="11025"/>
                  <a:pt x="2842" y="11025"/>
                </a:cubicBezTo>
                <a:cubicBezTo>
                  <a:pt x="2705" y="11025"/>
                  <a:pt x="2596" y="11135"/>
                  <a:pt x="2596" y="11276"/>
                </a:cubicBezTo>
                <a:lnTo>
                  <a:pt x="2596" y="12641"/>
                </a:lnTo>
                <a:lnTo>
                  <a:pt x="1000" y="12641"/>
                </a:lnTo>
                <a:cubicBezTo>
                  <a:pt x="18" y="12677"/>
                  <a:pt x="0" y="14104"/>
                  <a:pt x="1000" y="14140"/>
                </a:cubicBezTo>
                <a:lnTo>
                  <a:pt x="11625" y="14140"/>
                </a:lnTo>
                <a:cubicBezTo>
                  <a:pt x="11955" y="14131"/>
                  <a:pt x="11955" y="13658"/>
                  <a:pt x="11625" y="13640"/>
                </a:cubicBezTo>
                <a:lnTo>
                  <a:pt x="1009" y="13640"/>
                </a:lnTo>
                <a:cubicBezTo>
                  <a:pt x="687" y="13631"/>
                  <a:pt x="670" y="13159"/>
                  <a:pt x="1009" y="13141"/>
                </a:cubicBezTo>
                <a:lnTo>
                  <a:pt x="16567" y="13141"/>
                </a:lnTo>
                <a:cubicBezTo>
                  <a:pt x="16683" y="13141"/>
                  <a:pt x="16799" y="13221"/>
                  <a:pt x="16817" y="13337"/>
                </a:cubicBezTo>
                <a:cubicBezTo>
                  <a:pt x="16852" y="13498"/>
                  <a:pt x="16727" y="13640"/>
                  <a:pt x="16576" y="13640"/>
                </a:cubicBezTo>
                <a:lnTo>
                  <a:pt x="12793" y="13640"/>
                </a:lnTo>
                <a:cubicBezTo>
                  <a:pt x="12463" y="13658"/>
                  <a:pt x="12463" y="14131"/>
                  <a:pt x="12793" y="14140"/>
                </a:cubicBezTo>
                <a:lnTo>
                  <a:pt x="16558" y="14140"/>
                </a:lnTo>
                <a:cubicBezTo>
                  <a:pt x="16950" y="14140"/>
                  <a:pt x="17289" y="13854"/>
                  <a:pt x="17325" y="13462"/>
                </a:cubicBezTo>
                <a:cubicBezTo>
                  <a:pt x="17370" y="13016"/>
                  <a:pt x="17013" y="12641"/>
                  <a:pt x="16576" y="12641"/>
                </a:cubicBezTo>
                <a:lnTo>
                  <a:pt x="14988" y="12641"/>
                </a:lnTo>
                <a:lnTo>
                  <a:pt x="14988" y="4844"/>
                </a:lnTo>
                <a:lnTo>
                  <a:pt x="15104" y="4844"/>
                </a:lnTo>
                <a:cubicBezTo>
                  <a:pt x="15108" y="4844"/>
                  <a:pt x="15111" y="4844"/>
                  <a:pt x="15115" y="4844"/>
                </a:cubicBezTo>
                <a:cubicBezTo>
                  <a:pt x="15501" y="4844"/>
                  <a:pt x="15762" y="4395"/>
                  <a:pt x="15559" y="4050"/>
                </a:cubicBezTo>
                <a:lnTo>
                  <a:pt x="14203" y="1722"/>
                </a:lnTo>
                <a:cubicBezTo>
                  <a:pt x="14114" y="1561"/>
                  <a:pt x="13962" y="1454"/>
                  <a:pt x="13783" y="1445"/>
                </a:cubicBezTo>
                <a:cubicBezTo>
                  <a:pt x="13769" y="1444"/>
                  <a:pt x="13754" y="1443"/>
                  <a:pt x="13739" y="1443"/>
                </a:cubicBezTo>
                <a:cubicBezTo>
                  <a:pt x="13551" y="1443"/>
                  <a:pt x="13383" y="1547"/>
                  <a:pt x="13284" y="1704"/>
                </a:cubicBezTo>
                <a:lnTo>
                  <a:pt x="11928" y="4050"/>
                </a:lnTo>
                <a:cubicBezTo>
                  <a:pt x="11725" y="4386"/>
                  <a:pt x="11985" y="4844"/>
                  <a:pt x="12372" y="4844"/>
                </a:cubicBezTo>
                <a:cubicBezTo>
                  <a:pt x="12375" y="4844"/>
                  <a:pt x="12379" y="4844"/>
                  <a:pt x="12383" y="4844"/>
                </a:cubicBezTo>
                <a:lnTo>
                  <a:pt x="12490" y="4844"/>
                </a:lnTo>
                <a:lnTo>
                  <a:pt x="12490" y="6628"/>
                </a:lnTo>
                <a:lnTo>
                  <a:pt x="10054" y="5718"/>
                </a:lnTo>
                <a:lnTo>
                  <a:pt x="10054" y="3381"/>
                </a:lnTo>
                <a:lnTo>
                  <a:pt x="10153" y="3381"/>
                </a:lnTo>
                <a:cubicBezTo>
                  <a:pt x="10164" y="3382"/>
                  <a:pt x="10175" y="3382"/>
                  <a:pt x="10186" y="3382"/>
                </a:cubicBezTo>
                <a:cubicBezTo>
                  <a:pt x="10560" y="3382"/>
                  <a:pt x="10807" y="2943"/>
                  <a:pt x="10608" y="2614"/>
                </a:cubicBezTo>
                <a:lnTo>
                  <a:pt x="9252" y="268"/>
                </a:lnTo>
                <a:cubicBezTo>
                  <a:pt x="9153" y="98"/>
                  <a:pt x="8984" y="0"/>
                  <a:pt x="8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3" name="Google Shape;14803;p116"/>
          <p:cNvGrpSpPr/>
          <p:nvPr/>
        </p:nvGrpSpPr>
        <p:grpSpPr>
          <a:xfrm>
            <a:off x="6499310" y="2497631"/>
            <a:ext cx="399618" cy="388715"/>
            <a:chOff x="6499310" y="2497631"/>
            <a:chExt cx="399618" cy="388715"/>
          </a:xfrm>
        </p:grpSpPr>
        <p:sp>
          <p:nvSpPr>
            <p:cNvPr id="14804" name="Google Shape;14804;p116"/>
            <p:cNvSpPr/>
            <p:nvPr/>
          </p:nvSpPr>
          <p:spPr>
            <a:xfrm>
              <a:off x="6499310" y="2497631"/>
              <a:ext cx="399618" cy="388715"/>
            </a:xfrm>
            <a:custGeom>
              <a:avLst/>
              <a:gdLst/>
              <a:ahLst/>
              <a:cxnLst/>
              <a:rect l="l" t="t" r="r" b="b"/>
              <a:pathLst>
                <a:path w="17556" h="17077" extrusionOk="0">
                  <a:moveTo>
                    <a:pt x="5548" y="1226"/>
                  </a:moveTo>
                  <a:cubicBezTo>
                    <a:pt x="5419" y="1226"/>
                    <a:pt x="5304" y="1321"/>
                    <a:pt x="5283" y="1444"/>
                  </a:cubicBezTo>
                  <a:lnTo>
                    <a:pt x="5283" y="1444"/>
                  </a:lnTo>
                  <a:cubicBezTo>
                    <a:pt x="5436" y="1384"/>
                    <a:pt x="5592" y="1329"/>
                    <a:pt x="5753" y="1280"/>
                  </a:cubicBezTo>
                  <a:cubicBezTo>
                    <a:pt x="5776" y="1262"/>
                    <a:pt x="5799" y="1244"/>
                    <a:pt x="5823" y="1226"/>
                  </a:cubicBezTo>
                  <a:close/>
                  <a:moveTo>
                    <a:pt x="13041" y="11628"/>
                  </a:moveTo>
                  <a:lnTo>
                    <a:pt x="13300" y="11896"/>
                  </a:lnTo>
                  <a:cubicBezTo>
                    <a:pt x="13371" y="11967"/>
                    <a:pt x="13371" y="12074"/>
                    <a:pt x="13300" y="12146"/>
                  </a:cubicBezTo>
                  <a:lnTo>
                    <a:pt x="12542" y="12913"/>
                  </a:lnTo>
                  <a:cubicBezTo>
                    <a:pt x="12506" y="12948"/>
                    <a:pt x="12459" y="12966"/>
                    <a:pt x="12412" y="12966"/>
                  </a:cubicBezTo>
                  <a:cubicBezTo>
                    <a:pt x="12366" y="12966"/>
                    <a:pt x="12319" y="12948"/>
                    <a:pt x="12283" y="12913"/>
                  </a:cubicBezTo>
                  <a:lnTo>
                    <a:pt x="12024" y="12645"/>
                  </a:lnTo>
                  <a:cubicBezTo>
                    <a:pt x="12399" y="12342"/>
                    <a:pt x="12738" y="12003"/>
                    <a:pt x="13041" y="11628"/>
                  </a:cubicBezTo>
                  <a:close/>
                  <a:moveTo>
                    <a:pt x="13452" y="12708"/>
                  </a:moveTo>
                  <a:lnTo>
                    <a:pt x="14165" y="13421"/>
                  </a:lnTo>
                  <a:lnTo>
                    <a:pt x="13818" y="13778"/>
                  </a:lnTo>
                  <a:lnTo>
                    <a:pt x="13095" y="13055"/>
                  </a:lnTo>
                  <a:lnTo>
                    <a:pt x="13452" y="12708"/>
                  </a:lnTo>
                  <a:close/>
                  <a:moveTo>
                    <a:pt x="14620" y="13680"/>
                  </a:moveTo>
                  <a:lnTo>
                    <a:pt x="16405" y="15464"/>
                  </a:lnTo>
                  <a:lnTo>
                    <a:pt x="15860" y="16017"/>
                  </a:lnTo>
                  <a:lnTo>
                    <a:pt x="14067" y="14224"/>
                  </a:lnTo>
                  <a:lnTo>
                    <a:pt x="14620" y="13680"/>
                  </a:lnTo>
                  <a:close/>
                  <a:moveTo>
                    <a:pt x="16663" y="15919"/>
                  </a:moveTo>
                  <a:lnTo>
                    <a:pt x="16895" y="16151"/>
                  </a:lnTo>
                  <a:cubicBezTo>
                    <a:pt x="16993" y="16249"/>
                    <a:pt x="16993" y="16419"/>
                    <a:pt x="16895" y="16508"/>
                  </a:cubicBezTo>
                  <a:cubicBezTo>
                    <a:pt x="16851" y="16557"/>
                    <a:pt x="16786" y="16581"/>
                    <a:pt x="16721" y="16581"/>
                  </a:cubicBezTo>
                  <a:cubicBezTo>
                    <a:pt x="16657" y="16581"/>
                    <a:pt x="16592" y="16557"/>
                    <a:pt x="16547" y="16508"/>
                  </a:cubicBezTo>
                  <a:lnTo>
                    <a:pt x="16306" y="16276"/>
                  </a:lnTo>
                  <a:lnTo>
                    <a:pt x="16663" y="15919"/>
                  </a:lnTo>
                  <a:close/>
                  <a:moveTo>
                    <a:pt x="7574" y="1"/>
                  </a:moveTo>
                  <a:cubicBezTo>
                    <a:pt x="3824" y="1"/>
                    <a:pt x="294" y="3078"/>
                    <a:pt x="365" y="7132"/>
                  </a:cubicBezTo>
                  <a:cubicBezTo>
                    <a:pt x="332" y="11293"/>
                    <a:pt x="3870" y="14252"/>
                    <a:pt x="7587" y="14252"/>
                  </a:cubicBezTo>
                  <a:cubicBezTo>
                    <a:pt x="8962" y="14252"/>
                    <a:pt x="10361" y="13847"/>
                    <a:pt x="11614" y="12948"/>
                  </a:cubicBezTo>
                  <a:lnTo>
                    <a:pt x="11926" y="13261"/>
                  </a:lnTo>
                  <a:cubicBezTo>
                    <a:pt x="12055" y="13390"/>
                    <a:pt x="12231" y="13459"/>
                    <a:pt x="12407" y="13459"/>
                  </a:cubicBezTo>
                  <a:cubicBezTo>
                    <a:pt x="12511" y="13459"/>
                    <a:pt x="12616" y="13435"/>
                    <a:pt x="12711" y="13386"/>
                  </a:cubicBezTo>
                  <a:lnTo>
                    <a:pt x="13514" y="14188"/>
                  </a:lnTo>
                  <a:cubicBezTo>
                    <a:pt x="13505" y="14295"/>
                    <a:pt x="13541" y="14403"/>
                    <a:pt x="13630" y="14492"/>
                  </a:cubicBezTo>
                  <a:lnTo>
                    <a:pt x="15602" y="16454"/>
                  </a:lnTo>
                  <a:cubicBezTo>
                    <a:pt x="15674" y="16527"/>
                    <a:pt x="15768" y="16563"/>
                    <a:pt x="15871" y="16563"/>
                  </a:cubicBezTo>
                  <a:cubicBezTo>
                    <a:pt x="15882" y="16563"/>
                    <a:pt x="15893" y="16562"/>
                    <a:pt x="15905" y="16561"/>
                  </a:cubicBezTo>
                  <a:lnTo>
                    <a:pt x="16199" y="16856"/>
                  </a:lnTo>
                  <a:cubicBezTo>
                    <a:pt x="16338" y="17003"/>
                    <a:pt x="16534" y="17077"/>
                    <a:pt x="16730" y="17077"/>
                  </a:cubicBezTo>
                  <a:cubicBezTo>
                    <a:pt x="16927" y="17077"/>
                    <a:pt x="17123" y="17003"/>
                    <a:pt x="17261" y="16856"/>
                  </a:cubicBezTo>
                  <a:cubicBezTo>
                    <a:pt x="17555" y="16579"/>
                    <a:pt x="17555" y="16080"/>
                    <a:pt x="17261" y="15794"/>
                  </a:cubicBezTo>
                  <a:lnTo>
                    <a:pt x="16967" y="15500"/>
                  </a:lnTo>
                  <a:cubicBezTo>
                    <a:pt x="16976" y="15393"/>
                    <a:pt x="16940" y="15286"/>
                    <a:pt x="16860" y="15196"/>
                  </a:cubicBezTo>
                  <a:lnTo>
                    <a:pt x="14888" y="13234"/>
                  </a:lnTo>
                  <a:cubicBezTo>
                    <a:pt x="14808" y="13162"/>
                    <a:pt x="14713" y="13125"/>
                    <a:pt x="14617" y="13125"/>
                  </a:cubicBezTo>
                  <a:cubicBezTo>
                    <a:pt x="14606" y="13125"/>
                    <a:pt x="14595" y="13126"/>
                    <a:pt x="14585" y="13127"/>
                  </a:cubicBezTo>
                  <a:lnTo>
                    <a:pt x="13773" y="12324"/>
                  </a:lnTo>
                  <a:cubicBezTo>
                    <a:pt x="13907" y="12065"/>
                    <a:pt x="13862" y="11744"/>
                    <a:pt x="13648" y="11539"/>
                  </a:cubicBezTo>
                  <a:lnTo>
                    <a:pt x="13345" y="11227"/>
                  </a:lnTo>
                  <a:cubicBezTo>
                    <a:pt x="13505" y="10986"/>
                    <a:pt x="13657" y="10745"/>
                    <a:pt x="13791" y="10495"/>
                  </a:cubicBezTo>
                  <a:lnTo>
                    <a:pt x="14915" y="10495"/>
                  </a:lnTo>
                  <a:cubicBezTo>
                    <a:pt x="16333" y="10495"/>
                    <a:pt x="17484" y="9344"/>
                    <a:pt x="17484" y="7935"/>
                  </a:cubicBezTo>
                  <a:lnTo>
                    <a:pt x="17484" y="985"/>
                  </a:lnTo>
                  <a:cubicBezTo>
                    <a:pt x="17484" y="843"/>
                    <a:pt x="17368" y="727"/>
                    <a:pt x="17216" y="727"/>
                  </a:cubicBezTo>
                  <a:lnTo>
                    <a:pt x="13273" y="727"/>
                  </a:lnTo>
                  <a:cubicBezTo>
                    <a:pt x="13264" y="727"/>
                    <a:pt x="13255" y="727"/>
                    <a:pt x="13255" y="736"/>
                  </a:cubicBezTo>
                  <a:cubicBezTo>
                    <a:pt x="13015" y="950"/>
                    <a:pt x="13166" y="1226"/>
                    <a:pt x="13380" y="1226"/>
                  </a:cubicBezTo>
                  <a:lnTo>
                    <a:pt x="16770" y="1226"/>
                  </a:lnTo>
                  <a:cubicBezTo>
                    <a:pt x="16886" y="1226"/>
                    <a:pt x="16984" y="1315"/>
                    <a:pt x="16984" y="1440"/>
                  </a:cubicBezTo>
                  <a:lnTo>
                    <a:pt x="16984" y="7944"/>
                  </a:lnTo>
                  <a:cubicBezTo>
                    <a:pt x="16984" y="7944"/>
                    <a:pt x="16052" y="9987"/>
                    <a:pt x="14922" y="9987"/>
                  </a:cubicBezTo>
                  <a:cubicBezTo>
                    <a:pt x="14920" y="9987"/>
                    <a:pt x="14917" y="9987"/>
                    <a:pt x="14915" y="9987"/>
                  </a:cubicBezTo>
                  <a:lnTo>
                    <a:pt x="10196" y="9987"/>
                  </a:lnTo>
                  <a:cubicBezTo>
                    <a:pt x="10053" y="9996"/>
                    <a:pt x="9919" y="10085"/>
                    <a:pt x="9857" y="10210"/>
                  </a:cubicBezTo>
                  <a:cubicBezTo>
                    <a:pt x="9553" y="10843"/>
                    <a:pt x="8991" y="11218"/>
                    <a:pt x="8492" y="11441"/>
                  </a:cubicBezTo>
                  <a:cubicBezTo>
                    <a:pt x="8652" y="11093"/>
                    <a:pt x="8706" y="10700"/>
                    <a:pt x="8724" y="10379"/>
                  </a:cubicBezTo>
                  <a:cubicBezTo>
                    <a:pt x="8724" y="10281"/>
                    <a:pt x="8688" y="10183"/>
                    <a:pt x="8617" y="10112"/>
                  </a:cubicBezTo>
                  <a:cubicBezTo>
                    <a:pt x="8559" y="10054"/>
                    <a:pt x="8485" y="10014"/>
                    <a:pt x="8408" y="10014"/>
                  </a:cubicBezTo>
                  <a:cubicBezTo>
                    <a:pt x="8388" y="10014"/>
                    <a:pt x="8369" y="10017"/>
                    <a:pt x="8349" y="10022"/>
                  </a:cubicBezTo>
                  <a:lnTo>
                    <a:pt x="7341" y="10022"/>
                  </a:lnTo>
                  <a:cubicBezTo>
                    <a:pt x="6208" y="9996"/>
                    <a:pt x="5280" y="7944"/>
                    <a:pt x="5280" y="7944"/>
                  </a:cubicBezTo>
                  <a:lnTo>
                    <a:pt x="5280" y="1485"/>
                  </a:lnTo>
                  <a:cubicBezTo>
                    <a:pt x="5280" y="1471"/>
                    <a:pt x="5281" y="1458"/>
                    <a:pt x="5283" y="1444"/>
                  </a:cubicBezTo>
                  <a:lnTo>
                    <a:pt x="5283" y="1444"/>
                  </a:lnTo>
                  <a:cubicBezTo>
                    <a:pt x="655" y="3269"/>
                    <a:pt x="0" y="9708"/>
                    <a:pt x="4379" y="12369"/>
                  </a:cubicBezTo>
                  <a:cubicBezTo>
                    <a:pt x="4419" y="12393"/>
                    <a:pt x="4465" y="12405"/>
                    <a:pt x="4511" y="12405"/>
                  </a:cubicBezTo>
                  <a:cubicBezTo>
                    <a:pt x="4596" y="12405"/>
                    <a:pt x="4680" y="12364"/>
                    <a:pt x="4727" y="12288"/>
                  </a:cubicBezTo>
                  <a:cubicBezTo>
                    <a:pt x="4798" y="12163"/>
                    <a:pt x="4754" y="12012"/>
                    <a:pt x="4638" y="11940"/>
                  </a:cubicBezTo>
                  <a:cubicBezTo>
                    <a:pt x="837" y="9674"/>
                    <a:pt x="1105" y="3938"/>
                    <a:pt x="5093" y="2074"/>
                  </a:cubicBezTo>
                  <a:lnTo>
                    <a:pt x="5093" y="2074"/>
                  </a:lnTo>
                  <a:cubicBezTo>
                    <a:pt x="4896" y="2431"/>
                    <a:pt x="4780" y="2850"/>
                    <a:pt x="4780" y="3287"/>
                  </a:cubicBezTo>
                  <a:lnTo>
                    <a:pt x="4780" y="7935"/>
                  </a:lnTo>
                  <a:cubicBezTo>
                    <a:pt x="4780" y="9344"/>
                    <a:pt x="5931" y="10495"/>
                    <a:pt x="7341" y="10495"/>
                  </a:cubicBezTo>
                  <a:lnTo>
                    <a:pt x="8215" y="10495"/>
                  </a:lnTo>
                  <a:cubicBezTo>
                    <a:pt x="8188" y="10879"/>
                    <a:pt x="8081" y="11352"/>
                    <a:pt x="7742" y="11601"/>
                  </a:cubicBezTo>
                  <a:cubicBezTo>
                    <a:pt x="7635" y="11682"/>
                    <a:pt x="7591" y="11833"/>
                    <a:pt x="7653" y="11967"/>
                  </a:cubicBezTo>
                  <a:cubicBezTo>
                    <a:pt x="7705" y="12070"/>
                    <a:pt x="7811" y="12137"/>
                    <a:pt x="7922" y="12137"/>
                  </a:cubicBezTo>
                  <a:cubicBezTo>
                    <a:pt x="7945" y="12137"/>
                    <a:pt x="7969" y="12134"/>
                    <a:pt x="7992" y="12128"/>
                  </a:cubicBezTo>
                  <a:cubicBezTo>
                    <a:pt x="8625" y="11967"/>
                    <a:pt x="9741" y="11548"/>
                    <a:pt x="10276" y="10495"/>
                  </a:cubicBezTo>
                  <a:lnTo>
                    <a:pt x="12024" y="10495"/>
                  </a:lnTo>
                  <a:cubicBezTo>
                    <a:pt x="10986" y="11928"/>
                    <a:pt x="9251" y="12745"/>
                    <a:pt x="7500" y="12745"/>
                  </a:cubicBezTo>
                  <a:cubicBezTo>
                    <a:pt x="6874" y="12745"/>
                    <a:pt x="6245" y="12641"/>
                    <a:pt x="5646" y="12422"/>
                  </a:cubicBezTo>
                  <a:cubicBezTo>
                    <a:pt x="5619" y="12412"/>
                    <a:pt x="5591" y="12408"/>
                    <a:pt x="5563" y="12408"/>
                  </a:cubicBezTo>
                  <a:cubicBezTo>
                    <a:pt x="5463" y="12408"/>
                    <a:pt x="5367" y="12469"/>
                    <a:pt x="5325" y="12574"/>
                  </a:cubicBezTo>
                  <a:cubicBezTo>
                    <a:pt x="5280" y="12699"/>
                    <a:pt x="5351" y="12841"/>
                    <a:pt x="5476" y="12895"/>
                  </a:cubicBezTo>
                  <a:cubicBezTo>
                    <a:pt x="6130" y="13135"/>
                    <a:pt x="6814" y="13250"/>
                    <a:pt x="7495" y="13250"/>
                  </a:cubicBezTo>
                  <a:cubicBezTo>
                    <a:pt x="9519" y="13250"/>
                    <a:pt x="11519" y="12237"/>
                    <a:pt x="12640" y="10495"/>
                  </a:cubicBezTo>
                  <a:lnTo>
                    <a:pt x="13229" y="10495"/>
                  </a:lnTo>
                  <a:cubicBezTo>
                    <a:pt x="12042" y="12511"/>
                    <a:pt x="9892" y="13742"/>
                    <a:pt x="7537" y="13742"/>
                  </a:cubicBezTo>
                  <a:cubicBezTo>
                    <a:pt x="3888" y="13742"/>
                    <a:pt x="918" y="10781"/>
                    <a:pt x="918" y="7132"/>
                  </a:cubicBezTo>
                  <a:cubicBezTo>
                    <a:pt x="864" y="3444"/>
                    <a:pt x="4033" y="503"/>
                    <a:pt x="7545" y="503"/>
                  </a:cubicBezTo>
                  <a:cubicBezTo>
                    <a:pt x="8094" y="503"/>
                    <a:pt x="8651" y="575"/>
                    <a:pt x="9205" y="727"/>
                  </a:cubicBezTo>
                  <a:lnTo>
                    <a:pt x="7341" y="727"/>
                  </a:lnTo>
                  <a:cubicBezTo>
                    <a:pt x="6774" y="727"/>
                    <a:pt x="6248" y="911"/>
                    <a:pt x="5823" y="1226"/>
                  </a:cubicBezTo>
                  <a:lnTo>
                    <a:pt x="12328" y="1226"/>
                  </a:lnTo>
                  <a:cubicBezTo>
                    <a:pt x="12337" y="1226"/>
                    <a:pt x="12346" y="1226"/>
                    <a:pt x="12346" y="1217"/>
                  </a:cubicBezTo>
                  <a:cubicBezTo>
                    <a:pt x="12586" y="994"/>
                    <a:pt x="12435" y="727"/>
                    <a:pt x="12221" y="727"/>
                  </a:cubicBezTo>
                  <a:lnTo>
                    <a:pt x="10615" y="727"/>
                  </a:lnTo>
                  <a:cubicBezTo>
                    <a:pt x="9630" y="229"/>
                    <a:pt x="8594" y="1"/>
                    <a:pt x="7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5" name="Google Shape;14805;p116"/>
            <p:cNvSpPr/>
            <p:nvPr/>
          </p:nvSpPr>
          <p:spPr>
            <a:xfrm>
              <a:off x="6767315" y="2589181"/>
              <a:ext cx="76368" cy="72225"/>
            </a:xfrm>
            <a:custGeom>
              <a:avLst/>
              <a:gdLst/>
              <a:ahLst/>
              <a:cxnLst/>
              <a:rect l="l" t="t" r="r" b="b"/>
              <a:pathLst>
                <a:path w="3355" h="3173" extrusionOk="0">
                  <a:moveTo>
                    <a:pt x="2526" y="1"/>
                  </a:moveTo>
                  <a:cubicBezTo>
                    <a:pt x="2402" y="1"/>
                    <a:pt x="2278" y="70"/>
                    <a:pt x="2231" y="211"/>
                  </a:cubicBezTo>
                  <a:cubicBezTo>
                    <a:pt x="2231" y="220"/>
                    <a:pt x="1678" y="2173"/>
                    <a:pt x="1669" y="2182"/>
                  </a:cubicBezTo>
                  <a:cubicBezTo>
                    <a:pt x="1669" y="2164"/>
                    <a:pt x="1098" y="220"/>
                    <a:pt x="1089" y="211"/>
                  </a:cubicBezTo>
                  <a:cubicBezTo>
                    <a:pt x="1043" y="69"/>
                    <a:pt x="923" y="1"/>
                    <a:pt x="802" y="1"/>
                  </a:cubicBezTo>
                  <a:cubicBezTo>
                    <a:pt x="664" y="1"/>
                    <a:pt x="525" y="89"/>
                    <a:pt x="491" y="255"/>
                  </a:cubicBezTo>
                  <a:lnTo>
                    <a:pt x="18" y="2860"/>
                  </a:lnTo>
                  <a:cubicBezTo>
                    <a:pt x="1" y="2994"/>
                    <a:pt x="90" y="3119"/>
                    <a:pt x="224" y="3146"/>
                  </a:cubicBezTo>
                  <a:cubicBezTo>
                    <a:pt x="240" y="3149"/>
                    <a:pt x="256" y="3150"/>
                    <a:pt x="272" y="3150"/>
                  </a:cubicBezTo>
                  <a:cubicBezTo>
                    <a:pt x="388" y="3150"/>
                    <a:pt x="493" y="3067"/>
                    <a:pt x="509" y="2949"/>
                  </a:cubicBezTo>
                  <a:lnTo>
                    <a:pt x="839" y="1129"/>
                  </a:lnTo>
                  <a:lnTo>
                    <a:pt x="1374" y="2949"/>
                  </a:lnTo>
                  <a:cubicBezTo>
                    <a:pt x="1419" y="3083"/>
                    <a:pt x="1535" y="3172"/>
                    <a:pt x="1678" y="3172"/>
                  </a:cubicBezTo>
                  <a:cubicBezTo>
                    <a:pt x="1812" y="3172"/>
                    <a:pt x="1936" y="3083"/>
                    <a:pt x="1972" y="2949"/>
                  </a:cubicBezTo>
                  <a:lnTo>
                    <a:pt x="2490" y="1129"/>
                  </a:lnTo>
                  <a:lnTo>
                    <a:pt x="2837" y="2949"/>
                  </a:lnTo>
                  <a:cubicBezTo>
                    <a:pt x="2861" y="3067"/>
                    <a:pt x="2968" y="3150"/>
                    <a:pt x="3084" y="3150"/>
                  </a:cubicBezTo>
                  <a:cubicBezTo>
                    <a:pt x="3100" y="3150"/>
                    <a:pt x="3116" y="3149"/>
                    <a:pt x="3132" y="3146"/>
                  </a:cubicBezTo>
                  <a:cubicBezTo>
                    <a:pt x="3266" y="3119"/>
                    <a:pt x="3355" y="2994"/>
                    <a:pt x="3328" y="2851"/>
                  </a:cubicBezTo>
                  <a:lnTo>
                    <a:pt x="2829" y="246"/>
                  </a:lnTo>
                  <a:cubicBezTo>
                    <a:pt x="2796" y="83"/>
                    <a:pt x="2661" y="1"/>
                    <a:pt x="2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6" name="Google Shape;14806;p116"/>
            <p:cNvSpPr/>
            <p:nvPr/>
          </p:nvSpPr>
          <p:spPr>
            <a:xfrm>
              <a:off x="6725091" y="2589910"/>
              <a:ext cx="38605" cy="71497"/>
            </a:xfrm>
            <a:custGeom>
              <a:avLst/>
              <a:gdLst/>
              <a:ahLst/>
              <a:cxnLst/>
              <a:rect l="l" t="t" r="r" b="b"/>
              <a:pathLst>
                <a:path w="1696" h="3141" extrusionOk="0">
                  <a:moveTo>
                    <a:pt x="250" y="0"/>
                  </a:moveTo>
                  <a:cubicBezTo>
                    <a:pt x="107" y="0"/>
                    <a:pt x="0" y="116"/>
                    <a:pt x="0" y="250"/>
                  </a:cubicBezTo>
                  <a:lnTo>
                    <a:pt x="0" y="2891"/>
                  </a:lnTo>
                  <a:cubicBezTo>
                    <a:pt x="0" y="3024"/>
                    <a:pt x="107" y="3140"/>
                    <a:pt x="250" y="3140"/>
                  </a:cubicBezTo>
                  <a:lnTo>
                    <a:pt x="1356" y="3140"/>
                  </a:lnTo>
                  <a:cubicBezTo>
                    <a:pt x="1472" y="3140"/>
                    <a:pt x="1588" y="3060"/>
                    <a:pt x="1606" y="2944"/>
                  </a:cubicBezTo>
                  <a:cubicBezTo>
                    <a:pt x="1641" y="2784"/>
                    <a:pt x="1517" y="2641"/>
                    <a:pt x="1365" y="2641"/>
                  </a:cubicBezTo>
                  <a:lnTo>
                    <a:pt x="500" y="2641"/>
                  </a:lnTo>
                  <a:lnTo>
                    <a:pt x="500" y="1802"/>
                  </a:lnTo>
                  <a:lnTo>
                    <a:pt x="1276" y="1802"/>
                  </a:lnTo>
                  <a:cubicBezTo>
                    <a:pt x="1392" y="1802"/>
                    <a:pt x="1499" y="1722"/>
                    <a:pt x="1526" y="1606"/>
                  </a:cubicBezTo>
                  <a:cubicBezTo>
                    <a:pt x="1561" y="1445"/>
                    <a:pt x="1436" y="1303"/>
                    <a:pt x="1285" y="1303"/>
                  </a:cubicBezTo>
                  <a:lnTo>
                    <a:pt x="500" y="1303"/>
                  </a:lnTo>
                  <a:lnTo>
                    <a:pt x="500" y="500"/>
                  </a:lnTo>
                  <a:lnTo>
                    <a:pt x="1365" y="500"/>
                  </a:lnTo>
                  <a:cubicBezTo>
                    <a:pt x="1695" y="491"/>
                    <a:pt x="1695" y="18"/>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7" name="Google Shape;14807;p116"/>
            <p:cNvSpPr/>
            <p:nvPr/>
          </p:nvSpPr>
          <p:spPr>
            <a:xfrm>
              <a:off x="6661310" y="2589113"/>
              <a:ext cx="52627" cy="72294"/>
            </a:xfrm>
            <a:custGeom>
              <a:avLst/>
              <a:gdLst/>
              <a:ahLst/>
              <a:cxnLst/>
              <a:rect l="l" t="t" r="r" b="b"/>
              <a:pathLst>
                <a:path w="2312" h="3176" extrusionOk="0">
                  <a:moveTo>
                    <a:pt x="1161" y="1"/>
                  </a:moveTo>
                  <a:cubicBezTo>
                    <a:pt x="1047" y="1"/>
                    <a:pt x="927" y="16"/>
                    <a:pt x="804" y="53"/>
                  </a:cubicBezTo>
                  <a:cubicBezTo>
                    <a:pt x="474" y="160"/>
                    <a:pt x="233" y="419"/>
                    <a:pt x="188" y="749"/>
                  </a:cubicBezTo>
                  <a:cubicBezTo>
                    <a:pt x="144" y="1043"/>
                    <a:pt x="268" y="1338"/>
                    <a:pt x="527" y="1507"/>
                  </a:cubicBezTo>
                  <a:cubicBezTo>
                    <a:pt x="590" y="1543"/>
                    <a:pt x="902" y="1677"/>
                    <a:pt x="1357" y="1846"/>
                  </a:cubicBezTo>
                  <a:cubicBezTo>
                    <a:pt x="1642" y="1953"/>
                    <a:pt x="1794" y="2114"/>
                    <a:pt x="1758" y="2301"/>
                  </a:cubicBezTo>
                  <a:cubicBezTo>
                    <a:pt x="1723" y="2488"/>
                    <a:pt x="1508" y="2676"/>
                    <a:pt x="1205" y="2676"/>
                  </a:cubicBezTo>
                  <a:cubicBezTo>
                    <a:pt x="920" y="2676"/>
                    <a:pt x="643" y="2560"/>
                    <a:pt x="465" y="2364"/>
                  </a:cubicBezTo>
                  <a:cubicBezTo>
                    <a:pt x="412" y="2307"/>
                    <a:pt x="345" y="2277"/>
                    <a:pt x="277" y="2277"/>
                  </a:cubicBezTo>
                  <a:cubicBezTo>
                    <a:pt x="218" y="2277"/>
                    <a:pt x="158" y="2300"/>
                    <a:pt x="108" y="2346"/>
                  </a:cubicBezTo>
                  <a:cubicBezTo>
                    <a:pt x="10" y="2435"/>
                    <a:pt x="1" y="2595"/>
                    <a:pt x="90" y="2694"/>
                  </a:cubicBezTo>
                  <a:cubicBezTo>
                    <a:pt x="367" y="2997"/>
                    <a:pt x="777" y="3175"/>
                    <a:pt x="1205" y="3175"/>
                  </a:cubicBezTo>
                  <a:cubicBezTo>
                    <a:pt x="1723" y="3175"/>
                    <a:pt x="2169" y="2836"/>
                    <a:pt x="2249" y="2390"/>
                  </a:cubicBezTo>
                  <a:cubicBezTo>
                    <a:pt x="2311" y="2051"/>
                    <a:pt x="2151" y="1605"/>
                    <a:pt x="1526" y="1373"/>
                  </a:cubicBezTo>
                  <a:cubicBezTo>
                    <a:pt x="1187" y="1248"/>
                    <a:pt x="866" y="1115"/>
                    <a:pt x="786" y="1079"/>
                  </a:cubicBezTo>
                  <a:cubicBezTo>
                    <a:pt x="572" y="909"/>
                    <a:pt x="697" y="597"/>
                    <a:pt x="955" y="535"/>
                  </a:cubicBezTo>
                  <a:cubicBezTo>
                    <a:pt x="1029" y="511"/>
                    <a:pt x="1102" y="501"/>
                    <a:pt x="1172" y="501"/>
                  </a:cubicBezTo>
                  <a:cubicBezTo>
                    <a:pt x="1498" y="501"/>
                    <a:pt x="1760" y="715"/>
                    <a:pt x="1767" y="722"/>
                  </a:cubicBezTo>
                  <a:cubicBezTo>
                    <a:pt x="1814" y="757"/>
                    <a:pt x="1870" y="775"/>
                    <a:pt x="1925" y="775"/>
                  </a:cubicBezTo>
                  <a:cubicBezTo>
                    <a:pt x="1996" y="775"/>
                    <a:pt x="2065" y="746"/>
                    <a:pt x="2115" y="686"/>
                  </a:cubicBezTo>
                  <a:cubicBezTo>
                    <a:pt x="2204" y="579"/>
                    <a:pt x="2186" y="428"/>
                    <a:pt x="2088" y="338"/>
                  </a:cubicBezTo>
                  <a:cubicBezTo>
                    <a:pt x="2066" y="317"/>
                    <a:pt x="1679"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8" name="Google Shape;14808;p116"/>
          <p:cNvGrpSpPr/>
          <p:nvPr/>
        </p:nvGrpSpPr>
        <p:grpSpPr>
          <a:xfrm>
            <a:off x="7089837" y="2497722"/>
            <a:ext cx="448285" cy="388465"/>
            <a:chOff x="7089837" y="2497722"/>
            <a:chExt cx="448285" cy="388465"/>
          </a:xfrm>
        </p:grpSpPr>
        <p:sp>
          <p:nvSpPr>
            <p:cNvPr id="14809" name="Google Shape;14809;p116"/>
            <p:cNvSpPr/>
            <p:nvPr/>
          </p:nvSpPr>
          <p:spPr>
            <a:xfrm>
              <a:off x="7089837" y="2497722"/>
              <a:ext cx="448285" cy="388465"/>
            </a:xfrm>
            <a:custGeom>
              <a:avLst/>
              <a:gdLst/>
              <a:ahLst/>
              <a:cxnLst/>
              <a:rect l="l" t="t" r="r" b="b"/>
              <a:pathLst>
                <a:path w="19694" h="17066" extrusionOk="0">
                  <a:moveTo>
                    <a:pt x="10596" y="1499"/>
                  </a:moveTo>
                  <a:lnTo>
                    <a:pt x="10596" y="2409"/>
                  </a:lnTo>
                  <a:cubicBezTo>
                    <a:pt x="10351" y="2382"/>
                    <a:pt x="10099" y="2369"/>
                    <a:pt x="9847" y="2369"/>
                  </a:cubicBezTo>
                  <a:cubicBezTo>
                    <a:pt x="9595" y="2369"/>
                    <a:pt x="9343" y="2382"/>
                    <a:pt x="9098" y="2409"/>
                  </a:cubicBezTo>
                  <a:lnTo>
                    <a:pt x="9098" y="1499"/>
                  </a:lnTo>
                  <a:close/>
                  <a:moveTo>
                    <a:pt x="5259" y="2133"/>
                  </a:moveTo>
                  <a:cubicBezTo>
                    <a:pt x="5480" y="2133"/>
                    <a:pt x="5638" y="2431"/>
                    <a:pt x="5413" y="2605"/>
                  </a:cubicBezTo>
                  <a:lnTo>
                    <a:pt x="4352" y="3399"/>
                  </a:lnTo>
                  <a:cubicBezTo>
                    <a:pt x="4305" y="3435"/>
                    <a:pt x="4251" y="3452"/>
                    <a:pt x="4197" y="3452"/>
                  </a:cubicBezTo>
                  <a:cubicBezTo>
                    <a:pt x="4118" y="3452"/>
                    <a:pt x="4039" y="3415"/>
                    <a:pt x="3986" y="3345"/>
                  </a:cubicBezTo>
                  <a:cubicBezTo>
                    <a:pt x="3897" y="3229"/>
                    <a:pt x="3923" y="3069"/>
                    <a:pt x="4039" y="2980"/>
                  </a:cubicBezTo>
                  <a:lnTo>
                    <a:pt x="5101" y="2186"/>
                  </a:lnTo>
                  <a:cubicBezTo>
                    <a:pt x="5155" y="2149"/>
                    <a:pt x="5209" y="2133"/>
                    <a:pt x="5259" y="2133"/>
                  </a:cubicBezTo>
                  <a:close/>
                  <a:moveTo>
                    <a:pt x="14426" y="2133"/>
                  </a:moveTo>
                  <a:cubicBezTo>
                    <a:pt x="14482" y="2133"/>
                    <a:pt x="14537" y="2150"/>
                    <a:pt x="14584" y="2186"/>
                  </a:cubicBezTo>
                  <a:lnTo>
                    <a:pt x="15646" y="2980"/>
                  </a:lnTo>
                  <a:cubicBezTo>
                    <a:pt x="15762" y="3069"/>
                    <a:pt x="15780" y="3229"/>
                    <a:pt x="15699" y="3345"/>
                  </a:cubicBezTo>
                  <a:cubicBezTo>
                    <a:pt x="15646" y="3415"/>
                    <a:pt x="15567" y="3452"/>
                    <a:pt x="15488" y="3452"/>
                  </a:cubicBezTo>
                  <a:cubicBezTo>
                    <a:pt x="15434" y="3452"/>
                    <a:pt x="15380" y="3435"/>
                    <a:pt x="15334" y="3399"/>
                  </a:cubicBezTo>
                  <a:lnTo>
                    <a:pt x="14263" y="2605"/>
                  </a:lnTo>
                  <a:cubicBezTo>
                    <a:pt x="14156" y="2525"/>
                    <a:pt x="14129" y="2346"/>
                    <a:pt x="14209" y="2239"/>
                  </a:cubicBezTo>
                  <a:cubicBezTo>
                    <a:pt x="14263" y="2170"/>
                    <a:pt x="14344" y="2133"/>
                    <a:pt x="14426" y="2133"/>
                  </a:cubicBezTo>
                  <a:close/>
                  <a:moveTo>
                    <a:pt x="5449" y="3203"/>
                  </a:moveTo>
                  <a:lnTo>
                    <a:pt x="5761" y="3613"/>
                  </a:lnTo>
                  <a:cubicBezTo>
                    <a:pt x="5574" y="3738"/>
                    <a:pt x="5395" y="3872"/>
                    <a:pt x="5217" y="4006"/>
                  </a:cubicBezTo>
                  <a:lnTo>
                    <a:pt x="4914" y="3604"/>
                  </a:lnTo>
                  <a:lnTo>
                    <a:pt x="5449" y="3203"/>
                  </a:lnTo>
                  <a:close/>
                  <a:moveTo>
                    <a:pt x="14227" y="3203"/>
                  </a:moveTo>
                  <a:lnTo>
                    <a:pt x="14763" y="3604"/>
                  </a:lnTo>
                  <a:lnTo>
                    <a:pt x="14459" y="4006"/>
                  </a:lnTo>
                  <a:cubicBezTo>
                    <a:pt x="14290" y="3872"/>
                    <a:pt x="14111" y="3738"/>
                    <a:pt x="13924" y="3613"/>
                  </a:cubicBezTo>
                  <a:lnTo>
                    <a:pt x="14227" y="3203"/>
                  </a:lnTo>
                  <a:close/>
                  <a:moveTo>
                    <a:pt x="9843" y="2911"/>
                  </a:moveTo>
                  <a:cubicBezTo>
                    <a:pt x="13181" y="2911"/>
                    <a:pt x="16520" y="5179"/>
                    <a:pt x="16690" y="9715"/>
                  </a:cubicBezTo>
                  <a:cubicBezTo>
                    <a:pt x="16690" y="13498"/>
                    <a:pt x="13621" y="16566"/>
                    <a:pt x="9838" y="16566"/>
                  </a:cubicBezTo>
                  <a:cubicBezTo>
                    <a:pt x="6065" y="16566"/>
                    <a:pt x="2996" y="13498"/>
                    <a:pt x="2996" y="9715"/>
                  </a:cubicBezTo>
                  <a:cubicBezTo>
                    <a:pt x="3165" y="5179"/>
                    <a:pt x="6504" y="2911"/>
                    <a:pt x="9843" y="2911"/>
                  </a:cubicBezTo>
                  <a:close/>
                  <a:moveTo>
                    <a:pt x="8179" y="0"/>
                  </a:moveTo>
                  <a:cubicBezTo>
                    <a:pt x="7189" y="36"/>
                    <a:pt x="7189" y="1463"/>
                    <a:pt x="8179" y="1499"/>
                  </a:cubicBezTo>
                  <a:lnTo>
                    <a:pt x="8598" y="1499"/>
                  </a:lnTo>
                  <a:lnTo>
                    <a:pt x="8598" y="2471"/>
                  </a:lnTo>
                  <a:cubicBezTo>
                    <a:pt x="7733" y="2623"/>
                    <a:pt x="6930" y="2926"/>
                    <a:pt x="6189" y="3345"/>
                  </a:cubicBezTo>
                  <a:lnTo>
                    <a:pt x="5850" y="2882"/>
                  </a:lnTo>
                  <a:cubicBezTo>
                    <a:pt x="6073" y="2623"/>
                    <a:pt x="6091" y="2212"/>
                    <a:pt x="5877" y="1936"/>
                  </a:cubicBezTo>
                  <a:cubicBezTo>
                    <a:pt x="5730" y="1736"/>
                    <a:pt x="5501" y="1632"/>
                    <a:pt x="5269" y="1632"/>
                  </a:cubicBezTo>
                  <a:cubicBezTo>
                    <a:pt x="5108" y="1632"/>
                    <a:pt x="4946" y="1682"/>
                    <a:pt x="4807" y="1784"/>
                  </a:cubicBezTo>
                  <a:lnTo>
                    <a:pt x="3745" y="2578"/>
                  </a:lnTo>
                  <a:cubicBezTo>
                    <a:pt x="3125" y="3074"/>
                    <a:pt x="3529" y="3954"/>
                    <a:pt x="4195" y="3954"/>
                  </a:cubicBezTo>
                  <a:cubicBezTo>
                    <a:pt x="4296" y="3954"/>
                    <a:pt x="4402" y="3934"/>
                    <a:pt x="4512" y="3890"/>
                  </a:cubicBezTo>
                  <a:lnTo>
                    <a:pt x="4851" y="4336"/>
                  </a:lnTo>
                  <a:cubicBezTo>
                    <a:pt x="1" y="8794"/>
                    <a:pt x="3180" y="17066"/>
                    <a:pt x="9836" y="17066"/>
                  </a:cubicBezTo>
                  <a:cubicBezTo>
                    <a:pt x="9840" y="17066"/>
                    <a:pt x="9843" y="17066"/>
                    <a:pt x="9847" y="17066"/>
                  </a:cubicBezTo>
                  <a:cubicBezTo>
                    <a:pt x="9851" y="17066"/>
                    <a:pt x="9854" y="17066"/>
                    <a:pt x="9858" y="17066"/>
                  </a:cubicBezTo>
                  <a:cubicBezTo>
                    <a:pt x="16515" y="17066"/>
                    <a:pt x="19693" y="8785"/>
                    <a:pt x="14852" y="4336"/>
                  </a:cubicBezTo>
                  <a:lnTo>
                    <a:pt x="15191" y="3890"/>
                  </a:lnTo>
                  <a:cubicBezTo>
                    <a:pt x="15301" y="3934"/>
                    <a:pt x="15407" y="3954"/>
                    <a:pt x="15508" y="3954"/>
                  </a:cubicBezTo>
                  <a:cubicBezTo>
                    <a:pt x="16172" y="3954"/>
                    <a:pt x="16569" y="3074"/>
                    <a:pt x="15949" y="2578"/>
                  </a:cubicBezTo>
                  <a:lnTo>
                    <a:pt x="14887" y="1784"/>
                  </a:lnTo>
                  <a:cubicBezTo>
                    <a:pt x="14749" y="1682"/>
                    <a:pt x="14587" y="1632"/>
                    <a:pt x="14428" y="1632"/>
                  </a:cubicBezTo>
                  <a:cubicBezTo>
                    <a:pt x="14199" y="1632"/>
                    <a:pt x="13973" y="1736"/>
                    <a:pt x="13826" y="1936"/>
                  </a:cubicBezTo>
                  <a:cubicBezTo>
                    <a:pt x="13612" y="2212"/>
                    <a:pt x="13621" y="2623"/>
                    <a:pt x="13853" y="2882"/>
                  </a:cubicBezTo>
                  <a:lnTo>
                    <a:pt x="13505" y="3345"/>
                  </a:lnTo>
                  <a:cubicBezTo>
                    <a:pt x="12773" y="2926"/>
                    <a:pt x="11961" y="2623"/>
                    <a:pt x="11096" y="2471"/>
                  </a:cubicBezTo>
                  <a:lnTo>
                    <a:pt x="11096" y="1499"/>
                  </a:lnTo>
                  <a:lnTo>
                    <a:pt x="11497" y="1499"/>
                  </a:lnTo>
                  <a:cubicBezTo>
                    <a:pt x="11890" y="1499"/>
                    <a:pt x="12229" y="1213"/>
                    <a:pt x="12265" y="821"/>
                  </a:cubicBezTo>
                  <a:cubicBezTo>
                    <a:pt x="12300" y="375"/>
                    <a:pt x="11952" y="0"/>
                    <a:pt x="11515" y="0"/>
                  </a:cubicBezTo>
                  <a:lnTo>
                    <a:pt x="10052" y="0"/>
                  </a:lnTo>
                  <a:cubicBezTo>
                    <a:pt x="9927" y="0"/>
                    <a:pt x="9811" y="98"/>
                    <a:pt x="9794" y="223"/>
                  </a:cubicBezTo>
                  <a:cubicBezTo>
                    <a:pt x="9776" y="375"/>
                    <a:pt x="9892" y="500"/>
                    <a:pt x="10043" y="500"/>
                  </a:cubicBezTo>
                  <a:lnTo>
                    <a:pt x="11506" y="500"/>
                  </a:lnTo>
                  <a:cubicBezTo>
                    <a:pt x="11836" y="509"/>
                    <a:pt x="11836" y="990"/>
                    <a:pt x="11506" y="999"/>
                  </a:cubicBezTo>
                  <a:lnTo>
                    <a:pt x="8179" y="999"/>
                  </a:lnTo>
                  <a:cubicBezTo>
                    <a:pt x="7849" y="990"/>
                    <a:pt x="7840" y="509"/>
                    <a:pt x="8179" y="500"/>
                  </a:cubicBezTo>
                  <a:lnTo>
                    <a:pt x="8875" y="500"/>
                  </a:lnTo>
                  <a:cubicBezTo>
                    <a:pt x="9000" y="500"/>
                    <a:pt x="9116" y="410"/>
                    <a:pt x="9133" y="286"/>
                  </a:cubicBezTo>
                  <a:cubicBezTo>
                    <a:pt x="9151" y="134"/>
                    <a:pt x="9035" y="0"/>
                    <a:pt x="8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0" name="Google Shape;14810;p116"/>
            <p:cNvSpPr/>
            <p:nvPr/>
          </p:nvSpPr>
          <p:spPr>
            <a:xfrm>
              <a:off x="7122274" y="2574454"/>
              <a:ext cx="374898" cy="288993"/>
            </a:xfrm>
            <a:custGeom>
              <a:avLst/>
              <a:gdLst/>
              <a:ahLst/>
              <a:cxnLst/>
              <a:rect l="l" t="t" r="r" b="b"/>
              <a:pathLst>
                <a:path w="16470" h="12696" extrusionOk="0">
                  <a:moveTo>
                    <a:pt x="8505" y="1"/>
                  </a:moveTo>
                  <a:cubicBezTo>
                    <a:pt x="8474" y="1"/>
                    <a:pt x="8444" y="1"/>
                    <a:pt x="8413" y="1"/>
                  </a:cubicBezTo>
                  <a:cubicBezTo>
                    <a:pt x="1" y="313"/>
                    <a:pt x="10" y="12375"/>
                    <a:pt x="8413" y="12696"/>
                  </a:cubicBezTo>
                  <a:cubicBezTo>
                    <a:pt x="8424" y="12696"/>
                    <a:pt x="8434" y="12696"/>
                    <a:pt x="8445" y="12696"/>
                  </a:cubicBezTo>
                  <a:cubicBezTo>
                    <a:pt x="10164" y="12696"/>
                    <a:pt x="11837" y="11974"/>
                    <a:pt x="13007" y="10724"/>
                  </a:cubicBezTo>
                  <a:cubicBezTo>
                    <a:pt x="13177" y="10541"/>
                    <a:pt x="13017" y="10306"/>
                    <a:pt x="12828" y="10306"/>
                  </a:cubicBezTo>
                  <a:cubicBezTo>
                    <a:pt x="12768" y="10306"/>
                    <a:pt x="12706" y="10330"/>
                    <a:pt x="12651" y="10385"/>
                  </a:cubicBezTo>
                  <a:cubicBezTo>
                    <a:pt x="11536" y="11554"/>
                    <a:pt x="10028" y="12196"/>
                    <a:pt x="8413" y="12196"/>
                  </a:cubicBezTo>
                  <a:cubicBezTo>
                    <a:pt x="670" y="11902"/>
                    <a:pt x="670" y="786"/>
                    <a:pt x="8413" y="501"/>
                  </a:cubicBezTo>
                  <a:cubicBezTo>
                    <a:pt x="8440" y="500"/>
                    <a:pt x="8467" y="500"/>
                    <a:pt x="8493" y="500"/>
                  </a:cubicBezTo>
                  <a:cubicBezTo>
                    <a:pt x="13005" y="500"/>
                    <a:pt x="15839" y="5733"/>
                    <a:pt x="13338" y="9511"/>
                  </a:cubicBezTo>
                  <a:cubicBezTo>
                    <a:pt x="13218" y="9705"/>
                    <a:pt x="13382" y="9891"/>
                    <a:pt x="13554" y="9891"/>
                  </a:cubicBezTo>
                  <a:cubicBezTo>
                    <a:pt x="13627" y="9891"/>
                    <a:pt x="13701" y="9858"/>
                    <a:pt x="13757" y="9779"/>
                  </a:cubicBezTo>
                  <a:cubicBezTo>
                    <a:pt x="16470" y="5683"/>
                    <a:pt x="13403" y="1"/>
                    <a:pt x="8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1" name="Google Shape;14811;p116"/>
            <p:cNvSpPr/>
            <p:nvPr/>
          </p:nvSpPr>
          <p:spPr>
            <a:xfrm>
              <a:off x="7203103" y="2608029"/>
              <a:ext cx="169581" cy="109419"/>
            </a:xfrm>
            <a:custGeom>
              <a:avLst/>
              <a:gdLst/>
              <a:ahLst/>
              <a:cxnLst/>
              <a:rect l="l" t="t" r="r" b="b"/>
              <a:pathLst>
                <a:path w="7450" h="4807" extrusionOk="0">
                  <a:moveTo>
                    <a:pt x="4898" y="0"/>
                  </a:moveTo>
                  <a:cubicBezTo>
                    <a:pt x="2462" y="0"/>
                    <a:pt x="170" y="1864"/>
                    <a:pt x="9" y="4539"/>
                  </a:cubicBezTo>
                  <a:cubicBezTo>
                    <a:pt x="0" y="4682"/>
                    <a:pt x="116" y="4807"/>
                    <a:pt x="259" y="4807"/>
                  </a:cubicBezTo>
                  <a:cubicBezTo>
                    <a:pt x="384" y="4807"/>
                    <a:pt x="500" y="4700"/>
                    <a:pt x="509" y="4566"/>
                  </a:cubicBezTo>
                  <a:cubicBezTo>
                    <a:pt x="636" y="2187"/>
                    <a:pt x="2732" y="497"/>
                    <a:pt x="4921" y="497"/>
                  </a:cubicBezTo>
                  <a:cubicBezTo>
                    <a:pt x="5639" y="497"/>
                    <a:pt x="6367" y="679"/>
                    <a:pt x="7039" y="1078"/>
                  </a:cubicBezTo>
                  <a:cubicBezTo>
                    <a:pt x="7082" y="1102"/>
                    <a:pt x="7128" y="1114"/>
                    <a:pt x="7173" y="1114"/>
                  </a:cubicBezTo>
                  <a:cubicBezTo>
                    <a:pt x="7258" y="1114"/>
                    <a:pt x="7340" y="1070"/>
                    <a:pt x="7387" y="988"/>
                  </a:cubicBezTo>
                  <a:cubicBezTo>
                    <a:pt x="7449" y="872"/>
                    <a:pt x="7414" y="721"/>
                    <a:pt x="7289" y="649"/>
                  </a:cubicBezTo>
                  <a:cubicBezTo>
                    <a:pt x="6524" y="204"/>
                    <a:pt x="5703" y="0"/>
                    <a:pt x="4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2" name="Google Shape;14812;p116"/>
            <p:cNvSpPr/>
            <p:nvPr/>
          </p:nvSpPr>
          <p:spPr>
            <a:xfrm>
              <a:off x="7217467" y="2630700"/>
              <a:ext cx="141719" cy="106961"/>
            </a:xfrm>
            <a:custGeom>
              <a:avLst/>
              <a:gdLst/>
              <a:ahLst/>
              <a:cxnLst/>
              <a:rect l="l" t="t" r="r" b="b"/>
              <a:pathLst>
                <a:path w="6226" h="4699" extrusionOk="0">
                  <a:moveTo>
                    <a:pt x="4264" y="0"/>
                  </a:moveTo>
                  <a:cubicBezTo>
                    <a:pt x="2021" y="0"/>
                    <a:pt x="0" y="2034"/>
                    <a:pt x="413" y="4489"/>
                  </a:cubicBezTo>
                  <a:cubicBezTo>
                    <a:pt x="429" y="4607"/>
                    <a:pt x="536" y="4698"/>
                    <a:pt x="654" y="4698"/>
                  </a:cubicBezTo>
                  <a:cubicBezTo>
                    <a:pt x="669" y="4698"/>
                    <a:pt x="683" y="4697"/>
                    <a:pt x="698" y="4694"/>
                  </a:cubicBezTo>
                  <a:cubicBezTo>
                    <a:pt x="832" y="4676"/>
                    <a:pt x="930" y="4542"/>
                    <a:pt x="904" y="4408"/>
                  </a:cubicBezTo>
                  <a:cubicBezTo>
                    <a:pt x="567" y="2406"/>
                    <a:pt x="2166" y="510"/>
                    <a:pt x="4189" y="510"/>
                  </a:cubicBezTo>
                  <a:cubicBezTo>
                    <a:pt x="4203" y="510"/>
                    <a:pt x="4217" y="510"/>
                    <a:pt x="4231" y="510"/>
                  </a:cubicBezTo>
                  <a:cubicBezTo>
                    <a:pt x="4766" y="510"/>
                    <a:pt x="5275" y="626"/>
                    <a:pt x="5748" y="867"/>
                  </a:cubicBezTo>
                  <a:cubicBezTo>
                    <a:pt x="5789" y="886"/>
                    <a:pt x="5828" y="895"/>
                    <a:pt x="5865" y="895"/>
                  </a:cubicBezTo>
                  <a:cubicBezTo>
                    <a:pt x="6094" y="895"/>
                    <a:pt x="6225" y="559"/>
                    <a:pt x="5980" y="421"/>
                  </a:cubicBezTo>
                  <a:cubicBezTo>
                    <a:pt x="5418" y="131"/>
                    <a:pt x="4833" y="0"/>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3" name="Google Shape;14813;p116"/>
            <p:cNvSpPr/>
            <p:nvPr/>
          </p:nvSpPr>
          <p:spPr>
            <a:xfrm>
              <a:off x="7247923" y="2653485"/>
              <a:ext cx="95102" cy="71065"/>
            </a:xfrm>
            <a:custGeom>
              <a:avLst/>
              <a:gdLst/>
              <a:ahLst/>
              <a:cxnLst/>
              <a:rect l="l" t="t" r="r" b="b"/>
              <a:pathLst>
                <a:path w="4178" h="3122" extrusionOk="0">
                  <a:moveTo>
                    <a:pt x="2916" y="0"/>
                  </a:moveTo>
                  <a:cubicBezTo>
                    <a:pt x="1406" y="0"/>
                    <a:pt x="1" y="1249"/>
                    <a:pt x="29" y="2872"/>
                  </a:cubicBezTo>
                  <a:cubicBezTo>
                    <a:pt x="29" y="3015"/>
                    <a:pt x="137" y="3122"/>
                    <a:pt x="279" y="3122"/>
                  </a:cubicBezTo>
                  <a:cubicBezTo>
                    <a:pt x="413" y="3122"/>
                    <a:pt x="529" y="3015"/>
                    <a:pt x="529" y="2872"/>
                  </a:cubicBezTo>
                  <a:cubicBezTo>
                    <a:pt x="507" y="1532"/>
                    <a:pt x="1661" y="501"/>
                    <a:pt x="2909" y="501"/>
                  </a:cubicBezTo>
                  <a:cubicBezTo>
                    <a:pt x="3206" y="501"/>
                    <a:pt x="3509" y="559"/>
                    <a:pt x="3803" y="686"/>
                  </a:cubicBezTo>
                  <a:cubicBezTo>
                    <a:pt x="3834" y="699"/>
                    <a:pt x="3865" y="706"/>
                    <a:pt x="3896" y="706"/>
                  </a:cubicBezTo>
                  <a:cubicBezTo>
                    <a:pt x="3992" y="706"/>
                    <a:pt x="4084" y="647"/>
                    <a:pt x="4124" y="553"/>
                  </a:cubicBezTo>
                  <a:cubicBezTo>
                    <a:pt x="4178" y="419"/>
                    <a:pt x="4115" y="276"/>
                    <a:pt x="3990" y="222"/>
                  </a:cubicBezTo>
                  <a:cubicBezTo>
                    <a:pt x="3638" y="70"/>
                    <a:pt x="3274" y="0"/>
                    <a:pt x="2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4" name="Google Shape;14814;p116"/>
            <p:cNvSpPr/>
            <p:nvPr/>
          </p:nvSpPr>
          <p:spPr>
            <a:xfrm>
              <a:off x="7285185" y="2631679"/>
              <a:ext cx="116521" cy="115633"/>
            </a:xfrm>
            <a:custGeom>
              <a:avLst/>
              <a:gdLst/>
              <a:ahLst/>
              <a:cxnLst/>
              <a:rect l="l" t="t" r="r" b="b"/>
              <a:pathLst>
                <a:path w="5119" h="5080" extrusionOk="0">
                  <a:moveTo>
                    <a:pt x="1256" y="3087"/>
                  </a:moveTo>
                  <a:cubicBezTo>
                    <a:pt x="1622" y="3087"/>
                    <a:pt x="1988" y="3335"/>
                    <a:pt x="2006" y="3830"/>
                  </a:cubicBezTo>
                  <a:cubicBezTo>
                    <a:pt x="2006" y="4249"/>
                    <a:pt x="1675" y="4579"/>
                    <a:pt x="1256" y="4579"/>
                  </a:cubicBezTo>
                  <a:cubicBezTo>
                    <a:pt x="846" y="4579"/>
                    <a:pt x="507" y="4249"/>
                    <a:pt x="507" y="3830"/>
                  </a:cubicBezTo>
                  <a:cubicBezTo>
                    <a:pt x="525" y="3335"/>
                    <a:pt x="890" y="3087"/>
                    <a:pt x="1256" y="3087"/>
                  </a:cubicBezTo>
                  <a:close/>
                  <a:moveTo>
                    <a:pt x="4842" y="1"/>
                  </a:moveTo>
                  <a:cubicBezTo>
                    <a:pt x="4778" y="1"/>
                    <a:pt x="4713" y="25"/>
                    <a:pt x="4664" y="74"/>
                  </a:cubicBezTo>
                  <a:lnTo>
                    <a:pt x="1952" y="2786"/>
                  </a:lnTo>
                  <a:cubicBezTo>
                    <a:pt x="1742" y="2645"/>
                    <a:pt x="1509" y="2582"/>
                    <a:pt x="1280" y="2582"/>
                  </a:cubicBezTo>
                  <a:cubicBezTo>
                    <a:pt x="626" y="2582"/>
                    <a:pt x="1" y="3103"/>
                    <a:pt x="7" y="3830"/>
                  </a:cubicBezTo>
                  <a:cubicBezTo>
                    <a:pt x="7" y="4526"/>
                    <a:pt x="569" y="5079"/>
                    <a:pt x="1256" y="5079"/>
                  </a:cubicBezTo>
                  <a:cubicBezTo>
                    <a:pt x="1264" y="5079"/>
                    <a:pt x="1271" y="5079"/>
                    <a:pt x="1279" y="5079"/>
                  </a:cubicBezTo>
                  <a:cubicBezTo>
                    <a:pt x="2256" y="5079"/>
                    <a:pt x="2849" y="3949"/>
                    <a:pt x="2300" y="3143"/>
                  </a:cubicBezTo>
                  <a:lnTo>
                    <a:pt x="5021" y="431"/>
                  </a:lnTo>
                  <a:cubicBezTo>
                    <a:pt x="5119" y="333"/>
                    <a:pt x="5119" y="172"/>
                    <a:pt x="5021" y="74"/>
                  </a:cubicBezTo>
                  <a:cubicBezTo>
                    <a:pt x="4972" y="25"/>
                    <a:pt x="4907" y="1"/>
                    <a:pt x="48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5" name="Google Shape;14815;p116"/>
            <p:cNvSpPr/>
            <p:nvPr/>
          </p:nvSpPr>
          <p:spPr>
            <a:xfrm>
              <a:off x="7257529" y="2771646"/>
              <a:ext cx="107439" cy="35760"/>
            </a:xfrm>
            <a:custGeom>
              <a:avLst/>
              <a:gdLst/>
              <a:ahLst/>
              <a:cxnLst/>
              <a:rect l="l" t="t" r="r" b="b"/>
              <a:pathLst>
                <a:path w="4720" h="1571" extrusionOk="0">
                  <a:moveTo>
                    <a:pt x="3907" y="500"/>
                  </a:moveTo>
                  <a:cubicBezTo>
                    <a:pt x="4282" y="509"/>
                    <a:pt x="4282" y="1053"/>
                    <a:pt x="3907" y="1071"/>
                  </a:cubicBezTo>
                  <a:lnTo>
                    <a:pt x="1044" y="1071"/>
                  </a:lnTo>
                  <a:cubicBezTo>
                    <a:pt x="669" y="1053"/>
                    <a:pt x="669" y="518"/>
                    <a:pt x="1044" y="500"/>
                  </a:cubicBezTo>
                  <a:close/>
                  <a:moveTo>
                    <a:pt x="1044" y="0"/>
                  </a:moveTo>
                  <a:cubicBezTo>
                    <a:pt x="0" y="36"/>
                    <a:pt x="0" y="1526"/>
                    <a:pt x="1044" y="1571"/>
                  </a:cubicBezTo>
                  <a:lnTo>
                    <a:pt x="3890" y="1571"/>
                  </a:lnTo>
                  <a:cubicBezTo>
                    <a:pt x="4291" y="1571"/>
                    <a:pt x="4657" y="1240"/>
                    <a:pt x="4692" y="848"/>
                  </a:cubicBezTo>
                  <a:cubicBezTo>
                    <a:pt x="4719" y="384"/>
                    <a:pt x="4362" y="0"/>
                    <a:pt x="3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6" name="Google Shape;14816;p116"/>
          <p:cNvGrpSpPr/>
          <p:nvPr/>
        </p:nvGrpSpPr>
        <p:grpSpPr>
          <a:xfrm>
            <a:off x="1615342" y="3087612"/>
            <a:ext cx="388488" cy="310298"/>
            <a:chOff x="1615342" y="3087612"/>
            <a:chExt cx="388488" cy="310298"/>
          </a:xfrm>
        </p:grpSpPr>
        <p:sp>
          <p:nvSpPr>
            <p:cNvPr id="14817" name="Google Shape;14817;p116"/>
            <p:cNvSpPr/>
            <p:nvPr/>
          </p:nvSpPr>
          <p:spPr>
            <a:xfrm>
              <a:off x="1615342" y="3087612"/>
              <a:ext cx="388488" cy="310298"/>
            </a:xfrm>
            <a:custGeom>
              <a:avLst/>
              <a:gdLst/>
              <a:ahLst/>
              <a:cxnLst/>
              <a:rect l="l" t="t" r="r" b="b"/>
              <a:pathLst>
                <a:path w="17067" h="13632" extrusionOk="0">
                  <a:moveTo>
                    <a:pt x="15550" y="5969"/>
                  </a:moveTo>
                  <a:cubicBezTo>
                    <a:pt x="16112" y="5969"/>
                    <a:pt x="16567" y="6424"/>
                    <a:pt x="16567" y="6986"/>
                  </a:cubicBezTo>
                  <a:lnTo>
                    <a:pt x="16567" y="12115"/>
                  </a:lnTo>
                  <a:cubicBezTo>
                    <a:pt x="16567" y="12677"/>
                    <a:pt x="16112" y="13132"/>
                    <a:pt x="15550" y="13132"/>
                  </a:cubicBezTo>
                  <a:lnTo>
                    <a:pt x="8485" y="13132"/>
                  </a:lnTo>
                  <a:cubicBezTo>
                    <a:pt x="7923" y="13132"/>
                    <a:pt x="7468" y="12677"/>
                    <a:pt x="7468" y="12115"/>
                  </a:cubicBezTo>
                  <a:lnTo>
                    <a:pt x="7468" y="11036"/>
                  </a:lnTo>
                  <a:lnTo>
                    <a:pt x="7967" y="11036"/>
                  </a:lnTo>
                  <a:lnTo>
                    <a:pt x="7967" y="12053"/>
                  </a:lnTo>
                  <a:cubicBezTo>
                    <a:pt x="7967" y="12374"/>
                    <a:pt x="8235" y="12633"/>
                    <a:pt x="8556" y="12633"/>
                  </a:cubicBezTo>
                  <a:lnTo>
                    <a:pt x="15809" y="12633"/>
                  </a:lnTo>
                  <a:cubicBezTo>
                    <a:pt x="15952" y="12633"/>
                    <a:pt x="16068" y="12517"/>
                    <a:pt x="16068" y="12374"/>
                  </a:cubicBezTo>
                  <a:lnTo>
                    <a:pt x="16068" y="11286"/>
                  </a:lnTo>
                  <a:cubicBezTo>
                    <a:pt x="16068" y="11250"/>
                    <a:pt x="16059" y="11223"/>
                    <a:pt x="16032" y="11196"/>
                  </a:cubicBezTo>
                  <a:cubicBezTo>
                    <a:pt x="15962" y="11132"/>
                    <a:pt x="15888" y="11105"/>
                    <a:pt x="15820" y="11105"/>
                  </a:cubicBezTo>
                  <a:cubicBezTo>
                    <a:pt x="15681" y="11105"/>
                    <a:pt x="15568" y="11219"/>
                    <a:pt x="15568" y="11357"/>
                  </a:cubicBezTo>
                  <a:lnTo>
                    <a:pt x="15568" y="12053"/>
                  </a:lnTo>
                  <a:cubicBezTo>
                    <a:pt x="15568" y="12097"/>
                    <a:pt x="15532" y="12133"/>
                    <a:pt x="15488" y="12133"/>
                  </a:cubicBezTo>
                  <a:lnTo>
                    <a:pt x="8556" y="12133"/>
                  </a:lnTo>
                  <a:cubicBezTo>
                    <a:pt x="8511" y="12133"/>
                    <a:pt x="8467" y="12097"/>
                    <a:pt x="8467" y="12053"/>
                  </a:cubicBezTo>
                  <a:lnTo>
                    <a:pt x="8467" y="11036"/>
                  </a:lnTo>
                  <a:lnTo>
                    <a:pt x="10117" y="11036"/>
                  </a:lnTo>
                  <a:cubicBezTo>
                    <a:pt x="10438" y="11036"/>
                    <a:pt x="10706" y="10768"/>
                    <a:pt x="10706" y="10447"/>
                  </a:cubicBezTo>
                  <a:lnTo>
                    <a:pt x="10706" y="6968"/>
                  </a:lnTo>
                  <a:lnTo>
                    <a:pt x="15488" y="6968"/>
                  </a:lnTo>
                  <a:cubicBezTo>
                    <a:pt x="15532" y="6968"/>
                    <a:pt x="15568" y="7004"/>
                    <a:pt x="15568" y="7048"/>
                  </a:cubicBezTo>
                  <a:lnTo>
                    <a:pt x="15568" y="10197"/>
                  </a:lnTo>
                  <a:cubicBezTo>
                    <a:pt x="15568" y="10322"/>
                    <a:pt x="15657" y="10438"/>
                    <a:pt x="15791" y="10456"/>
                  </a:cubicBezTo>
                  <a:cubicBezTo>
                    <a:pt x="15801" y="10457"/>
                    <a:pt x="15812" y="10458"/>
                    <a:pt x="15822" y="10458"/>
                  </a:cubicBezTo>
                  <a:cubicBezTo>
                    <a:pt x="15959" y="10458"/>
                    <a:pt x="16068" y="10347"/>
                    <a:pt x="16068" y="10206"/>
                  </a:cubicBezTo>
                  <a:lnTo>
                    <a:pt x="16068" y="7048"/>
                  </a:lnTo>
                  <a:cubicBezTo>
                    <a:pt x="16068" y="6727"/>
                    <a:pt x="15809" y="6468"/>
                    <a:pt x="15488" y="6468"/>
                  </a:cubicBezTo>
                  <a:lnTo>
                    <a:pt x="10706" y="6468"/>
                  </a:lnTo>
                  <a:lnTo>
                    <a:pt x="10706" y="5969"/>
                  </a:lnTo>
                  <a:close/>
                  <a:moveTo>
                    <a:pt x="590" y="1"/>
                  </a:moveTo>
                  <a:cubicBezTo>
                    <a:pt x="268" y="1"/>
                    <a:pt x="1" y="259"/>
                    <a:pt x="1" y="580"/>
                  </a:cubicBezTo>
                  <a:lnTo>
                    <a:pt x="1" y="10536"/>
                  </a:lnTo>
                  <a:cubicBezTo>
                    <a:pt x="1" y="10813"/>
                    <a:pt x="233" y="11036"/>
                    <a:pt x="500" y="11036"/>
                  </a:cubicBezTo>
                  <a:lnTo>
                    <a:pt x="6968" y="11036"/>
                  </a:lnTo>
                  <a:lnTo>
                    <a:pt x="6968" y="12329"/>
                  </a:lnTo>
                  <a:cubicBezTo>
                    <a:pt x="6968" y="13052"/>
                    <a:pt x="7548" y="13632"/>
                    <a:pt x="8271" y="13632"/>
                  </a:cubicBezTo>
                  <a:lnTo>
                    <a:pt x="15550" y="13632"/>
                  </a:lnTo>
                  <a:cubicBezTo>
                    <a:pt x="16389" y="13632"/>
                    <a:pt x="17067" y="12954"/>
                    <a:pt x="17067" y="12115"/>
                  </a:cubicBezTo>
                  <a:lnTo>
                    <a:pt x="17067" y="6986"/>
                  </a:lnTo>
                  <a:cubicBezTo>
                    <a:pt x="17067" y="6147"/>
                    <a:pt x="16389" y="5469"/>
                    <a:pt x="15550" y="5469"/>
                  </a:cubicBezTo>
                  <a:lnTo>
                    <a:pt x="10706" y="5469"/>
                  </a:lnTo>
                  <a:lnTo>
                    <a:pt x="10706" y="580"/>
                  </a:lnTo>
                  <a:cubicBezTo>
                    <a:pt x="10706" y="259"/>
                    <a:pt x="10438" y="1"/>
                    <a:pt x="10117" y="1"/>
                  </a:cubicBezTo>
                  <a:lnTo>
                    <a:pt x="3489" y="1"/>
                  </a:lnTo>
                  <a:cubicBezTo>
                    <a:pt x="3159" y="9"/>
                    <a:pt x="3159" y="491"/>
                    <a:pt x="3489" y="500"/>
                  </a:cubicBezTo>
                  <a:lnTo>
                    <a:pt x="10117" y="500"/>
                  </a:lnTo>
                  <a:cubicBezTo>
                    <a:pt x="10162" y="500"/>
                    <a:pt x="10206" y="536"/>
                    <a:pt x="10206" y="580"/>
                  </a:cubicBezTo>
                  <a:lnTo>
                    <a:pt x="10206" y="10447"/>
                  </a:lnTo>
                  <a:cubicBezTo>
                    <a:pt x="10206" y="10492"/>
                    <a:pt x="10162" y="10536"/>
                    <a:pt x="10117" y="10536"/>
                  </a:cubicBezTo>
                  <a:lnTo>
                    <a:pt x="590" y="10536"/>
                  </a:lnTo>
                  <a:cubicBezTo>
                    <a:pt x="545" y="10536"/>
                    <a:pt x="500" y="10492"/>
                    <a:pt x="500" y="10447"/>
                  </a:cubicBezTo>
                  <a:lnTo>
                    <a:pt x="500" y="580"/>
                  </a:lnTo>
                  <a:cubicBezTo>
                    <a:pt x="500" y="536"/>
                    <a:pt x="545" y="500"/>
                    <a:pt x="590" y="500"/>
                  </a:cubicBezTo>
                  <a:lnTo>
                    <a:pt x="2365" y="500"/>
                  </a:lnTo>
                  <a:cubicBezTo>
                    <a:pt x="2695" y="491"/>
                    <a:pt x="2695" y="9"/>
                    <a:pt x="2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8" name="Google Shape;14818;p116"/>
            <p:cNvSpPr/>
            <p:nvPr/>
          </p:nvSpPr>
          <p:spPr>
            <a:xfrm>
              <a:off x="1868780" y="3278088"/>
              <a:ext cx="49554" cy="53378"/>
            </a:xfrm>
            <a:custGeom>
              <a:avLst/>
              <a:gdLst/>
              <a:ahLst/>
              <a:cxnLst/>
              <a:rect l="l" t="t" r="r" b="b"/>
              <a:pathLst>
                <a:path w="2177" h="2345" extrusionOk="0">
                  <a:moveTo>
                    <a:pt x="500" y="545"/>
                  </a:moveTo>
                  <a:lnTo>
                    <a:pt x="1579" y="1169"/>
                  </a:lnTo>
                  <a:lnTo>
                    <a:pt x="500" y="1802"/>
                  </a:lnTo>
                  <a:lnTo>
                    <a:pt x="500" y="545"/>
                  </a:lnTo>
                  <a:close/>
                  <a:moveTo>
                    <a:pt x="406" y="0"/>
                  </a:moveTo>
                  <a:cubicBezTo>
                    <a:pt x="337" y="0"/>
                    <a:pt x="268" y="18"/>
                    <a:pt x="205" y="54"/>
                  </a:cubicBezTo>
                  <a:cubicBezTo>
                    <a:pt x="81" y="125"/>
                    <a:pt x="0" y="259"/>
                    <a:pt x="0" y="402"/>
                  </a:cubicBezTo>
                  <a:lnTo>
                    <a:pt x="0" y="1945"/>
                  </a:lnTo>
                  <a:cubicBezTo>
                    <a:pt x="0" y="2171"/>
                    <a:pt x="205" y="2344"/>
                    <a:pt x="417" y="2344"/>
                  </a:cubicBezTo>
                  <a:cubicBezTo>
                    <a:pt x="482" y="2344"/>
                    <a:pt x="547" y="2328"/>
                    <a:pt x="607" y="2293"/>
                  </a:cubicBezTo>
                  <a:lnTo>
                    <a:pt x="1918" y="1517"/>
                  </a:lnTo>
                  <a:cubicBezTo>
                    <a:pt x="2177" y="1374"/>
                    <a:pt x="2177" y="973"/>
                    <a:pt x="1918" y="830"/>
                  </a:cubicBezTo>
                  <a:lnTo>
                    <a:pt x="607" y="54"/>
                  </a:lnTo>
                  <a:cubicBezTo>
                    <a:pt x="544" y="18"/>
                    <a:pt x="475"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9" name="Google Shape;14819;p116"/>
            <p:cNvSpPr/>
            <p:nvPr/>
          </p:nvSpPr>
          <p:spPr>
            <a:xfrm>
              <a:off x="1638287" y="3110352"/>
              <a:ext cx="198011" cy="205727"/>
            </a:xfrm>
            <a:custGeom>
              <a:avLst/>
              <a:gdLst/>
              <a:ahLst/>
              <a:cxnLst/>
              <a:rect l="l" t="t" r="r" b="b"/>
              <a:pathLst>
                <a:path w="8699" h="9038" extrusionOk="0">
                  <a:moveTo>
                    <a:pt x="8199" y="500"/>
                  </a:moveTo>
                  <a:lnTo>
                    <a:pt x="8199" y="5710"/>
                  </a:lnTo>
                  <a:lnTo>
                    <a:pt x="5791" y="7441"/>
                  </a:lnTo>
                  <a:lnTo>
                    <a:pt x="2722" y="4497"/>
                  </a:lnTo>
                  <a:cubicBezTo>
                    <a:pt x="2621" y="4401"/>
                    <a:pt x="2491" y="4351"/>
                    <a:pt x="2362" y="4351"/>
                  </a:cubicBezTo>
                  <a:cubicBezTo>
                    <a:pt x="2252" y="4351"/>
                    <a:pt x="2143" y="4387"/>
                    <a:pt x="2053" y="4461"/>
                  </a:cubicBezTo>
                  <a:lnTo>
                    <a:pt x="500" y="5674"/>
                  </a:lnTo>
                  <a:lnTo>
                    <a:pt x="500" y="500"/>
                  </a:lnTo>
                  <a:close/>
                  <a:moveTo>
                    <a:pt x="2356" y="4854"/>
                  </a:moveTo>
                  <a:cubicBezTo>
                    <a:pt x="2401" y="4854"/>
                    <a:pt x="6201" y="8538"/>
                    <a:pt x="6210" y="8538"/>
                  </a:cubicBezTo>
                  <a:lnTo>
                    <a:pt x="500" y="8538"/>
                  </a:lnTo>
                  <a:lnTo>
                    <a:pt x="500" y="6308"/>
                  </a:lnTo>
                  <a:lnTo>
                    <a:pt x="2356" y="4854"/>
                  </a:lnTo>
                  <a:cubicBezTo>
                    <a:pt x="2356" y="4854"/>
                    <a:pt x="2356" y="4854"/>
                    <a:pt x="2356" y="4854"/>
                  </a:cubicBezTo>
                  <a:close/>
                  <a:moveTo>
                    <a:pt x="8199" y="6326"/>
                  </a:moveTo>
                  <a:lnTo>
                    <a:pt x="8199" y="8538"/>
                  </a:lnTo>
                  <a:lnTo>
                    <a:pt x="6932" y="8538"/>
                  </a:lnTo>
                  <a:lnTo>
                    <a:pt x="6156" y="7789"/>
                  </a:lnTo>
                  <a:lnTo>
                    <a:pt x="8199" y="6326"/>
                  </a:lnTo>
                  <a:close/>
                  <a:moveTo>
                    <a:pt x="447" y="1"/>
                  </a:moveTo>
                  <a:cubicBezTo>
                    <a:pt x="197" y="1"/>
                    <a:pt x="1" y="206"/>
                    <a:pt x="1" y="456"/>
                  </a:cubicBezTo>
                  <a:lnTo>
                    <a:pt x="1" y="8583"/>
                  </a:lnTo>
                  <a:cubicBezTo>
                    <a:pt x="1" y="8832"/>
                    <a:pt x="197" y="9038"/>
                    <a:pt x="447" y="9038"/>
                  </a:cubicBezTo>
                  <a:lnTo>
                    <a:pt x="8244" y="9038"/>
                  </a:lnTo>
                  <a:cubicBezTo>
                    <a:pt x="8494" y="9038"/>
                    <a:pt x="8699" y="8832"/>
                    <a:pt x="8699" y="8583"/>
                  </a:cubicBezTo>
                  <a:lnTo>
                    <a:pt x="8699" y="456"/>
                  </a:lnTo>
                  <a:cubicBezTo>
                    <a:pt x="8699" y="206"/>
                    <a:pt x="8494" y="1"/>
                    <a:pt x="8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0" name="Google Shape;14820;p116"/>
            <p:cNvSpPr/>
            <p:nvPr/>
          </p:nvSpPr>
          <p:spPr>
            <a:xfrm>
              <a:off x="1728039" y="3153669"/>
              <a:ext cx="56883" cy="56610"/>
            </a:xfrm>
            <a:custGeom>
              <a:avLst/>
              <a:gdLst/>
              <a:ahLst/>
              <a:cxnLst/>
              <a:rect l="l" t="t" r="r" b="b"/>
              <a:pathLst>
                <a:path w="2499" h="2487" extrusionOk="0">
                  <a:moveTo>
                    <a:pt x="1250" y="489"/>
                  </a:moveTo>
                  <a:cubicBezTo>
                    <a:pt x="1669" y="489"/>
                    <a:pt x="1999" y="828"/>
                    <a:pt x="1999" y="1238"/>
                  </a:cubicBezTo>
                  <a:cubicBezTo>
                    <a:pt x="1981" y="1736"/>
                    <a:pt x="1617" y="1984"/>
                    <a:pt x="1252" y="1984"/>
                  </a:cubicBezTo>
                  <a:cubicBezTo>
                    <a:pt x="886" y="1984"/>
                    <a:pt x="518" y="1734"/>
                    <a:pt x="501" y="1238"/>
                  </a:cubicBezTo>
                  <a:cubicBezTo>
                    <a:pt x="501" y="828"/>
                    <a:pt x="840" y="489"/>
                    <a:pt x="1250" y="489"/>
                  </a:cubicBezTo>
                  <a:close/>
                  <a:moveTo>
                    <a:pt x="1250" y="0"/>
                  </a:moveTo>
                  <a:cubicBezTo>
                    <a:pt x="641" y="0"/>
                    <a:pt x="32" y="413"/>
                    <a:pt x="1" y="1238"/>
                  </a:cubicBezTo>
                  <a:cubicBezTo>
                    <a:pt x="1" y="1925"/>
                    <a:pt x="563" y="2487"/>
                    <a:pt x="1250" y="2487"/>
                  </a:cubicBezTo>
                  <a:cubicBezTo>
                    <a:pt x="1946" y="2487"/>
                    <a:pt x="2499" y="1925"/>
                    <a:pt x="2499" y="1238"/>
                  </a:cubicBezTo>
                  <a:cubicBezTo>
                    <a:pt x="2468" y="413"/>
                    <a:pt x="18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1" name="Google Shape;14821;p116"/>
          <p:cNvGrpSpPr/>
          <p:nvPr/>
        </p:nvGrpSpPr>
        <p:grpSpPr>
          <a:xfrm>
            <a:off x="2226174" y="3080715"/>
            <a:ext cx="394975" cy="324115"/>
            <a:chOff x="2226174" y="3080715"/>
            <a:chExt cx="394975" cy="324115"/>
          </a:xfrm>
        </p:grpSpPr>
        <p:sp>
          <p:nvSpPr>
            <p:cNvPr id="14822" name="Google Shape;14822;p116"/>
            <p:cNvSpPr/>
            <p:nvPr/>
          </p:nvSpPr>
          <p:spPr>
            <a:xfrm>
              <a:off x="2226174" y="3235636"/>
              <a:ext cx="394975" cy="169194"/>
            </a:xfrm>
            <a:custGeom>
              <a:avLst/>
              <a:gdLst/>
              <a:ahLst/>
              <a:cxnLst/>
              <a:rect l="l" t="t" r="r" b="b"/>
              <a:pathLst>
                <a:path w="17352" h="7433" extrusionOk="0">
                  <a:moveTo>
                    <a:pt x="6191" y="2231"/>
                  </a:moveTo>
                  <a:lnTo>
                    <a:pt x="6191" y="5933"/>
                  </a:lnTo>
                  <a:lnTo>
                    <a:pt x="2427" y="5933"/>
                  </a:lnTo>
                  <a:lnTo>
                    <a:pt x="2427" y="2231"/>
                  </a:lnTo>
                  <a:close/>
                  <a:moveTo>
                    <a:pt x="10456" y="501"/>
                  </a:moveTo>
                  <a:lnTo>
                    <a:pt x="10456" y="5933"/>
                  </a:lnTo>
                  <a:lnTo>
                    <a:pt x="6691" y="5933"/>
                  </a:lnTo>
                  <a:lnTo>
                    <a:pt x="6691" y="501"/>
                  </a:lnTo>
                  <a:close/>
                  <a:moveTo>
                    <a:pt x="14720" y="3462"/>
                  </a:moveTo>
                  <a:lnTo>
                    <a:pt x="14720" y="5933"/>
                  </a:lnTo>
                  <a:lnTo>
                    <a:pt x="10955" y="5933"/>
                  </a:lnTo>
                  <a:lnTo>
                    <a:pt x="10955" y="3462"/>
                  </a:lnTo>
                  <a:close/>
                  <a:moveTo>
                    <a:pt x="6575" y="1"/>
                  </a:moveTo>
                  <a:cubicBezTo>
                    <a:pt x="6361" y="1"/>
                    <a:pt x="6191" y="170"/>
                    <a:pt x="6191" y="385"/>
                  </a:cubicBezTo>
                  <a:lnTo>
                    <a:pt x="6191" y="1732"/>
                  </a:lnTo>
                  <a:lnTo>
                    <a:pt x="2311" y="1732"/>
                  </a:lnTo>
                  <a:cubicBezTo>
                    <a:pt x="2097" y="1732"/>
                    <a:pt x="1927" y="1901"/>
                    <a:pt x="1927" y="2115"/>
                  </a:cubicBezTo>
                  <a:lnTo>
                    <a:pt x="1927" y="5933"/>
                  </a:lnTo>
                  <a:lnTo>
                    <a:pt x="812" y="5933"/>
                  </a:lnTo>
                  <a:cubicBezTo>
                    <a:pt x="420" y="5933"/>
                    <a:pt x="81" y="6219"/>
                    <a:pt x="45" y="6611"/>
                  </a:cubicBezTo>
                  <a:cubicBezTo>
                    <a:pt x="0" y="7057"/>
                    <a:pt x="357" y="7432"/>
                    <a:pt x="794" y="7432"/>
                  </a:cubicBezTo>
                  <a:lnTo>
                    <a:pt x="12088" y="7432"/>
                  </a:lnTo>
                  <a:cubicBezTo>
                    <a:pt x="12418" y="7423"/>
                    <a:pt x="12427" y="6941"/>
                    <a:pt x="12088" y="6933"/>
                  </a:cubicBezTo>
                  <a:lnTo>
                    <a:pt x="785" y="6933"/>
                  </a:lnTo>
                  <a:cubicBezTo>
                    <a:pt x="669" y="6933"/>
                    <a:pt x="562" y="6852"/>
                    <a:pt x="536" y="6736"/>
                  </a:cubicBezTo>
                  <a:cubicBezTo>
                    <a:pt x="500" y="6576"/>
                    <a:pt x="625" y="6433"/>
                    <a:pt x="776" y="6433"/>
                  </a:cubicBezTo>
                  <a:lnTo>
                    <a:pt x="16335" y="6433"/>
                  </a:lnTo>
                  <a:cubicBezTo>
                    <a:pt x="16451" y="6433"/>
                    <a:pt x="16567" y="6504"/>
                    <a:pt x="16584" y="6620"/>
                  </a:cubicBezTo>
                  <a:cubicBezTo>
                    <a:pt x="16620" y="6790"/>
                    <a:pt x="16504" y="6933"/>
                    <a:pt x="16344" y="6933"/>
                  </a:cubicBezTo>
                  <a:lnTo>
                    <a:pt x="13284" y="6933"/>
                  </a:lnTo>
                  <a:cubicBezTo>
                    <a:pt x="13159" y="6933"/>
                    <a:pt x="13043" y="7022"/>
                    <a:pt x="13025" y="7147"/>
                  </a:cubicBezTo>
                  <a:cubicBezTo>
                    <a:pt x="13007" y="7298"/>
                    <a:pt x="13132" y="7432"/>
                    <a:pt x="13275" y="7432"/>
                  </a:cubicBezTo>
                  <a:lnTo>
                    <a:pt x="16353" y="7432"/>
                  </a:lnTo>
                  <a:cubicBezTo>
                    <a:pt x="17343" y="7396"/>
                    <a:pt x="17352" y="5969"/>
                    <a:pt x="16353" y="5933"/>
                  </a:cubicBezTo>
                  <a:lnTo>
                    <a:pt x="15220" y="5933"/>
                  </a:lnTo>
                  <a:lnTo>
                    <a:pt x="15220" y="3346"/>
                  </a:lnTo>
                  <a:cubicBezTo>
                    <a:pt x="15220" y="3132"/>
                    <a:pt x="15050" y="2963"/>
                    <a:pt x="14836" y="2963"/>
                  </a:cubicBezTo>
                  <a:lnTo>
                    <a:pt x="10955" y="2963"/>
                  </a:lnTo>
                  <a:lnTo>
                    <a:pt x="10955" y="385"/>
                  </a:lnTo>
                  <a:cubicBezTo>
                    <a:pt x="10955" y="170"/>
                    <a:pt x="10786" y="1"/>
                    <a:pt x="10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3" name="Google Shape;14823;p116"/>
            <p:cNvSpPr/>
            <p:nvPr/>
          </p:nvSpPr>
          <p:spPr>
            <a:xfrm>
              <a:off x="2305979" y="3080715"/>
              <a:ext cx="224211" cy="126719"/>
            </a:xfrm>
            <a:custGeom>
              <a:avLst/>
              <a:gdLst/>
              <a:ahLst/>
              <a:cxnLst/>
              <a:rect l="l" t="t" r="r" b="b"/>
              <a:pathLst>
                <a:path w="9850" h="5567" extrusionOk="0">
                  <a:moveTo>
                    <a:pt x="5683" y="1972"/>
                  </a:moveTo>
                  <a:lnTo>
                    <a:pt x="5683" y="3604"/>
                  </a:lnTo>
                  <a:lnTo>
                    <a:pt x="5103" y="3604"/>
                  </a:lnTo>
                  <a:cubicBezTo>
                    <a:pt x="5058" y="3604"/>
                    <a:pt x="5014" y="3569"/>
                    <a:pt x="5014" y="3515"/>
                  </a:cubicBezTo>
                  <a:lnTo>
                    <a:pt x="5014" y="2061"/>
                  </a:lnTo>
                  <a:cubicBezTo>
                    <a:pt x="5014" y="2007"/>
                    <a:pt x="5058" y="1972"/>
                    <a:pt x="5103" y="1972"/>
                  </a:cubicBezTo>
                  <a:close/>
                  <a:moveTo>
                    <a:pt x="2882" y="3640"/>
                  </a:moveTo>
                  <a:lnTo>
                    <a:pt x="2882" y="4140"/>
                  </a:lnTo>
                  <a:lnTo>
                    <a:pt x="1820" y="4140"/>
                  </a:lnTo>
                  <a:lnTo>
                    <a:pt x="1820" y="3640"/>
                  </a:lnTo>
                  <a:close/>
                  <a:moveTo>
                    <a:pt x="8431" y="500"/>
                  </a:moveTo>
                  <a:cubicBezTo>
                    <a:pt x="8921" y="500"/>
                    <a:pt x="9314" y="901"/>
                    <a:pt x="9314" y="1392"/>
                  </a:cubicBezTo>
                  <a:lnTo>
                    <a:pt x="9314" y="4184"/>
                  </a:lnTo>
                  <a:cubicBezTo>
                    <a:pt x="9314" y="4675"/>
                    <a:pt x="8921" y="5067"/>
                    <a:pt x="8431" y="5067"/>
                  </a:cubicBezTo>
                  <a:lnTo>
                    <a:pt x="7066" y="5067"/>
                  </a:lnTo>
                  <a:cubicBezTo>
                    <a:pt x="6575" y="5067"/>
                    <a:pt x="6183" y="4675"/>
                    <a:pt x="6183" y="4184"/>
                  </a:cubicBezTo>
                  <a:lnTo>
                    <a:pt x="6183" y="1392"/>
                  </a:lnTo>
                  <a:cubicBezTo>
                    <a:pt x="6183" y="901"/>
                    <a:pt x="6575" y="500"/>
                    <a:pt x="7066" y="500"/>
                  </a:cubicBezTo>
                  <a:close/>
                  <a:moveTo>
                    <a:pt x="7084" y="0"/>
                  </a:moveTo>
                  <a:cubicBezTo>
                    <a:pt x="6290" y="0"/>
                    <a:pt x="5656" y="678"/>
                    <a:pt x="5692" y="1472"/>
                  </a:cubicBezTo>
                  <a:lnTo>
                    <a:pt x="5121" y="1472"/>
                  </a:lnTo>
                  <a:cubicBezTo>
                    <a:pt x="4835" y="1472"/>
                    <a:pt x="4603" y="1668"/>
                    <a:pt x="4550" y="1936"/>
                  </a:cubicBezTo>
                  <a:lnTo>
                    <a:pt x="2793" y="1936"/>
                  </a:lnTo>
                  <a:cubicBezTo>
                    <a:pt x="2659" y="1936"/>
                    <a:pt x="2552" y="2025"/>
                    <a:pt x="2534" y="2159"/>
                  </a:cubicBezTo>
                  <a:cubicBezTo>
                    <a:pt x="2516" y="2311"/>
                    <a:pt x="2632" y="2436"/>
                    <a:pt x="2784" y="2436"/>
                  </a:cubicBezTo>
                  <a:lnTo>
                    <a:pt x="4550" y="2436"/>
                  </a:lnTo>
                  <a:lnTo>
                    <a:pt x="4550" y="3140"/>
                  </a:lnTo>
                  <a:lnTo>
                    <a:pt x="1151" y="3140"/>
                  </a:lnTo>
                  <a:cubicBezTo>
                    <a:pt x="982" y="3140"/>
                    <a:pt x="821" y="3016"/>
                    <a:pt x="794" y="2846"/>
                  </a:cubicBezTo>
                  <a:cubicBezTo>
                    <a:pt x="759" y="2623"/>
                    <a:pt x="928" y="2436"/>
                    <a:pt x="1142" y="2436"/>
                  </a:cubicBezTo>
                  <a:lnTo>
                    <a:pt x="1624" y="2436"/>
                  </a:lnTo>
                  <a:cubicBezTo>
                    <a:pt x="1954" y="2427"/>
                    <a:pt x="1954" y="1945"/>
                    <a:pt x="1624" y="1936"/>
                  </a:cubicBezTo>
                  <a:lnTo>
                    <a:pt x="1124" y="1936"/>
                  </a:lnTo>
                  <a:cubicBezTo>
                    <a:pt x="0" y="1981"/>
                    <a:pt x="0" y="3595"/>
                    <a:pt x="1124" y="3640"/>
                  </a:cubicBezTo>
                  <a:lnTo>
                    <a:pt x="1321" y="3640"/>
                  </a:lnTo>
                  <a:lnTo>
                    <a:pt x="1321" y="4389"/>
                  </a:lnTo>
                  <a:cubicBezTo>
                    <a:pt x="1321" y="4523"/>
                    <a:pt x="1428" y="4639"/>
                    <a:pt x="1570" y="4639"/>
                  </a:cubicBezTo>
                  <a:lnTo>
                    <a:pt x="3132" y="4639"/>
                  </a:lnTo>
                  <a:cubicBezTo>
                    <a:pt x="3274" y="4639"/>
                    <a:pt x="3381" y="4523"/>
                    <a:pt x="3381" y="4389"/>
                  </a:cubicBezTo>
                  <a:lnTo>
                    <a:pt x="3381" y="3640"/>
                  </a:lnTo>
                  <a:lnTo>
                    <a:pt x="4550" y="3640"/>
                  </a:lnTo>
                  <a:cubicBezTo>
                    <a:pt x="4595" y="3899"/>
                    <a:pt x="4835" y="4104"/>
                    <a:pt x="5112" y="4104"/>
                  </a:cubicBezTo>
                  <a:lnTo>
                    <a:pt x="5692" y="4104"/>
                  </a:lnTo>
                  <a:cubicBezTo>
                    <a:pt x="5656" y="4893"/>
                    <a:pt x="6281" y="5567"/>
                    <a:pt x="7068" y="5567"/>
                  </a:cubicBezTo>
                  <a:cubicBezTo>
                    <a:pt x="7073" y="5567"/>
                    <a:pt x="7078" y="5567"/>
                    <a:pt x="7084" y="5567"/>
                  </a:cubicBezTo>
                  <a:lnTo>
                    <a:pt x="8466" y="5567"/>
                  </a:lnTo>
                  <a:cubicBezTo>
                    <a:pt x="9234" y="5567"/>
                    <a:pt x="9849" y="4951"/>
                    <a:pt x="9849" y="4184"/>
                  </a:cubicBezTo>
                  <a:lnTo>
                    <a:pt x="9849" y="1392"/>
                  </a:lnTo>
                  <a:cubicBezTo>
                    <a:pt x="9849" y="625"/>
                    <a:pt x="9234" y="0"/>
                    <a:pt x="8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4" name="Google Shape;14824;p116"/>
            <p:cNvSpPr/>
            <p:nvPr/>
          </p:nvSpPr>
          <p:spPr>
            <a:xfrm>
              <a:off x="2458078" y="3103659"/>
              <a:ext cx="48552" cy="81035"/>
            </a:xfrm>
            <a:custGeom>
              <a:avLst/>
              <a:gdLst/>
              <a:ahLst/>
              <a:cxnLst/>
              <a:rect l="l" t="t" r="r" b="b"/>
              <a:pathLst>
                <a:path w="2133" h="3560" extrusionOk="0">
                  <a:moveTo>
                    <a:pt x="1633" y="500"/>
                  </a:moveTo>
                  <a:lnTo>
                    <a:pt x="1633" y="3060"/>
                  </a:lnTo>
                  <a:lnTo>
                    <a:pt x="500" y="3060"/>
                  </a:lnTo>
                  <a:lnTo>
                    <a:pt x="500" y="500"/>
                  </a:lnTo>
                  <a:close/>
                  <a:moveTo>
                    <a:pt x="455" y="0"/>
                  </a:moveTo>
                  <a:cubicBezTo>
                    <a:pt x="205" y="0"/>
                    <a:pt x="0" y="197"/>
                    <a:pt x="0" y="446"/>
                  </a:cubicBezTo>
                  <a:lnTo>
                    <a:pt x="0" y="3114"/>
                  </a:lnTo>
                  <a:cubicBezTo>
                    <a:pt x="0" y="3364"/>
                    <a:pt x="205" y="3560"/>
                    <a:pt x="455" y="3560"/>
                  </a:cubicBezTo>
                  <a:lnTo>
                    <a:pt x="1686" y="3560"/>
                  </a:lnTo>
                  <a:cubicBezTo>
                    <a:pt x="1936" y="3560"/>
                    <a:pt x="2132" y="3364"/>
                    <a:pt x="2132" y="3114"/>
                  </a:cubicBezTo>
                  <a:lnTo>
                    <a:pt x="2132" y="446"/>
                  </a:lnTo>
                  <a:cubicBezTo>
                    <a:pt x="2132" y="197"/>
                    <a:pt x="193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5" name="Google Shape;14825;p116"/>
          <p:cNvGrpSpPr/>
          <p:nvPr/>
        </p:nvGrpSpPr>
        <p:grpSpPr>
          <a:xfrm>
            <a:off x="2838622" y="3077004"/>
            <a:ext cx="402896" cy="331468"/>
            <a:chOff x="2838622" y="3077004"/>
            <a:chExt cx="402896" cy="331468"/>
          </a:xfrm>
        </p:grpSpPr>
        <p:sp>
          <p:nvSpPr>
            <p:cNvPr id="14826" name="Google Shape;14826;p116"/>
            <p:cNvSpPr/>
            <p:nvPr/>
          </p:nvSpPr>
          <p:spPr>
            <a:xfrm>
              <a:off x="2838622" y="3077004"/>
              <a:ext cx="402896" cy="331468"/>
            </a:xfrm>
            <a:custGeom>
              <a:avLst/>
              <a:gdLst/>
              <a:ahLst/>
              <a:cxnLst/>
              <a:rect l="l" t="t" r="r" b="b"/>
              <a:pathLst>
                <a:path w="17700" h="14562" extrusionOk="0">
                  <a:moveTo>
                    <a:pt x="8850" y="1564"/>
                  </a:moveTo>
                  <a:cubicBezTo>
                    <a:pt x="8386" y="2179"/>
                    <a:pt x="8083" y="2920"/>
                    <a:pt x="8029" y="3732"/>
                  </a:cubicBezTo>
                  <a:lnTo>
                    <a:pt x="500" y="3732"/>
                  </a:lnTo>
                  <a:lnTo>
                    <a:pt x="500" y="2179"/>
                  </a:lnTo>
                  <a:cubicBezTo>
                    <a:pt x="500" y="1840"/>
                    <a:pt x="776" y="1564"/>
                    <a:pt x="1115" y="1564"/>
                  </a:cubicBezTo>
                  <a:close/>
                  <a:moveTo>
                    <a:pt x="15951" y="1564"/>
                  </a:moveTo>
                  <a:cubicBezTo>
                    <a:pt x="16290" y="1564"/>
                    <a:pt x="16567" y="1840"/>
                    <a:pt x="16567" y="2179"/>
                  </a:cubicBezTo>
                  <a:lnTo>
                    <a:pt x="16567" y="3732"/>
                  </a:lnTo>
                  <a:lnTo>
                    <a:pt x="16040" y="3732"/>
                  </a:lnTo>
                  <a:cubicBezTo>
                    <a:pt x="15987" y="2938"/>
                    <a:pt x="15692" y="2188"/>
                    <a:pt x="15211" y="1564"/>
                  </a:cubicBezTo>
                  <a:close/>
                  <a:moveTo>
                    <a:pt x="12057" y="1"/>
                  </a:moveTo>
                  <a:cubicBezTo>
                    <a:pt x="11040" y="1"/>
                    <a:pt x="10017" y="386"/>
                    <a:pt x="9314" y="1064"/>
                  </a:cubicBezTo>
                  <a:lnTo>
                    <a:pt x="259" y="1064"/>
                  </a:lnTo>
                  <a:cubicBezTo>
                    <a:pt x="116" y="1064"/>
                    <a:pt x="0" y="1180"/>
                    <a:pt x="0" y="1332"/>
                  </a:cubicBezTo>
                  <a:lnTo>
                    <a:pt x="0" y="11270"/>
                  </a:lnTo>
                  <a:cubicBezTo>
                    <a:pt x="0" y="11288"/>
                    <a:pt x="9" y="11297"/>
                    <a:pt x="18" y="11314"/>
                  </a:cubicBezTo>
                  <a:cubicBezTo>
                    <a:pt x="93" y="11392"/>
                    <a:pt x="174" y="11424"/>
                    <a:pt x="247" y="11424"/>
                  </a:cubicBezTo>
                  <a:cubicBezTo>
                    <a:pt x="386" y="11424"/>
                    <a:pt x="500" y="11311"/>
                    <a:pt x="500" y="11172"/>
                  </a:cubicBezTo>
                  <a:lnTo>
                    <a:pt x="500" y="4231"/>
                  </a:lnTo>
                  <a:lnTo>
                    <a:pt x="8020" y="4231"/>
                  </a:lnTo>
                  <a:cubicBezTo>
                    <a:pt x="8083" y="5391"/>
                    <a:pt x="8627" y="6595"/>
                    <a:pt x="9644" y="7809"/>
                  </a:cubicBezTo>
                  <a:cubicBezTo>
                    <a:pt x="10371" y="8659"/>
                    <a:pt x="11684" y="9870"/>
                    <a:pt x="12018" y="9870"/>
                  </a:cubicBezTo>
                  <a:cubicBezTo>
                    <a:pt x="12024" y="9870"/>
                    <a:pt x="12029" y="9870"/>
                    <a:pt x="12035" y="9869"/>
                  </a:cubicBezTo>
                  <a:cubicBezTo>
                    <a:pt x="12040" y="9870"/>
                    <a:pt x="12046" y="9870"/>
                    <a:pt x="12052" y="9870"/>
                  </a:cubicBezTo>
                  <a:cubicBezTo>
                    <a:pt x="12385" y="9870"/>
                    <a:pt x="13689" y="8667"/>
                    <a:pt x="14417" y="7809"/>
                  </a:cubicBezTo>
                  <a:cubicBezTo>
                    <a:pt x="15434" y="6595"/>
                    <a:pt x="15987" y="5391"/>
                    <a:pt x="16040" y="4231"/>
                  </a:cubicBezTo>
                  <a:lnTo>
                    <a:pt x="16567" y="4231"/>
                  </a:lnTo>
                  <a:lnTo>
                    <a:pt x="16567" y="13447"/>
                  </a:lnTo>
                  <a:cubicBezTo>
                    <a:pt x="16567" y="13786"/>
                    <a:pt x="16290" y="14062"/>
                    <a:pt x="15951" y="14062"/>
                  </a:cubicBezTo>
                  <a:lnTo>
                    <a:pt x="758" y="14062"/>
                  </a:lnTo>
                  <a:cubicBezTo>
                    <a:pt x="616" y="14062"/>
                    <a:pt x="500" y="13946"/>
                    <a:pt x="500" y="13803"/>
                  </a:cubicBezTo>
                  <a:lnTo>
                    <a:pt x="500" y="12269"/>
                  </a:lnTo>
                  <a:cubicBezTo>
                    <a:pt x="500" y="12242"/>
                    <a:pt x="491" y="12207"/>
                    <a:pt x="464" y="12189"/>
                  </a:cubicBezTo>
                  <a:cubicBezTo>
                    <a:pt x="393" y="12123"/>
                    <a:pt x="317" y="12096"/>
                    <a:pt x="249" y="12096"/>
                  </a:cubicBezTo>
                  <a:cubicBezTo>
                    <a:pt x="111" y="12096"/>
                    <a:pt x="0" y="12207"/>
                    <a:pt x="0" y="12349"/>
                  </a:cubicBezTo>
                  <a:lnTo>
                    <a:pt x="0" y="13447"/>
                  </a:lnTo>
                  <a:cubicBezTo>
                    <a:pt x="0" y="14062"/>
                    <a:pt x="500" y="14562"/>
                    <a:pt x="1115" y="14562"/>
                  </a:cubicBezTo>
                  <a:lnTo>
                    <a:pt x="15951" y="14562"/>
                  </a:lnTo>
                  <a:cubicBezTo>
                    <a:pt x="16567" y="14562"/>
                    <a:pt x="17066" y="14062"/>
                    <a:pt x="17066" y="13447"/>
                  </a:cubicBezTo>
                  <a:lnTo>
                    <a:pt x="17066" y="2179"/>
                  </a:lnTo>
                  <a:cubicBezTo>
                    <a:pt x="17066" y="1564"/>
                    <a:pt x="16567" y="1064"/>
                    <a:pt x="15951" y="1064"/>
                  </a:cubicBezTo>
                  <a:lnTo>
                    <a:pt x="14756" y="1064"/>
                  </a:lnTo>
                  <a:cubicBezTo>
                    <a:pt x="14640" y="957"/>
                    <a:pt x="14515" y="859"/>
                    <a:pt x="14381" y="761"/>
                  </a:cubicBezTo>
                  <a:cubicBezTo>
                    <a:pt x="14332" y="726"/>
                    <a:pt x="14282" y="712"/>
                    <a:pt x="14235" y="712"/>
                  </a:cubicBezTo>
                  <a:cubicBezTo>
                    <a:pt x="14027" y="712"/>
                    <a:pt x="13877" y="1002"/>
                    <a:pt x="14095" y="1162"/>
                  </a:cubicBezTo>
                  <a:cubicBezTo>
                    <a:pt x="17699" y="4097"/>
                    <a:pt x="13739" y="8183"/>
                    <a:pt x="12035" y="9361"/>
                  </a:cubicBezTo>
                  <a:cubicBezTo>
                    <a:pt x="11401" y="8897"/>
                    <a:pt x="8520" y="6631"/>
                    <a:pt x="8520" y="4017"/>
                  </a:cubicBezTo>
                  <a:cubicBezTo>
                    <a:pt x="8520" y="2081"/>
                    <a:pt x="10090" y="502"/>
                    <a:pt x="12035" y="502"/>
                  </a:cubicBezTo>
                  <a:cubicBezTo>
                    <a:pt x="12409" y="502"/>
                    <a:pt x="12775" y="556"/>
                    <a:pt x="13123" y="672"/>
                  </a:cubicBezTo>
                  <a:cubicBezTo>
                    <a:pt x="13151" y="680"/>
                    <a:pt x="13177" y="683"/>
                    <a:pt x="13202" y="683"/>
                  </a:cubicBezTo>
                  <a:cubicBezTo>
                    <a:pt x="13458" y="683"/>
                    <a:pt x="13559" y="296"/>
                    <a:pt x="13275" y="199"/>
                  </a:cubicBezTo>
                  <a:cubicBezTo>
                    <a:pt x="12885" y="65"/>
                    <a:pt x="12471" y="1"/>
                    <a:pt x="1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7" name="Google Shape;14827;p116"/>
            <p:cNvSpPr/>
            <p:nvPr/>
          </p:nvSpPr>
          <p:spPr>
            <a:xfrm>
              <a:off x="2877409" y="3119297"/>
              <a:ext cx="35555" cy="35555"/>
            </a:xfrm>
            <a:custGeom>
              <a:avLst/>
              <a:gdLst/>
              <a:ahLst/>
              <a:cxnLst/>
              <a:rect l="l" t="t" r="r" b="b"/>
              <a:pathLst>
                <a:path w="1562" h="1562" extrusionOk="0">
                  <a:moveTo>
                    <a:pt x="781" y="504"/>
                  </a:moveTo>
                  <a:cubicBezTo>
                    <a:pt x="919" y="504"/>
                    <a:pt x="1057" y="598"/>
                    <a:pt x="1062" y="785"/>
                  </a:cubicBezTo>
                  <a:cubicBezTo>
                    <a:pt x="1062" y="937"/>
                    <a:pt x="937" y="1062"/>
                    <a:pt x="776" y="1062"/>
                  </a:cubicBezTo>
                  <a:cubicBezTo>
                    <a:pt x="625" y="1062"/>
                    <a:pt x="500" y="937"/>
                    <a:pt x="500" y="785"/>
                  </a:cubicBezTo>
                  <a:cubicBezTo>
                    <a:pt x="504" y="598"/>
                    <a:pt x="642" y="504"/>
                    <a:pt x="781" y="504"/>
                  </a:cubicBezTo>
                  <a:close/>
                  <a:moveTo>
                    <a:pt x="776" y="0"/>
                  </a:moveTo>
                  <a:cubicBezTo>
                    <a:pt x="348" y="0"/>
                    <a:pt x="0" y="348"/>
                    <a:pt x="0" y="785"/>
                  </a:cubicBezTo>
                  <a:cubicBezTo>
                    <a:pt x="18" y="1303"/>
                    <a:pt x="399" y="1561"/>
                    <a:pt x="781" y="1561"/>
                  </a:cubicBezTo>
                  <a:cubicBezTo>
                    <a:pt x="1162" y="1561"/>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8" name="Google Shape;14828;p116"/>
            <p:cNvSpPr/>
            <p:nvPr/>
          </p:nvSpPr>
          <p:spPr>
            <a:xfrm>
              <a:off x="2921864" y="3119297"/>
              <a:ext cx="35555" cy="35555"/>
            </a:xfrm>
            <a:custGeom>
              <a:avLst/>
              <a:gdLst/>
              <a:ahLst/>
              <a:cxnLst/>
              <a:rect l="l" t="t" r="r" b="b"/>
              <a:pathLst>
                <a:path w="1562" h="1562" extrusionOk="0">
                  <a:moveTo>
                    <a:pt x="781" y="504"/>
                  </a:moveTo>
                  <a:cubicBezTo>
                    <a:pt x="920" y="504"/>
                    <a:pt x="1058" y="598"/>
                    <a:pt x="1062" y="785"/>
                  </a:cubicBezTo>
                  <a:cubicBezTo>
                    <a:pt x="1062" y="937"/>
                    <a:pt x="937" y="1062"/>
                    <a:pt x="786" y="1062"/>
                  </a:cubicBezTo>
                  <a:cubicBezTo>
                    <a:pt x="625" y="1062"/>
                    <a:pt x="500" y="937"/>
                    <a:pt x="500" y="785"/>
                  </a:cubicBezTo>
                  <a:cubicBezTo>
                    <a:pt x="505" y="598"/>
                    <a:pt x="643" y="504"/>
                    <a:pt x="781" y="504"/>
                  </a:cubicBezTo>
                  <a:close/>
                  <a:moveTo>
                    <a:pt x="786" y="0"/>
                  </a:moveTo>
                  <a:cubicBezTo>
                    <a:pt x="349" y="0"/>
                    <a:pt x="1" y="348"/>
                    <a:pt x="1" y="785"/>
                  </a:cubicBezTo>
                  <a:cubicBezTo>
                    <a:pt x="19" y="1303"/>
                    <a:pt x="400" y="1561"/>
                    <a:pt x="781" y="1561"/>
                  </a:cubicBezTo>
                  <a:cubicBezTo>
                    <a:pt x="1163" y="1561"/>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9" name="Google Shape;14829;p116"/>
            <p:cNvSpPr/>
            <p:nvPr/>
          </p:nvSpPr>
          <p:spPr>
            <a:xfrm>
              <a:off x="2966342" y="3119297"/>
              <a:ext cx="35760" cy="35555"/>
            </a:xfrm>
            <a:custGeom>
              <a:avLst/>
              <a:gdLst/>
              <a:ahLst/>
              <a:cxnLst/>
              <a:rect l="l" t="t" r="r" b="b"/>
              <a:pathLst>
                <a:path w="1571" h="1562" extrusionOk="0">
                  <a:moveTo>
                    <a:pt x="786" y="504"/>
                  </a:moveTo>
                  <a:cubicBezTo>
                    <a:pt x="924" y="504"/>
                    <a:pt x="1062" y="598"/>
                    <a:pt x="1071" y="785"/>
                  </a:cubicBezTo>
                  <a:cubicBezTo>
                    <a:pt x="1071" y="937"/>
                    <a:pt x="937" y="1062"/>
                    <a:pt x="786" y="1062"/>
                  </a:cubicBezTo>
                  <a:cubicBezTo>
                    <a:pt x="625" y="1062"/>
                    <a:pt x="500" y="937"/>
                    <a:pt x="500" y="785"/>
                  </a:cubicBezTo>
                  <a:cubicBezTo>
                    <a:pt x="509" y="598"/>
                    <a:pt x="647" y="504"/>
                    <a:pt x="786" y="504"/>
                  </a:cubicBezTo>
                  <a:close/>
                  <a:moveTo>
                    <a:pt x="786" y="0"/>
                  </a:moveTo>
                  <a:cubicBezTo>
                    <a:pt x="348" y="0"/>
                    <a:pt x="0" y="348"/>
                    <a:pt x="0" y="785"/>
                  </a:cubicBezTo>
                  <a:cubicBezTo>
                    <a:pt x="18" y="1303"/>
                    <a:pt x="400" y="1561"/>
                    <a:pt x="782" y="1561"/>
                  </a:cubicBezTo>
                  <a:cubicBezTo>
                    <a:pt x="1165" y="1561"/>
                    <a:pt x="1548" y="1303"/>
                    <a:pt x="1571" y="785"/>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0" name="Google Shape;14830;p116"/>
            <p:cNvSpPr/>
            <p:nvPr/>
          </p:nvSpPr>
          <p:spPr>
            <a:xfrm>
              <a:off x="2874951" y="3220408"/>
              <a:ext cx="50806" cy="11404"/>
            </a:xfrm>
            <a:custGeom>
              <a:avLst/>
              <a:gdLst/>
              <a:ahLst/>
              <a:cxnLst/>
              <a:rect l="l" t="t" r="r" b="b"/>
              <a:pathLst>
                <a:path w="2232" h="501" extrusionOk="0">
                  <a:moveTo>
                    <a:pt x="251" y="1"/>
                  </a:moveTo>
                  <a:cubicBezTo>
                    <a:pt x="108" y="1"/>
                    <a:pt x="1" y="108"/>
                    <a:pt x="1" y="251"/>
                  </a:cubicBezTo>
                  <a:cubicBezTo>
                    <a:pt x="1" y="384"/>
                    <a:pt x="108" y="500"/>
                    <a:pt x="251" y="500"/>
                  </a:cubicBezTo>
                  <a:lnTo>
                    <a:pt x="1901" y="500"/>
                  </a:lnTo>
                  <a:cubicBezTo>
                    <a:pt x="2231" y="492"/>
                    <a:pt x="2231" y="10"/>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1" name="Google Shape;14831;p116"/>
            <p:cNvSpPr/>
            <p:nvPr/>
          </p:nvSpPr>
          <p:spPr>
            <a:xfrm>
              <a:off x="2872925" y="3249248"/>
              <a:ext cx="95671" cy="11404"/>
            </a:xfrm>
            <a:custGeom>
              <a:avLst/>
              <a:gdLst/>
              <a:ahLst/>
              <a:cxnLst/>
              <a:rect l="l" t="t" r="r" b="b"/>
              <a:pathLst>
                <a:path w="4203" h="501" extrusionOk="0">
                  <a:moveTo>
                    <a:pt x="340" y="1"/>
                  </a:moveTo>
                  <a:cubicBezTo>
                    <a:pt x="10" y="10"/>
                    <a:pt x="1" y="491"/>
                    <a:pt x="340" y="500"/>
                  </a:cubicBezTo>
                  <a:lnTo>
                    <a:pt x="3873" y="500"/>
                  </a:lnTo>
                  <a:cubicBezTo>
                    <a:pt x="4203" y="491"/>
                    <a:pt x="4203" y="10"/>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2" name="Google Shape;14832;p116"/>
            <p:cNvSpPr/>
            <p:nvPr/>
          </p:nvSpPr>
          <p:spPr>
            <a:xfrm>
              <a:off x="2872925" y="327808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3" name="Google Shape;14833;p116"/>
            <p:cNvSpPr/>
            <p:nvPr/>
          </p:nvSpPr>
          <p:spPr>
            <a:xfrm>
              <a:off x="2872925" y="3306928"/>
              <a:ext cx="95671" cy="11381"/>
            </a:xfrm>
            <a:custGeom>
              <a:avLst/>
              <a:gdLst/>
              <a:ahLst/>
              <a:cxnLst/>
              <a:rect l="l" t="t" r="r" b="b"/>
              <a:pathLst>
                <a:path w="4203" h="500" extrusionOk="0">
                  <a:moveTo>
                    <a:pt x="340" y="0"/>
                  </a:moveTo>
                  <a:cubicBezTo>
                    <a:pt x="10" y="9"/>
                    <a:pt x="1" y="491"/>
                    <a:pt x="340" y="500"/>
                  </a:cubicBezTo>
                  <a:lnTo>
                    <a:pt x="3873" y="500"/>
                  </a:lnTo>
                  <a:cubicBezTo>
                    <a:pt x="4203" y="491"/>
                    <a:pt x="4203" y="9"/>
                    <a:pt x="3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4" name="Google Shape;14834;p116"/>
            <p:cNvSpPr/>
            <p:nvPr/>
          </p:nvSpPr>
          <p:spPr>
            <a:xfrm>
              <a:off x="3061990" y="3118683"/>
              <a:ext cx="116567" cy="99313"/>
            </a:xfrm>
            <a:custGeom>
              <a:avLst/>
              <a:gdLst/>
              <a:ahLst/>
              <a:cxnLst/>
              <a:rect l="l" t="t" r="r" b="b"/>
              <a:pathLst>
                <a:path w="5121" h="4363" extrusionOk="0">
                  <a:moveTo>
                    <a:pt x="2231" y="500"/>
                  </a:moveTo>
                  <a:cubicBezTo>
                    <a:pt x="3158" y="500"/>
                    <a:pt x="3917" y="1258"/>
                    <a:pt x="3917" y="2186"/>
                  </a:cubicBezTo>
                  <a:cubicBezTo>
                    <a:pt x="3917" y="3114"/>
                    <a:pt x="3158" y="3863"/>
                    <a:pt x="2231" y="3863"/>
                  </a:cubicBezTo>
                  <a:cubicBezTo>
                    <a:pt x="0" y="3783"/>
                    <a:pt x="0" y="580"/>
                    <a:pt x="2231" y="500"/>
                  </a:cubicBezTo>
                  <a:close/>
                  <a:moveTo>
                    <a:pt x="2231" y="0"/>
                  </a:moveTo>
                  <a:cubicBezTo>
                    <a:pt x="1026" y="0"/>
                    <a:pt x="45" y="982"/>
                    <a:pt x="45" y="2186"/>
                  </a:cubicBezTo>
                  <a:cubicBezTo>
                    <a:pt x="45" y="3390"/>
                    <a:pt x="1026" y="4363"/>
                    <a:pt x="2231" y="4363"/>
                  </a:cubicBezTo>
                  <a:cubicBezTo>
                    <a:pt x="5121" y="4256"/>
                    <a:pt x="5121" y="107"/>
                    <a:pt x="2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5" name="Google Shape;14835;p116"/>
            <p:cNvSpPr/>
            <p:nvPr/>
          </p:nvSpPr>
          <p:spPr>
            <a:xfrm>
              <a:off x="3044531" y="3313621"/>
              <a:ext cx="144383" cy="55472"/>
            </a:xfrm>
            <a:custGeom>
              <a:avLst/>
              <a:gdLst/>
              <a:ahLst/>
              <a:cxnLst/>
              <a:rect l="l" t="t" r="r" b="b"/>
              <a:pathLst>
                <a:path w="6343" h="2437" extrusionOk="0">
                  <a:moveTo>
                    <a:pt x="4710" y="500"/>
                  </a:moveTo>
                  <a:cubicBezTo>
                    <a:pt x="5085" y="500"/>
                    <a:pt x="5406" y="786"/>
                    <a:pt x="5442" y="1151"/>
                  </a:cubicBezTo>
                  <a:cubicBezTo>
                    <a:pt x="5478" y="1580"/>
                    <a:pt x="5148" y="1936"/>
                    <a:pt x="4728" y="1936"/>
                  </a:cubicBezTo>
                  <a:lnTo>
                    <a:pt x="1267" y="1936"/>
                  </a:lnTo>
                  <a:cubicBezTo>
                    <a:pt x="848" y="1936"/>
                    <a:pt x="509" y="1580"/>
                    <a:pt x="553" y="1151"/>
                  </a:cubicBezTo>
                  <a:cubicBezTo>
                    <a:pt x="580" y="786"/>
                    <a:pt x="910" y="500"/>
                    <a:pt x="1276" y="500"/>
                  </a:cubicBezTo>
                  <a:close/>
                  <a:moveTo>
                    <a:pt x="1285" y="1"/>
                  </a:moveTo>
                  <a:cubicBezTo>
                    <a:pt x="642" y="1"/>
                    <a:pt x="89" y="500"/>
                    <a:pt x="54" y="1142"/>
                  </a:cubicBezTo>
                  <a:cubicBezTo>
                    <a:pt x="0" y="1847"/>
                    <a:pt x="562" y="2436"/>
                    <a:pt x="1267" y="2436"/>
                  </a:cubicBezTo>
                  <a:lnTo>
                    <a:pt x="4728" y="2436"/>
                  </a:lnTo>
                  <a:cubicBezTo>
                    <a:pt x="6343" y="2374"/>
                    <a:pt x="6343" y="63"/>
                    <a:pt x="4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6" name="Google Shape;14836;p116"/>
          <p:cNvGrpSpPr/>
          <p:nvPr/>
        </p:nvGrpSpPr>
        <p:grpSpPr>
          <a:xfrm>
            <a:off x="3450250" y="3057360"/>
            <a:ext cx="388488" cy="371006"/>
            <a:chOff x="3450250" y="3057360"/>
            <a:chExt cx="388488" cy="371006"/>
          </a:xfrm>
        </p:grpSpPr>
        <p:sp>
          <p:nvSpPr>
            <p:cNvPr id="14837" name="Google Shape;14837;p116"/>
            <p:cNvSpPr/>
            <p:nvPr/>
          </p:nvSpPr>
          <p:spPr>
            <a:xfrm>
              <a:off x="3488628" y="3075229"/>
              <a:ext cx="35760" cy="35555"/>
            </a:xfrm>
            <a:custGeom>
              <a:avLst/>
              <a:gdLst/>
              <a:ahLst/>
              <a:cxnLst/>
              <a:rect l="l" t="t" r="r" b="b"/>
              <a:pathLst>
                <a:path w="1571" h="1562" extrusionOk="0">
                  <a:moveTo>
                    <a:pt x="785" y="504"/>
                  </a:moveTo>
                  <a:cubicBezTo>
                    <a:pt x="924" y="504"/>
                    <a:pt x="1062" y="598"/>
                    <a:pt x="1071" y="785"/>
                  </a:cubicBezTo>
                  <a:cubicBezTo>
                    <a:pt x="1071" y="937"/>
                    <a:pt x="946" y="1071"/>
                    <a:pt x="785" y="1071"/>
                  </a:cubicBezTo>
                  <a:cubicBezTo>
                    <a:pt x="634" y="1071"/>
                    <a:pt x="500" y="937"/>
                    <a:pt x="500" y="785"/>
                  </a:cubicBezTo>
                  <a:cubicBezTo>
                    <a:pt x="509" y="598"/>
                    <a:pt x="647" y="504"/>
                    <a:pt x="785" y="504"/>
                  </a:cubicBezTo>
                  <a:close/>
                  <a:moveTo>
                    <a:pt x="785" y="0"/>
                  </a:moveTo>
                  <a:cubicBezTo>
                    <a:pt x="357" y="0"/>
                    <a:pt x="0" y="348"/>
                    <a:pt x="0" y="785"/>
                  </a:cubicBezTo>
                  <a:cubicBezTo>
                    <a:pt x="23" y="1303"/>
                    <a:pt x="406" y="1562"/>
                    <a:pt x="789" y="1562"/>
                  </a:cubicBezTo>
                  <a:cubicBezTo>
                    <a:pt x="1171" y="1562"/>
                    <a:pt x="1553" y="1303"/>
                    <a:pt x="1571" y="785"/>
                  </a:cubicBezTo>
                  <a:cubicBezTo>
                    <a:pt x="1571" y="348"/>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8" name="Google Shape;14838;p116"/>
            <p:cNvSpPr/>
            <p:nvPr/>
          </p:nvSpPr>
          <p:spPr>
            <a:xfrm>
              <a:off x="3533310" y="3075229"/>
              <a:ext cx="35555" cy="35555"/>
            </a:xfrm>
            <a:custGeom>
              <a:avLst/>
              <a:gdLst/>
              <a:ahLst/>
              <a:cxnLst/>
              <a:rect l="l" t="t" r="r" b="b"/>
              <a:pathLst>
                <a:path w="1562" h="1562" extrusionOk="0">
                  <a:moveTo>
                    <a:pt x="781" y="504"/>
                  </a:moveTo>
                  <a:cubicBezTo>
                    <a:pt x="919" y="504"/>
                    <a:pt x="1057" y="598"/>
                    <a:pt x="1062" y="785"/>
                  </a:cubicBezTo>
                  <a:cubicBezTo>
                    <a:pt x="1062" y="937"/>
                    <a:pt x="937" y="1071"/>
                    <a:pt x="776" y="1071"/>
                  </a:cubicBezTo>
                  <a:cubicBezTo>
                    <a:pt x="625" y="1071"/>
                    <a:pt x="500" y="937"/>
                    <a:pt x="500" y="785"/>
                  </a:cubicBezTo>
                  <a:cubicBezTo>
                    <a:pt x="504" y="598"/>
                    <a:pt x="642" y="504"/>
                    <a:pt x="781" y="504"/>
                  </a:cubicBezTo>
                  <a:close/>
                  <a:moveTo>
                    <a:pt x="776" y="0"/>
                  </a:moveTo>
                  <a:cubicBezTo>
                    <a:pt x="348" y="0"/>
                    <a:pt x="0" y="348"/>
                    <a:pt x="0" y="785"/>
                  </a:cubicBezTo>
                  <a:cubicBezTo>
                    <a:pt x="18" y="1303"/>
                    <a:pt x="399" y="1562"/>
                    <a:pt x="781" y="1562"/>
                  </a:cubicBezTo>
                  <a:cubicBezTo>
                    <a:pt x="1162" y="1562"/>
                    <a:pt x="1543" y="1303"/>
                    <a:pt x="1561" y="785"/>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9" name="Google Shape;14839;p116"/>
            <p:cNvSpPr/>
            <p:nvPr/>
          </p:nvSpPr>
          <p:spPr>
            <a:xfrm>
              <a:off x="3577766" y="3075229"/>
              <a:ext cx="35555" cy="35555"/>
            </a:xfrm>
            <a:custGeom>
              <a:avLst/>
              <a:gdLst/>
              <a:ahLst/>
              <a:cxnLst/>
              <a:rect l="l" t="t" r="r" b="b"/>
              <a:pathLst>
                <a:path w="1562" h="1562" extrusionOk="0">
                  <a:moveTo>
                    <a:pt x="781" y="504"/>
                  </a:moveTo>
                  <a:cubicBezTo>
                    <a:pt x="920" y="504"/>
                    <a:pt x="1058" y="598"/>
                    <a:pt x="1062" y="785"/>
                  </a:cubicBezTo>
                  <a:cubicBezTo>
                    <a:pt x="1062" y="937"/>
                    <a:pt x="937" y="1071"/>
                    <a:pt x="786" y="1071"/>
                  </a:cubicBezTo>
                  <a:cubicBezTo>
                    <a:pt x="625" y="1071"/>
                    <a:pt x="500" y="937"/>
                    <a:pt x="500" y="785"/>
                  </a:cubicBezTo>
                  <a:cubicBezTo>
                    <a:pt x="505" y="598"/>
                    <a:pt x="643" y="504"/>
                    <a:pt x="781" y="504"/>
                  </a:cubicBezTo>
                  <a:close/>
                  <a:moveTo>
                    <a:pt x="786" y="0"/>
                  </a:moveTo>
                  <a:cubicBezTo>
                    <a:pt x="349" y="0"/>
                    <a:pt x="1" y="348"/>
                    <a:pt x="1" y="785"/>
                  </a:cubicBezTo>
                  <a:cubicBezTo>
                    <a:pt x="19" y="1303"/>
                    <a:pt x="400" y="1562"/>
                    <a:pt x="781" y="1562"/>
                  </a:cubicBezTo>
                  <a:cubicBezTo>
                    <a:pt x="1163" y="1562"/>
                    <a:pt x="1544" y="1303"/>
                    <a:pt x="1562" y="785"/>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0" name="Google Shape;14840;p116"/>
            <p:cNvSpPr/>
            <p:nvPr/>
          </p:nvSpPr>
          <p:spPr>
            <a:xfrm>
              <a:off x="3450250" y="3057360"/>
              <a:ext cx="388488" cy="371006"/>
            </a:xfrm>
            <a:custGeom>
              <a:avLst/>
              <a:gdLst/>
              <a:ahLst/>
              <a:cxnLst/>
              <a:rect l="l" t="t" r="r" b="b"/>
              <a:pathLst>
                <a:path w="17067" h="16299" extrusionOk="0">
                  <a:moveTo>
                    <a:pt x="8912" y="500"/>
                  </a:moveTo>
                  <a:cubicBezTo>
                    <a:pt x="9251" y="500"/>
                    <a:pt x="9528" y="776"/>
                    <a:pt x="9528" y="1115"/>
                  </a:cubicBezTo>
                  <a:lnTo>
                    <a:pt x="9528" y="2659"/>
                  </a:lnTo>
                  <a:lnTo>
                    <a:pt x="500" y="2659"/>
                  </a:lnTo>
                  <a:lnTo>
                    <a:pt x="500" y="1115"/>
                  </a:lnTo>
                  <a:cubicBezTo>
                    <a:pt x="500" y="776"/>
                    <a:pt x="776" y="500"/>
                    <a:pt x="1115" y="500"/>
                  </a:cubicBezTo>
                  <a:close/>
                  <a:moveTo>
                    <a:pt x="15951" y="4666"/>
                  </a:moveTo>
                  <a:cubicBezTo>
                    <a:pt x="16290" y="4666"/>
                    <a:pt x="16567" y="4943"/>
                    <a:pt x="16567" y="5282"/>
                  </a:cubicBezTo>
                  <a:lnTo>
                    <a:pt x="16567" y="6825"/>
                  </a:lnTo>
                  <a:lnTo>
                    <a:pt x="8930" y="6825"/>
                  </a:lnTo>
                  <a:lnTo>
                    <a:pt x="8930" y="5282"/>
                  </a:lnTo>
                  <a:cubicBezTo>
                    <a:pt x="8930" y="4943"/>
                    <a:pt x="9207" y="4666"/>
                    <a:pt x="9546" y="4666"/>
                  </a:cubicBezTo>
                  <a:close/>
                  <a:moveTo>
                    <a:pt x="259" y="0"/>
                  </a:moveTo>
                  <a:cubicBezTo>
                    <a:pt x="116" y="0"/>
                    <a:pt x="0" y="116"/>
                    <a:pt x="0" y="259"/>
                  </a:cubicBezTo>
                  <a:lnTo>
                    <a:pt x="0" y="3810"/>
                  </a:lnTo>
                  <a:cubicBezTo>
                    <a:pt x="0" y="3827"/>
                    <a:pt x="9" y="3845"/>
                    <a:pt x="18" y="3854"/>
                  </a:cubicBezTo>
                  <a:cubicBezTo>
                    <a:pt x="93" y="3932"/>
                    <a:pt x="174" y="3964"/>
                    <a:pt x="248" y="3964"/>
                  </a:cubicBezTo>
                  <a:cubicBezTo>
                    <a:pt x="386" y="3964"/>
                    <a:pt x="500" y="3851"/>
                    <a:pt x="500" y="3711"/>
                  </a:cubicBezTo>
                  <a:lnTo>
                    <a:pt x="500" y="3167"/>
                  </a:lnTo>
                  <a:lnTo>
                    <a:pt x="9528" y="3167"/>
                  </a:lnTo>
                  <a:lnTo>
                    <a:pt x="9528" y="4166"/>
                  </a:lnTo>
                  <a:cubicBezTo>
                    <a:pt x="8921" y="4175"/>
                    <a:pt x="8431" y="4675"/>
                    <a:pt x="8431" y="5282"/>
                  </a:cubicBezTo>
                  <a:lnTo>
                    <a:pt x="8431" y="12998"/>
                  </a:lnTo>
                  <a:lnTo>
                    <a:pt x="759" y="12998"/>
                  </a:lnTo>
                  <a:cubicBezTo>
                    <a:pt x="616" y="12998"/>
                    <a:pt x="500" y="12882"/>
                    <a:pt x="500" y="12731"/>
                  </a:cubicBezTo>
                  <a:lnTo>
                    <a:pt x="500" y="4809"/>
                  </a:lnTo>
                  <a:cubicBezTo>
                    <a:pt x="500" y="4782"/>
                    <a:pt x="491" y="4746"/>
                    <a:pt x="464" y="4728"/>
                  </a:cubicBezTo>
                  <a:cubicBezTo>
                    <a:pt x="393" y="4663"/>
                    <a:pt x="318" y="4635"/>
                    <a:pt x="249" y="4635"/>
                  </a:cubicBezTo>
                  <a:cubicBezTo>
                    <a:pt x="111" y="4635"/>
                    <a:pt x="0" y="4746"/>
                    <a:pt x="0" y="4889"/>
                  </a:cubicBezTo>
                  <a:lnTo>
                    <a:pt x="0" y="12383"/>
                  </a:lnTo>
                  <a:cubicBezTo>
                    <a:pt x="0" y="12998"/>
                    <a:pt x="500" y="13498"/>
                    <a:pt x="1115" y="13498"/>
                  </a:cubicBezTo>
                  <a:lnTo>
                    <a:pt x="8431" y="13498"/>
                  </a:lnTo>
                  <a:lnTo>
                    <a:pt x="8431" y="15175"/>
                  </a:lnTo>
                  <a:cubicBezTo>
                    <a:pt x="8431" y="15799"/>
                    <a:pt x="8930" y="16299"/>
                    <a:pt x="9546" y="16299"/>
                  </a:cubicBezTo>
                  <a:lnTo>
                    <a:pt x="16799" y="16299"/>
                  </a:lnTo>
                  <a:cubicBezTo>
                    <a:pt x="16950" y="16299"/>
                    <a:pt x="17066" y="16174"/>
                    <a:pt x="17066" y="16031"/>
                  </a:cubicBezTo>
                  <a:lnTo>
                    <a:pt x="17066" y="13801"/>
                  </a:lnTo>
                  <a:cubicBezTo>
                    <a:pt x="17066" y="13783"/>
                    <a:pt x="17057" y="13774"/>
                    <a:pt x="17048" y="13756"/>
                  </a:cubicBezTo>
                  <a:cubicBezTo>
                    <a:pt x="16974" y="13679"/>
                    <a:pt x="16893" y="13647"/>
                    <a:pt x="16819" y="13647"/>
                  </a:cubicBezTo>
                  <a:cubicBezTo>
                    <a:pt x="16680" y="13647"/>
                    <a:pt x="16567" y="13760"/>
                    <a:pt x="16567" y="13899"/>
                  </a:cubicBezTo>
                  <a:lnTo>
                    <a:pt x="16567" y="15175"/>
                  </a:lnTo>
                  <a:cubicBezTo>
                    <a:pt x="16567" y="15523"/>
                    <a:pt x="16290" y="15799"/>
                    <a:pt x="15951" y="15799"/>
                  </a:cubicBezTo>
                  <a:lnTo>
                    <a:pt x="9546" y="15799"/>
                  </a:lnTo>
                  <a:cubicBezTo>
                    <a:pt x="9207" y="15799"/>
                    <a:pt x="8930" y="15523"/>
                    <a:pt x="8930" y="15175"/>
                  </a:cubicBezTo>
                  <a:lnTo>
                    <a:pt x="8930" y="7333"/>
                  </a:lnTo>
                  <a:lnTo>
                    <a:pt x="16567" y="7333"/>
                  </a:lnTo>
                  <a:lnTo>
                    <a:pt x="16567" y="12713"/>
                  </a:lnTo>
                  <a:cubicBezTo>
                    <a:pt x="16567" y="12838"/>
                    <a:pt x="16656" y="12954"/>
                    <a:pt x="16781" y="12971"/>
                  </a:cubicBezTo>
                  <a:cubicBezTo>
                    <a:pt x="16791" y="12973"/>
                    <a:pt x="16800" y="12973"/>
                    <a:pt x="16810" y="12973"/>
                  </a:cubicBezTo>
                  <a:cubicBezTo>
                    <a:pt x="16949" y="12973"/>
                    <a:pt x="17066" y="12855"/>
                    <a:pt x="17066" y="12722"/>
                  </a:cubicBezTo>
                  <a:lnTo>
                    <a:pt x="17066" y="5282"/>
                  </a:lnTo>
                  <a:cubicBezTo>
                    <a:pt x="17066" y="4666"/>
                    <a:pt x="16567" y="4166"/>
                    <a:pt x="15951" y="4166"/>
                  </a:cubicBezTo>
                  <a:lnTo>
                    <a:pt x="10028" y="4166"/>
                  </a:lnTo>
                  <a:lnTo>
                    <a:pt x="10028" y="1115"/>
                  </a:lnTo>
                  <a:cubicBezTo>
                    <a:pt x="10028" y="500"/>
                    <a:pt x="9528" y="0"/>
                    <a:pt x="8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1" name="Google Shape;14841;p116"/>
            <p:cNvSpPr/>
            <p:nvPr/>
          </p:nvSpPr>
          <p:spPr>
            <a:xfrm>
              <a:off x="3680515" y="3170058"/>
              <a:ext cx="35760" cy="35555"/>
            </a:xfrm>
            <a:custGeom>
              <a:avLst/>
              <a:gdLst/>
              <a:ahLst/>
              <a:cxnLst/>
              <a:rect l="l" t="t" r="r" b="b"/>
              <a:pathLst>
                <a:path w="1571" h="1562" extrusionOk="0">
                  <a:moveTo>
                    <a:pt x="786" y="504"/>
                  </a:moveTo>
                  <a:cubicBezTo>
                    <a:pt x="924" y="504"/>
                    <a:pt x="1062" y="598"/>
                    <a:pt x="1071" y="786"/>
                  </a:cubicBezTo>
                  <a:cubicBezTo>
                    <a:pt x="1071" y="937"/>
                    <a:pt x="946" y="1071"/>
                    <a:pt x="786" y="1071"/>
                  </a:cubicBezTo>
                  <a:cubicBezTo>
                    <a:pt x="634" y="1071"/>
                    <a:pt x="500" y="937"/>
                    <a:pt x="500" y="786"/>
                  </a:cubicBezTo>
                  <a:cubicBezTo>
                    <a:pt x="509" y="598"/>
                    <a:pt x="648" y="504"/>
                    <a:pt x="786" y="504"/>
                  </a:cubicBezTo>
                  <a:close/>
                  <a:moveTo>
                    <a:pt x="786" y="0"/>
                  </a:moveTo>
                  <a:cubicBezTo>
                    <a:pt x="358" y="0"/>
                    <a:pt x="1" y="348"/>
                    <a:pt x="1" y="786"/>
                  </a:cubicBezTo>
                  <a:cubicBezTo>
                    <a:pt x="23" y="1303"/>
                    <a:pt x="404" y="1562"/>
                    <a:pt x="786" y="1562"/>
                  </a:cubicBezTo>
                  <a:cubicBezTo>
                    <a:pt x="1167" y="1562"/>
                    <a:pt x="1549" y="1303"/>
                    <a:pt x="1571" y="786"/>
                  </a:cubicBezTo>
                  <a:cubicBezTo>
                    <a:pt x="1571"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2" name="Google Shape;14842;p116"/>
            <p:cNvSpPr/>
            <p:nvPr/>
          </p:nvSpPr>
          <p:spPr>
            <a:xfrm>
              <a:off x="3724993" y="3170058"/>
              <a:ext cx="35760" cy="35555"/>
            </a:xfrm>
            <a:custGeom>
              <a:avLst/>
              <a:gdLst/>
              <a:ahLst/>
              <a:cxnLst/>
              <a:rect l="l" t="t" r="r" b="b"/>
              <a:pathLst>
                <a:path w="1571" h="1562" extrusionOk="0">
                  <a:moveTo>
                    <a:pt x="790" y="504"/>
                  </a:moveTo>
                  <a:cubicBezTo>
                    <a:pt x="928" y="504"/>
                    <a:pt x="1067" y="598"/>
                    <a:pt x="1071" y="786"/>
                  </a:cubicBezTo>
                  <a:cubicBezTo>
                    <a:pt x="1071" y="937"/>
                    <a:pt x="946" y="1071"/>
                    <a:pt x="786" y="1071"/>
                  </a:cubicBezTo>
                  <a:cubicBezTo>
                    <a:pt x="634" y="1071"/>
                    <a:pt x="509" y="937"/>
                    <a:pt x="509" y="786"/>
                  </a:cubicBezTo>
                  <a:cubicBezTo>
                    <a:pt x="513" y="598"/>
                    <a:pt x="652" y="504"/>
                    <a:pt x="790" y="504"/>
                  </a:cubicBezTo>
                  <a:close/>
                  <a:moveTo>
                    <a:pt x="786" y="0"/>
                  </a:moveTo>
                  <a:cubicBezTo>
                    <a:pt x="357" y="0"/>
                    <a:pt x="0" y="348"/>
                    <a:pt x="0" y="786"/>
                  </a:cubicBezTo>
                  <a:cubicBezTo>
                    <a:pt x="23" y="1303"/>
                    <a:pt x="406" y="1562"/>
                    <a:pt x="789" y="1562"/>
                  </a:cubicBezTo>
                  <a:cubicBezTo>
                    <a:pt x="1171"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3" name="Google Shape;14843;p116"/>
            <p:cNvSpPr/>
            <p:nvPr/>
          </p:nvSpPr>
          <p:spPr>
            <a:xfrm>
              <a:off x="3769676" y="3170058"/>
              <a:ext cx="35555" cy="35555"/>
            </a:xfrm>
            <a:custGeom>
              <a:avLst/>
              <a:gdLst/>
              <a:ahLst/>
              <a:cxnLst/>
              <a:rect l="l" t="t" r="r" b="b"/>
              <a:pathLst>
                <a:path w="1562" h="1562" extrusionOk="0">
                  <a:moveTo>
                    <a:pt x="781" y="504"/>
                  </a:moveTo>
                  <a:cubicBezTo>
                    <a:pt x="919" y="504"/>
                    <a:pt x="1057" y="598"/>
                    <a:pt x="1062" y="786"/>
                  </a:cubicBezTo>
                  <a:cubicBezTo>
                    <a:pt x="1062" y="937"/>
                    <a:pt x="937" y="1071"/>
                    <a:pt x="776" y="1071"/>
                  </a:cubicBezTo>
                  <a:cubicBezTo>
                    <a:pt x="625" y="1071"/>
                    <a:pt x="500" y="937"/>
                    <a:pt x="500" y="786"/>
                  </a:cubicBezTo>
                  <a:cubicBezTo>
                    <a:pt x="504" y="598"/>
                    <a:pt x="642" y="504"/>
                    <a:pt x="781" y="504"/>
                  </a:cubicBezTo>
                  <a:close/>
                  <a:moveTo>
                    <a:pt x="776" y="0"/>
                  </a:moveTo>
                  <a:cubicBezTo>
                    <a:pt x="348" y="0"/>
                    <a:pt x="0" y="348"/>
                    <a:pt x="0" y="786"/>
                  </a:cubicBezTo>
                  <a:cubicBezTo>
                    <a:pt x="18" y="1303"/>
                    <a:pt x="399" y="1562"/>
                    <a:pt x="781" y="1562"/>
                  </a:cubicBezTo>
                  <a:cubicBezTo>
                    <a:pt x="1162" y="1562"/>
                    <a:pt x="1543" y="1303"/>
                    <a:pt x="1561" y="78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4" name="Google Shape;14844;p116"/>
            <p:cNvSpPr/>
            <p:nvPr/>
          </p:nvSpPr>
          <p:spPr>
            <a:xfrm>
              <a:off x="3696563" y="3267322"/>
              <a:ext cx="51398" cy="11609"/>
            </a:xfrm>
            <a:custGeom>
              <a:avLst/>
              <a:gdLst/>
              <a:ahLst/>
              <a:cxnLst/>
              <a:rect l="l" t="t" r="r" b="b"/>
              <a:pathLst>
                <a:path w="2258" h="510" extrusionOk="0">
                  <a:moveTo>
                    <a:pt x="268" y="1"/>
                  </a:moveTo>
                  <a:cubicBezTo>
                    <a:pt x="125" y="1"/>
                    <a:pt x="1" y="134"/>
                    <a:pt x="18" y="286"/>
                  </a:cubicBezTo>
                  <a:cubicBezTo>
                    <a:pt x="36" y="411"/>
                    <a:pt x="152" y="509"/>
                    <a:pt x="277" y="509"/>
                  </a:cubicBezTo>
                  <a:lnTo>
                    <a:pt x="1927" y="509"/>
                  </a:lnTo>
                  <a:cubicBezTo>
                    <a:pt x="2258" y="491"/>
                    <a:pt x="2258" y="18"/>
                    <a:pt x="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5" name="Google Shape;14845;p116"/>
            <p:cNvSpPr/>
            <p:nvPr/>
          </p:nvSpPr>
          <p:spPr>
            <a:xfrm>
              <a:off x="3695152" y="3296162"/>
              <a:ext cx="95443" cy="11586"/>
            </a:xfrm>
            <a:custGeom>
              <a:avLst/>
              <a:gdLst/>
              <a:ahLst/>
              <a:cxnLst/>
              <a:rect l="l" t="t" r="r" b="b"/>
              <a:pathLst>
                <a:path w="4193" h="509" extrusionOk="0">
                  <a:moveTo>
                    <a:pt x="330" y="0"/>
                  </a:moveTo>
                  <a:cubicBezTo>
                    <a:pt x="0" y="18"/>
                    <a:pt x="0" y="491"/>
                    <a:pt x="330" y="509"/>
                  </a:cubicBezTo>
                  <a:lnTo>
                    <a:pt x="3863" y="509"/>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6" name="Google Shape;14846;p116"/>
            <p:cNvSpPr/>
            <p:nvPr/>
          </p:nvSpPr>
          <p:spPr>
            <a:xfrm>
              <a:off x="3695152" y="3325002"/>
              <a:ext cx="95443" cy="11381"/>
            </a:xfrm>
            <a:custGeom>
              <a:avLst/>
              <a:gdLst/>
              <a:ahLst/>
              <a:cxnLst/>
              <a:rect l="l" t="t" r="r" b="b"/>
              <a:pathLst>
                <a:path w="4193" h="500" extrusionOk="0">
                  <a:moveTo>
                    <a:pt x="330" y="0"/>
                  </a:moveTo>
                  <a:cubicBezTo>
                    <a:pt x="0" y="18"/>
                    <a:pt x="0" y="491"/>
                    <a:pt x="330" y="500"/>
                  </a:cubicBezTo>
                  <a:lnTo>
                    <a:pt x="3863" y="500"/>
                  </a:lnTo>
                  <a:cubicBezTo>
                    <a:pt x="4193" y="491"/>
                    <a:pt x="4193" y="18"/>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7" name="Google Shape;14847;p116"/>
            <p:cNvSpPr/>
            <p:nvPr/>
          </p:nvSpPr>
          <p:spPr>
            <a:xfrm>
              <a:off x="3695152" y="3353819"/>
              <a:ext cx="95443" cy="11404"/>
            </a:xfrm>
            <a:custGeom>
              <a:avLst/>
              <a:gdLst/>
              <a:ahLst/>
              <a:cxnLst/>
              <a:rect l="l" t="t" r="r" b="b"/>
              <a:pathLst>
                <a:path w="4193" h="501" extrusionOk="0">
                  <a:moveTo>
                    <a:pt x="330" y="1"/>
                  </a:moveTo>
                  <a:cubicBezTo>
                    <a:pt x="0" y="10"/>
                    <a:pt x="0" y="492"/>
                    <a:pt x="330" y="501"/>
                  </a:cubicBezTo>
                  <a:lnTo>
                    <a:pt x="3863" y="501"/>
                  </a:lnTo>
                  <a:cubicBezTo>
                    <a:pt x="4193" y="492"/>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8" name="Google Shape;14848;p116"/>
            <p:cNvSpPr/>
            <p:nvPr/>
          </p:nvSpPr>
          <p:spPr>
            <a:xfrm>
              <a:off x="3502627" y="3170353"/>
              <a:ext cx="120459" cy="134754"/>
            </a:xfrm>
            <a:custGeom>
              <a:avLst/>
              <a:gdLst/>
              <a:ahLst/>
              <a:cxnLst/>
              <a:rect l="l" t="t" r="r" b="b"/>
              <a:pathLst>
                <a:path w="5292" h="5920" extrusionOk="0">
                  <a:moveTo>
                    <a:pt x="2665" y="478"/>
                  </a:moveTo>
                  <a:cubicBezTo>
                    <a:pt x="2810" y="478"/>
                    <a:pt x="2936" y="608"/>
                    <a:pt x="2927" y="755"/>
                  </a:cubicBezTo>
                  <a:lnTo>
                    <a:pt x="2927" y="1031"/>
                  </a:lnTo>
                  <a:lnTo>
                    <a:pt x="2365" y="1031"/>
                  </a:lnTo>
                  <a:lnTo>
                    <a:pt x="2365" y="755"/>
                  </a:lnTo>
                  <a:cubicBezTo>
                    <a:pt x="2365" y="603"/>
                    <a:pt x="2490" y="478"/>
                    <a:pt x="2651" y="478"/>
                  </a:cubicBezTo>
                  <a:cubicBezTo>
                    <a:pt x="2655" y="478"/>
                    <a:pt x="2660" y="478"/>
                    <a:pt x="2665" y="478"/>
                  </a:cubicBezTo>
                  <a:close/>
                  <a:moveTo>
                    <a:pt x="3391" y="1531"/>
                  </a:moveTo>
                  <a:cubicBezTo>
                    <a:pt x="3507" y="1531"/>
                    <a:pt x="3614" y="1611"/>
                    <a:pt x="3641" y="1727"/>
                  </a:cubicBezTo>
                  <a:cubicBezTo>
                    <a:pt x="3676" y="1888"/>
                    <a:pt x="3552" y="2030"/>
                    <a:pt x="3391" y="2030"/>
                  </a:cubicBezTo>
                  <a:lnTo>
                    <a:pt x="1928" y="2030"/>
                  </a:lnTo>
                  <a:cubicBezTo>
                    <a:pt x="1767" y="2030"/>
                    <a:pt x="1651" y="1888"/>
                    <a:pt x="1687" y="1727"/>
                  </a:cubicBezTo>
                  <a:cubicBezTo>
                    <a:pt x="1705" y="1611"/>
                    <a:pt x="1821" y="1531"/>
                    <a:pt x="1937" y="1531"/>
                  </a:cubicBezTo>
                  <a:close/>
                  <a:moveTo>
                    <a:pt x="2927" y="2530"/>
                  </a:moveTo>
                  <a:lnTo>
                    <a:pt x="2927" y="2628"/>
                  </a:lnTo>
                  <a:lnTo>
                    <a:pt x="2927" y="2646"/>
                  </a:lnTo>
                  <a:lnTo>
                    <a:pt x="3016" y="4154"/>
                  </a:lnTo>
                  <a:cubicBezTo>
                    <a:pt x="3034" y="4412"/>
                    <a:pt x="3239" y="4609"/>
                    <a:pt x="3498" y="4609"/>
                  </a:cubicBezTo>
                  <a:cubicBezTo>
                    <a:pt x="3604" y="4609"/>
                    <a:pt x="3700" y="4613"/>
                    <a:pt x="3788" y="4613"/>
                  </a:cubicBezTo>
                  <a:cubicBezTo>
                    <a:pt x="4047" y="4613"/>
                    <a:pt x="4242" y="4573"/>
                    <a:pt x="4461" y="4261"/>
                  </a:cubicBezTo>
                  <a:lnTo>
                    <a:pt x="4738" y="4350"/>
                  </a:lnTo>
                  <a:cubicBezTo>
                    <a:pt x="4453" y="5295"/>
                    <a:pt x="2775" y="5394"/>
                    <a:pt x="2651" y="5394"/>
                  </a:cubicBezTo>
                  <a:cubicBezTo>
                    <a:pt x="2526" y="5394"/>
                    <a:pt x="840" y="5295"/>
                    <a:pt x="554" y="4350"/>
                  </a:cubicBezTo>
                  <a:lnTo>
                    <a:pt x="831" y="4261"/>
                  </a:lnTo>
                  <a:cubicBezTo>
                    <a:pt x="1057" y="4573"/>
                    <a:pt x="1253" y="4613"/>
                    <a:pt x="1509" y="4613"/>
                  </a:cubicBezTo>
                  <a:cubicBezTo>
                    <a:pt x="1596" y="4613"/>
                    <a:pt x="1690" y="4609"/>
                    <a:pt x="1794" y="4609"/>
                  </a:cubicBezTo>
                  <a:cubicBezTo>
                    <a:pt x="2053" y="4609"/>
                    <a:pt x="2267" y="4412"/>
                    <a:pt x="2276" y="4154"/>
                  </a:cubicBezTo>
                  <a:cubicBezTo>
                    <a:pt x="2276" y="4136"/>
                    <a:pt x="2365" y="2655"/>
                    <a:pt x="2365" y="2628"/>
                  </a:cubicBezTo>
                  <a:lnTo>
                    <a:pt x="2365" y="2530"/>
                  </a:lnTo>
                  <a:close/>
                  <a:moveTo>
                    <a:pt x="2663" y="1"/>
                  </a:moveTo>
                  <a:cubicBezTo>
                    <a:pt x="2257" y="1"/>
                    <a:pt x="1859" y="315"/>
                    <a:pt x="1865" y="781"/>
                  </a:cubicBezTo>
                  <a:lnTo>
                    <a:pt x="1865" y="1058"/>
                  </a:lnTo>
                  <a:cubicBezTo>
                    <a:pt x="938" y="1147"/>
                    <a:pt x="938" y="2467"/>
                    <a:pt x="1865" y="2557"/>
                  </a:cubicBezTo>
                  <a:lnTo>
                    <a:pt x="1865" y="2646"/>
                  </a:lnTo>
                  <a:lnTo>
                    <a:pt x="1776" y="4136"/>
                  </a:lnTo>
                  <a:lnTo>
                    <a:pt x="1410" y="4136"/>
                  </a:lnTo>
                  <a:cubicBezTo>
                    <a:pt x="1366" y="4136"/>
                    <a:pt x="1303" y="4082"/>
                    <a:pt x="1232" y="3975"/>
                  </a:cubicBezTo>
                  <a:cubicBezTo>
                    <a:pt x="1144" y="3847"/>
                    <a:pt x="1005" y="3774"/>
                    <a:pt x="857" y="3774"/>
                  </a:cubicBezTo>
                  <a:cubicBezTo>
                    <a:pt x="810" y="3774"/>
                    <a:pt x="762" y="3782"/>
                    <a:pt x="715" y="3797"/>
                  </a:cubicBezTo>
                  <a:lnTo>
                    <a:pt x="349" y="3922"/>
                  </a:lnTo>
                  <a:cubicBezTo>
                    <a:pt x="135" y="3993"/>
                    <a:pt x="1" y="4216"/>
                    <a:pt x="54" y="4439"/>
                  </a:cubicBezTo>
                  <a:cubicBezTo>
                    <a:pt x="402" y="5840"/>
                    <a:pt x="2552" y="5911"/>
                    <a:pt x="2651" y="5920"/>
                  </a:cubicBezTo>
                  <a:cubicBezTo>
                    <a:pt x="2749" y="5920"/>
                    <a:pt x="4899" y="5840"/>
                    <a:pt x="5238" y="4439"/>
                  </a:cubicBezTo>
                  <a:cubicBezTo>
                    <a:pt x="5291" y="4216"/>
                    <a:pt x="5166" y="3993"/>
                    <a:pt x="4943" y="3922"/>
                  </a:cubicBezTo>
                  <a:lnTo>
                    <a:pt x="4577" y="3797"/>
                  </a:lnTo>
                  <a:cubicBezTo>
                    <a:pt x="4532" y="3782"/>
                    <a:pt x="4486" y="3774"/>
                    <a:pt x="4439" y="3774"/>
                  </a:cubicBezTo>
                  <a:cubicBezTo>
                    <a:pt x="4293" y="3774"/>
                    <a:pt x="4150" y="3847"/>
                    <a:pt x="4069" y="3975"/>
                  </a:cubicBezTo>
                  <a:cubicBezTo>
                    <a:pt x="3998" y="4082"/>
                    <a:pt x="3926" y="4136"/>
                    <a:pt x="3891" y="4136"/>
                  </a:cubicBezTo>
                  <a:lnTo>
                    <a:pt x="3516" y="4136"/>
                  </a:lnTo>
                  <a:lnTo>
                    <a:pt x="3427" y="2646"/>
                  </a:lnTo>
                  <a:lnTo>
                    <a:pt x="3427" y="2557"/>
                  </a:lnTo>
                  <a:cubicBezTo>
                    <a:pt x="4354" y="2467"/>
                    <a:pt x="4354" y="1147"/>
                    <a:pt x="3427" y="1058"/>
                  </a:cubicBezTo>
                  <a:cubicBezTo>
                    <a:pt x="3436" y="728"/>
                    <a:pt x="3453" y="478"/>
                    <a:pt x="3204" y="228"/>
                  </a:cubicBezTo>
                  <a:cubicBezTo>
                    <a:pt x="3049" y="71"/>
                    <a:pt x="2855" y="1"/>
                    <a:pt x="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9" name="Google Shape;14849;p116"/>
          <p:cNvGrpSpPr/>
          <p:nvPr/>
        </p:nvGrpSpPr>
        <p:grpSpPr>
          <a:xfrm>
            <a:off x="4061878" y="3083355"/>
            <a:ext cx="388488" cy="318834"/>
            <a:chOff x="4061878" y="3083355"/>
            <a:chExt cx="388488" cy="318834"/>
          </a:xfrm>
        </p:grpSpPr>
        <p:sp>
          <p:nvSpPr>
            <p:cNvPr id="14850" name="Google Shape;14850;p116"/>
            <p:cNvSpPr/>
            <p:nvPr/>
          </p:nvSpPr>
          <p:spPr>
            <a:xfrm>
              <a:off x="4061878" y="3083355"/>
              <a:ext cx="388488" cy="318834"/>
            </a:xfrm>
            <a:custGeom>
              <a:avLst/>
              <a:gdLst/>
              <a:ahLst/>
              <a:cxnLst/>
              <a:rect l="l" t="t" r="r" b="b"/>
              <a:pathLst>
                <a:path w="17067" h="14007" extrusionOk="0">
                  <a:moveTo>
                    <a:pt x="5737" y="6102"/>
                  </a:moveTo>
                  <a:cubicBezTo>
                    <a:pt x="5987" y="6102"/>
                    <a:pt x="6183" y="6307"/>
                    <a:pt x="6183" y="6557"/>
                  </a:cubicBezTo>
                  <a:cubicBezTo>
                    <a:pt x="6183" y="6807"/>
                    <a:pt x="5987" y="7003"/>
                    <a:pt x="5737" y="7003"/>
                  </a:cubicBezTo>
                  <a:cubicBezTo>
                    <a:pt x="5139" y="6985"/>
                    <a:pt x="5139" y="6129"/>
                    <a:pt x="5737" y="6102"/>
                  </a:cubicBezTo>
                  <a:close/>
                  <a:moveTo>
                    <a:pt x="11402" y="6102"/>
                  </a:moveTo>
                  <a:cubicBezTo>
                    <a:pt x="11651" y="6102"/>
                    <a:pt x="11848" y="6307"/>
                    <a:pt x="11848" y="6557"/>
                  </a:cubicBezTo>
                  <a:cubicBezTo>
                    <a:pt x="11839" y="6856"/>
                    <a:pt x="11620" y="7005"/>
                    <a:pt x="11400" y="7005"/>
                  </a:cubicBezTo>
                  <a:cubicBezTo>
                    <a:pt x="11181" y="7005"/>
                    <a:pt x="10960" y="6856"/>
                    <a:pt x="10947" y="6557"/>
                  </a:cubicBezTo>
                  <a:cubicBezTo>
                    <a:pt x="10947" y="6307"/>
                    <a:pt x="11152" y="6102"/>
                    <a:pt x="11402" y="6102"/>
                  </a:cubicBezTo>
                  <a:close/>
                  <a:moveTo>
                    <a:pt x="14515" y="3203"/>
                  </a:moveTo>
                  <a:cubicBezTo>
                    <a:pt x="14595" y="3203"/>
                    <a:pt x="14667" y="3274"/>
                    <a:pt x="14667" y="3354"/>
                  </a:cubicBezTo>
                  <a:lnTo>
                    <a:pt x="14667" y="10759"/>
                  </a:lnTo>
                  <a:cubicBezTo>
                    <a:pt x="14667" y="10839"/>
                    <a:pt x="14595" y="10902"/>
                    <a:pt x="14515" y="10902"/>
                  </a:cubicBezTo>
                  <a:lnTo>
                    <a:pt x="2543" y="10902"/>
                  </a:lnTo>
                  <a:cubicBezTo>
                    <a:pt x="2463" y="10902"/>
                    <a:pt x="2400" y="10839"/>
                    <a:pt x="2400" y="10759"/>
                  </a:cubicBezTo>
                  <a:lnTo>
                    <a:pt x="2400" y="3354"/>
                  </a:lnTo>
                  <a:cubicBezTo>
                    <a:pt x="2400" y="3274"/>
                    <a:pt x="2463" y="3203"/>
                    <a:pt x="2543" y="3203"/>
                  </a:cubicBezTo>
                  <a:lnTo>
                    <a:pt x="5317" y="3203"/>
                  </a:lnTo>
                  <a:lnTo>
                    <a:pt x="5442" y="4710"/>
                  </a:lnTo>
                  <a:cubicBezTo>
                    <a:pt x="5469" y="5041"/>
                    <a:pt x="5719" y="5299"/>
                    <a:pt x="6031" y="5362"/>
                  </a:cubicBezTo>
                  <a:lnTo>
                    <a:pt x="5897" y="5620"/>
                  </a:lnTo>
                  <a:cubicBezTo>
                    <a:pt x="5841" y="5610"/>
                    <a:pt x="5784" y="5605"/>
                    <a:pt x="5729" y="5605"/>
                  </a:cubicBezTo>
                  <a:cubicBezTo>
                    <a:pt x="5222" y="5605"/>
                    <a:pt x="4773" y="6027"/>
                    <a:pt x="4773" y="6557"/>
                  </a:cubicBezTo>
                  <a:cubicBezTo>
                    <a:pt x="4773" y="7083"/>
                    <a:pt x="5201" y="7503"/>
                    <a:pt x="5728" y="7503"/>
                  </a:cubicBezTo>
                  <a:cubicBezTo>
                    <a:pt x="6602" y="7503"/>
                    <a:pt x="7004" y="6405"/>
                    <a:pt x="6343" y="5843"/>
                  </a:cubicBezTo>
                  <a:lnTo>
                    <a:pt x="6584" y="5371"/>
                  </a:lnTo>
                  <a:lnTo>
                    <a:pt x="10590" y="5371"/>
                  </a:lnTo>
                  <a:lnTo>
                    <a:pt x="10786" y="5826"/>
                  </a:lnTo>
                  <a:cubicBezTo>
                    <a:pt x="10108" y="6379"/>
                    <a:pt x="10501" y="7503"/>
                    <a:pt x="11393" y="7503"/>
                  </a:cubicBezTo>
                  <a:cubicBezTo>
                    <a:pt x="11910" y="7503"/>
                    <a:pt x="12338" y="7083"/>
                    <a:pt x="12338" y="6557"/>
                  </a:cubicBezTo>
                  <a:cubicBezTo>
                    <a:pt x="12346" y="6031"/>
                    <a:pt x="11906" y="5607"/>
                    <a:pt x="11397" y="5607"/>
                  </a:cubicBezTo>
                  <a:cubicBezTo>
                    <a:pt x="11346" y="5607"/>
                    <a:pt x="11294" y="5611"/>
                    <a:pt x="11241" y="5620"/>
                  </a:cubicBezTo>
                  <a:lnTo>
                    <a:pt x="11125" y="5353"/>
                  </a:lnTo>
                  <a:cubicBezTo>
                    <a:pt x="11411" y="5273"/>
                    <a:pt x="11634" y="5023"/>
                    <a:pt x="11660" y="4710"/>
                  </a:cubicBezTo>
                  <a:lnTo>
                    <a:pt x="11785" y="3203"/>
                  </a:lnTo>
                  <a:close/>
                  <a:moveTo>
                    <a:pt x="10019" y="12409"/>
                  </a:moveTo>
                  <a:lnTo>
                    <a:pt x="9921" y="12704"/>
                  </a:lnTo>
                  <a:lnTo>
                    <a:pt x="7164" y="12704"/>
                  </a:lnTo>
                  <a:lnTo>
                    <a:pt x="7057" y="12409"/>
                  </a:lnTo>
                  <a:close/>
                  <a:moveTo>
                    <a:pt x="16567" y="12409"/>
                  </a:moveTo>
                  <a:lnTo>
                    <a:pt x="16567" y="12953"/>
                  </a:lnTo>
                  <a:cubicBezTo>
                    <a:pt x="16567" y="13257"/>
                    <a:pt x="16317" y="13507"/>
                    <a:pt x="16005" y="13507"/>
                  </a:cubicBezTo>
                  <a:lnTo>
                    <a:pt x="1053" y="13507"/>
                  </a:lnTo>
                  <a:cubicBezTo>
                    <a:pt x="750" y="13507"/>
                    <a:pt x="500" y="13257"/>
                    <a:pt x="500" y="12953"/>
                  </a:cubicBezTo>
                  <a:lnTo>
                    <a:pt x="500" y="12409"/>
                  </a:lnTo>
                  <a:lnTo>
                    <a:pt x="6522" y="12409"/>
                  </a:lnTo>
                  <a:lnTo>
                    <a:pt x="6700" y="12927"/>
                  </a:lnTo>
                  <a:cubicBezTo>
                    <a:pt x="6754" y="13096"/>
                    <a:pt x="6914" y="13203"/>
                    <a:pt x="7084" y="13203"/>
                  </a:cubicBezTo>
                  <a:lnTo>
                    <a:pt x="9974" y="13203"/>
                  </a:lnTo>
                  <a:cubicBezTo>
                    <a:pt x="10144" y="13203"/>
                    <a:pt x="10304" y="13096"/>
                    <a:pt x="10358" y="12927"/>
                  </a:cubicBezTo>
                  <a:lnTo>
                    <a:pt x="10545" y="12409"/>
                  </a:lnTo>
                  <a:close/>
                  <a:moveTo>
                    <a:pt x="4193" y="0"/>
                  </a:moveTo>
                  <a:cubicBezTo>
                    <a:pt x="4051" y="0"/>
                    <a:pt x="3944" y="116"/>
                    <a:pt x="3944" y="250"/>
                  </a:cubicBezTo>
                  <a:cubicBezTo>
                    <a:pt x="3935" y="393"/>
                    <a:pt x="4051" y="509"/>
                    <a:pt x="4193" y="509"/>
                  </a:cubicBezTo>
                  <a:lnTo>
                    <a:pt x="5032" y="509"/>
                  </a:lnTo>
                  <a:cubicBezTo>
                    <a:pt x="5068" y="509"/>
                    <a:pt x="5094" y="535"/>
                    <a:pt x="5103" y="571"/>
                  </a:cubicBezTo>
                  <a:cubicBezTo>
                    <a:pt x="5103" y="571"/>
                    <a:pt x="5157" y="1196"/>
                    <a:pt x="5157" y="1196"/>
                  </a:cubicBezTo>
                  <a:lnTo>
                    <a:pt x="5193" y="1704"/>
                  </a:lnTo>
                  <a:lnTo>
                    <a:pt x="2177" y="1704"/>
                  </a:lnTo>
                  <a:cubicBezTo>
                    <a:pt x="1472" y="1704"/>
                    <a:pt x="902" y="2275"/>
                    <a:pt x="902" y="2989"/>
                  </a:cubicBezTo>
                  <a:lnTo>
                    <a:pt x="902" y="9216"/>
                  </a:lnTo>
                  <a:cubicBezTo>
                    <a:pt x="902" y="9349"/>
                    <a:pt x="991" y="9465"/>
                    <a:pt x="1116" y="9474"/>
                  </a:cubicBezTo>
                  <a:cubicBezTo>
                    <a:pt x="1126" y="9476"/>
                    <a:pt x="1136" y="9476"/>
                    <a:pt x="1146" y="9476"/>
                  </a:cubicBezTo>
                  <a:cubicBezTo>
                    <a:pt x="1285" y="9476"/>
                    <a:pt x="1401" y="9366"/>
                    <a:pt x="1401" y="9225"/>
                  </a:cubicBezTo>
                  <a:lnTo>
                    <a:pt x="1401" y="2989"/>
                  </a:lnTo>
                  <a:cubicBezTo>
                    <a:pt x="1401" y="2552"/>
                    <a:pt x="1749" y="2204"/>
                    <a:pt x="2177" y="2204"/>
                  </a:cubicBezTo>
                  <a:lnTo>
                    <a:pt x="5237" y="2204"/>
                  </a:lnTo>
                  <a:lnTo>
                    <a:pt x="5282" y="2703"/>
                  </a:lnTo>
                  <a:lnTo>
                    <a:pt x="2543" y="2703"/>
                  </a:lnTo>
                  <a:cubicBezTo>
                    <a:pt x="2186" y="2703"/>
                    <a:pt x="1901" y="2998"/>
                    <a:pt x="1901" y="3354"/>
                  </a:cubicBezTo>
                  <a:lnTo>
                    <a:pt x="1901" y="10759"/>
                  </a:lnTo>
                  <a:cubicBezTo>
                    <a:pt x="1901" y="11116"/>
                    <a:pt x="2186" y="11410"/>
                    <a:pt x="2543" y="11410"/>
                  </a:cubicBezTo>
                  <a:lnTo>
                    <a:pt x="14515" y="11410"/>
                  </a:lnTo>
                  <a:cubicBezTo>
                    <a:pt x="14872" y="11410"/>
                    <a:pt x="15166" y="11116"/>
                    <a:pt x="15166" y="10759"/>
                  </a:cubicBezTo>
                  <a:lnTo>
                    <a:pt x="15166" y="3354"/>
                  </a:lnTo>
                  <a:cubicBezTo>
                    <a:pt x="15166" y="2998"/>
                    <a:pt x="14872" y="2703"/>
                    <a:pt x="14515" y="2703"/>
                  </a:cubicBezTo>
                  <a:lnTo>
                    <a:pt x="11821" y="2703"/>
                  </a:lnTo>
                  <a:lnTo>
                    <a:pt x="11866" y="2204"/>
                  </a:lnTo>
                  <a:lnTo>
                    <a:pt x="14890" y="2204"/>
                  </a:lnTo>
                  <a:cubicBezTo>
                    <a:pt x="15318" y="2204"/>
                    <a:pt x="15666" y="2552"/>
                    <a:pt x="15666" y="2989"/>
                  </a:cubicBezTo>
                  <a:lnTo>
                    <a:pt x="15666" y="11125"/>
                  </a:lnTo>
                  <a:cubicBezTo>
                    <a:pt x="15666" y="11562"/>
                    <a:pt x="15318" y="11910"/>
                    <a:pt x="14890" y="11910"/>
                  </a:cubicBezTo>
                  <a:lnTo>
                    <a:pt x="1660" y="11910"/>
                  </a:lnTo>
                  <a:cubicBezTo>
                    <a:pt x="1517" y="11910"/>
                    <a:pt x="1401" y="11785"/>
                    <a:pt x="1401" y="11642"/>
                  </a:cubicBezTo>
                  <a:lnTo>
                    <a:pt x="1401" y="10349"/>
                  </a:lnTo>
                  <a:cubicBezTo>
                    <a:pt x="1401" y="10322"/>
                    <a:pt x="1383" y="10295"/>
                    <a:pt x="1374" y="10286"/>
                  </a:cubicBezTo>
                  <a:cubicBezTo>
                    <a:pt x="1298" y="10213"/>
                    <a:pt x="1218" y="10182"/>
                    <a:pt x="1147" y="10182"/>
                  </a:cubicBezTo>
                  <a:cubicBezTo>
                    <a:pt x="1009" y="10182"/>
                    <a:pt x="902" y="10294"/>
                    <a:pt x="902" y="10429"/>
                  </a:cubicBezTo>
                  <a:lnTo>
                    <a:pt x="902" y="11125"/>
                  </a:lnTo>
                  <a:cubicBezTo>
                    <a:pt x="902" y="11419"/>
                    <a:pt x="1000" y="11687"/>
                    <a:pt x="1160" y="11910"/>
                  </a:cubicBezTo>
                  <a:lnTo>
                    <a:pt x="447" y="11910"/>
                  </a:lnTo>
                  <a:cubicBezTo>
                    <a:pt x="197" y="11910"/>
                    <a:pt x="1" y="12106"/>
                    <a:pt x="1" y="12356"/>
                  </a:cubicBezTo>
                  <a:lnTo>
                    <a:pt x="1" y="12953"/>
                  </a:lnTo>
                  <a:cubicBezTo>
                    <a:pt x="1" y="13533"/>
                    <a:pt x="473" y="14006"/>
                    <a:pt x="1053" y="14006"/>
                  </a:cubicBezTo>
                  <a:lnTo>
                    <a:pt x="16005" y="14006"/>
                  </a:lnTo>
                  <a:cubicBezTo>
                    <a:pt x="16594" y="14006"/>
                    <a:pt x="17066" y="13533"/>
                    <a:pt x="17066" y="12953"/>
                  </a:cubicBezTo>
                  <a:lnTo>
                    <a:pt x="17066" y="12356"/>
                  </a:lnTo>
                  <a:cubicBezTo>
                    <a:pt x="17066" y="12106"/>
                    <a:pt x="16861" y="11910"/>
                    <a:pt x="16611" y="11910"/>
                  </a:cubicBezTo>
                  <a:lnTo>
                    <a:pt x="15898" y="11910"/>
                  </a:lnTo>
                  <a:cubicBezTo>
                    <a:pt x="16067" y="11687"/>
                    <a:pt x="16165" y="11419"/>
                    <a:pt x="16165" y="11125"/>
                  </a:cubicBezTo>
                  <a:lnTo>
                    <a:pt x="16165" y="2989"/>
                  </a:lnTo>
                  <a:cubicBezTo>
                    <a:pt x="16165" y="2275"/>
                    <a:pt x="15595" y="1704"/>
                    <a:pt x="14890" y="1704"/>
                  </a:cubicBezTo>
                  <a:lnTo>
                    <a:pt x="11990" y="1704"/>
                  </a:lnTo>
                  <a:lnTo>
                    <a:pt x="12035" y="1205"/>
                  </a:lnTo>
                  <a:cubicBezTo>
                    <a:pt x="12044" y="1071"/>
                    <a:pt x="11928" y="937"/>
                    <a:pt x="11785" y="937"/>
                  </a:cubicBezTo>
                  <a:lnTo>
                    <a:pt x="11098" y="937"/>
                  </a:lnTo>
                  <a:cubicBezTo>
                    <a:pt x="10768" y="955"/>
                    <a:pt x="10768" y="1428"/>
                    <a:pt x="11098" y="1436"/>
                  </a:cubicBezTo>
                  <a:lnTo>
                    <a:pt x="11428" y="1436"/>
                  </a:lnTo>
                  <a:lnTo>
                    <a:pt x="11161" y="4675"/>
                  </a:lnTo>
                  <a:cubicBezTo>
                    <a:pt x="11152" y="4782"/>
                    <a:pt x="11054" y="4871"/>
                    <a:pt x="10938" y="4871"/>
                  </a:cubicBezTo>
                  <a:lnTo>
                    <a:pt x="6183" y="4871"/>
                  </a:lnTo>
                  <a:cubicBezTo>
                    <a:pt x="6067" y="4871"/>
                    <a:pt x="5969" y="4782"/>
                    <a:pt x="5960" y="4675"/>
                  </a:cubicBezTo>
                  <a:lnTo>
                    <a:pt x="5701" y="1436"/>
                  </a:lnTo>
                  <a:lnTo>
                    <a:pt x="9894" y="1436"/>
                  </a:lnTo>
                  <a:cubicBezTo>
                    <a:pt x="10001" y="1436"/>
                    <a:pt x="10090" y="1383"/>
                    <a:pt x="10135" y="1285"/>
                  </a:cubicBezTo>
                  <a:cubicBezTo>
                    <a:pt x="10206" y="1089"/>
                    <a:pt x="10072" y="910"/>
                    <a:pt x="9885" y="910"/>
                  </a:cubicBezTo>
                  <a:lnTo>
                    <a:pt x="5639" y="910"/>
                  </a:lnTo>
                  <a:lnTo>
                    <a:pt x="5603" y="518"/>
                  </a:lnTo>
                  <a:cubicBezTo>
                    <a:pt x="5585" y="232"/>
                    <a:pt x="5344" y="9"/>
                    <a:pt x="5050" y="9"/>
                  </a:cubicBezTo>
                  <a:lnTo>
                    <a:pt x="4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1" name="Google Shape;14851;p116"/>
            <p:cNvSpPr/>
            <p:nvPr/>
          </p:nvSpPr>
          <p:spPr>
            <a:xfrm>
              <a:off x="4213568" y="3126763"/>
              <a:ext cx="34144" cy="56565"/>
            </a:xfrm>
            <a:custGeom>
              <a:avLst/>
              <a:gdLst/>
              <a:ahLst/>
              <a:cxnLst/>
              <a:rect l="l" t="t" r="r" b="b"/>
              <a:pathLst>
                <a:path w="1500" h="2485" extrusionOk="0">
                  <a:moveTo>
                    <a:pt x="750" y="495"/>
                  </a:moveTo>
                  <a:cubicBezTo>
                    <a:pt x="873" y="495"/>
                    <a:pt x="995" y="578"/>
                    <a:pt x="1000" y="743"/>
                  </a:cubicBezTo>
                  <a:lnTo>
                    <a:pt x="1000" y="1742"/>
                  </a:lnTo>
                  <a:cubicBezTo>
                    <a:pt x="995" y="1907"/>
                    <a:pt x="873" y="1989"/>
                    <a:pt x="750" y="1989"/>
                  </a:cubicBezTo>
                  <a:cubicBezTo>
                    <a:pt x="627" y="1989"/>
                    <a:pt x="505" y="1907"/>
                    <a:pt x="500" y="1742"/>
                  </a:cubicBezTo>
                  <a:lnTo>
                    <a:pt x="500" y="743"/>
                  </a:lnTo>
                  <a:cubicBezTo>
                    <a:pt x="505" y="578"/>
                    <a:pt x="627" y="495"/>
                    <a:pt x="750" y="495"/>
                  </a:cubicBezTo>
                  <a:close/>
                  <a:moveTo>
                    <a:pt x="750" y="0"/>
                  </a:moveTo>
                  <a:cubicBezTo>
                    <a:pt x="384" y="0"/>
                    <a:pt x="18" y="248"/>
                    <a:pt x="1" y="743"/>
                  </a:cubicBezTo>
                  <a:lnTo>
                    <a:pt x="1" y="1742"/>
                  </a:lnTo>
                  <a:cubicBezTo>
                    <a:pt x="18" y="2237"/>
                    <a:pt x="384" y="2485"/>
                    <a:pt x="750" y="2485"/>
                  </a:cubicBezTo>
                  <a:cubicBezTo>
                    <a:pt x="1116" y="2485"/>
                    <a:pt x="1481" y="2237"/>
                    <a:pt x="1499" y="1742"/>
                  </a:cubicBezTo>
                  <a:lnTo>
                    <a:pt x="1499" y="743"/>
                  </a:lnTo>
                  <a:cubicBezTo>
                    <a:pt x="1481" y="248"/>
                    <a:pt x="1116"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2" name="Google Shape;14852;p116"/>
            <p:cNvSpPr/>
            <p:nvPr/>
          </p:nvSpPr>
          <p:spPr>
            <a:xfrm>
              <a:off x="4265967" y="3126763"/>
              <a:ext cx="34121" cy="56565"/>
            </a:xfrm>
            <a:custGeom>
              <a:avLst/>
              <a:gdLst/>
              <a:ahLst/>
              <a:cxnLst/>
              <a:rect l="l" t="t" r="r" b="b"/>
              <a:pathLst>
                <a:path w="1499" h="2485" extrusionOk="0">
                  <a:moveTo>
                    <a:pt x="750" y="495"/>
                  </a:moveTo>
                  <a:cubicBezTo>
                    <a:pt x="872" y="495"/>
                    <a:pt x="995" y="578"/>
                    <a:pt x="999" y="743"/>
                  </a:cubicBezTo>
                  <a:lnTo>
                    <a:pt x="999" y="1742"/>
                  </a:lnTo>
                  <a:cubicBezTo>
                    <a:pt x="995" y="1907"/>
                    <a:pt x="872" y="1989"/>
                    <a:pt x="750" y="1989"/>
                  </a:cubicBezTo>
                  <a:cubicBezTo>
                    <a:pt x="627" y="1989"/>
                    <a:pt x="504" y="1907"/>
                    <a:pt x="500" y="1742"/>
                  </a:cubicBezTo>
                  <a:lnTo>
                    <a:pt x="500" y="743"/>
                  </a:lnTo>
                  <a:cubicBezTo>
                    <a:pt x="504" y="578"/>
                    <a:pt x="627" y="495"/>
                    <a:pt x="750" y="495"/>
                  </a:cubicBezTo>
                  <a:close/>
                  <a:moveTo>
                    <a:pt x="750" y="0"/>
                  </a:moveTo>
                  <a:cubicBezTo>
                    <a:pt x="384" y="0"/>
                    <a:pt x="18" y="248"/>
                    <a:pt x="0" y="743"/>
                  </a:cubicBezTo>
                  <a:lnTo>
                    <a:pt x="0" y="1742"/>
                  </a:lnTo>
                  <a:cubicBezTo>
                    <a:pt x="18" y="2237"/>
                    <a:pt x="384" y="2485"/>
                    <a:pt x="750" y="2485"/>
                  </a:cubicBezTo>
                  <a:cubicBezTo>
                    <a:pt x="1115" y="2485"/>
                    <a:pt x="1481" y="2237"/>
                    <a:pt x="1499" y="1742"/>
                  </a:cubicBezTo>
                  <a:lnTo>
                    <a:pt x="1499" y="743"/>
                  </a:lnTo>
                  <a:cubicBezTo>
                    <a:pt x="1481" y="248"/>
                    <a:pt x="1115" y="0"/>
                    <a:pt x="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3" name="Google Shape;14853;p116"/>
            <p:cNvSpPr/>
            <p:nvPr/>
          </p:nvSpPr>
          <p:spPr>
            <a:xfrm>
              <a:off x="4205646" y="3270167"/>
              <a:ext cx="107644" cy="44706"/>
            </a:xfrm>
            <a:custGeom>
              <a:avLst/>
              <a:gdLst/>
              <a:ahLst/>
              <a:cxnLst/>
              <a:rect l="l" t="t" r="r" b="b"/>
              <a:pathLst>
                <a:path w="4729" h="1964" extrusionOk="0">
                  <a:moveTo>
                    <a:pt x="3426" y="500"/>
                  </a:moveTo>
                  <a:cubicBezTo>
                    <a:pt x="3712" y="500"/>
                    <a:pt x="3935" y="750"/>
                    <a:pt x="3908" y="1035"/>
                  </a:cubicBezTo>
                  <a:cubicBezTo>
                    <a:pt x="3872" y="1285"/>
                    <a:pt x="3658" y="1464"/>
                    <a:pt x="3408" y="1464"/>
                  </a:cubicBezTo>
                  <a:lnTo>
                    <a:pt x="1027" y="1464"/>
                  </a:lnTo>
                  <a:cubicBezTo>
                    <a:pt x="384" y="1446"/>
                    <a:pt x="384" y="527"/>
                    <a:pt x="1027" y="500"/>
                  </a:cubicBezTo>
                  <a:close/>
                  <a:moveTo>
                    <a:pt x="1044" y="1"/>
                  </a:moveTo>
                  <a:cubicBezTo>
                    <a:pt x="527" y="1"/>
                    <a:pt x="81" y="393"/>
                    <a:pt x="45" y="910"/>
                  </a:cubicBezTo>
                  <a:cubicBezTo>
                    <a:pt x="1" y="1481"/>
                    <a:pt x="456" y="1963"/>
                    <a:pt x="1027" y="1963"/>
                  </a:cubicBezTo>
                  <a:lnTo>
                    <a:pt x="3426" y="1963"/>
                  </a:lnTo>
                  <a:cubicBezTo>
                    <a:pt x="4729" y="1919"/>
                    <a:pt x="4729" y="45"/>
                    <a:pt x="3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4" name="Google Shape;14854;p116"/>
          <p:cNvGrpSpPr/>
          <p:nvPr/>
        </p:nvGrpSpPr>
        <p:grpSpPr>
          <a:xfrm>
            <a:off x="4728342" y="3048620"/>
            <a:ext cx="278636" cy="388488"/>
            <a:chOff x="4728342" y="3048620"/>
            <a:chExt cx="278636" cy="388488"/>
          </a:xfrm>
        </p:grpSpPr>
        <p:sp>
          <p:nvSpPr>
            <p:cNvPr id="14855" name="Google Shape;14855;p116"/>
            <p:cNvSpPr/>
            <p:nvPr/>
          </p:nvSpPr>
          <p:spPr>
            <a:xfrm>
              <a:off x="4756772" y="3066283"/>
              <a:ext cx="35760" cy="35555"/>
            </a:xfrm>
            <a:custGeom>
              <a:avLst/>
              <a:gdLst/>
              <a:ahLst/>
              <a:cxnLst/>
              <a:rect l="l" t="t" r="r" b="b"/>
              <a:pathLst>
                <a:path w="1571" h="1562" extrusionOk="0">
                  <a:moveTo>
                    <a:pt x="785" y="505"/>
                  </a:moveTo>
                  <a:cubicBezTo>
                    <a:pt x="924" y="505"/>
                    <a:pt x="1062" y="599"/>
                    <a:pt x="1071" y="786"/>
                  </a:cubicBezTo>
                  <a:cubicBezTo>
                    <a:pt x="1071" y="938"/>
                    <a:pt x="937" y="1071"/>
                    <a:pt x="785" y="1071"/>
                  </a:cubicBezTo>
                  <a:cubicBezTo>
                    <a:pt x="625" y="1071"/>
                    <a:pt x="500" y="938"/>
                    <a:pt x="500" y="786"/>
                  </a:cubicBezTo>
                  <a:cubicBezTo>
                    <a:pt x="509" y="599"/>
                    <a:pt x="647" y="505"/>
                    <a:pt x="785" y="505"/>
                  </a:cubicBezTo>
                  <a:close/>
                  <a:moveTo>
                    <a:pt x="785" y="1"/>
                  </a:moveTo>
                  <a:cubicBezTo>
                    <a:pt x="357" y="1"/>
                    <a:pt x="0" y="349"/>
                    <a:pt x="0" y="786"/>
                  </a:cubicBezTo>
                  <a:cubicBezTo>
                    <a:pt x="23" y="1303"/>
                    <a:pt x="404" y="1562"/>
                    <a:pt x="785" y="1562"/>
                  </a:cubicBezTo>
                  <a:cubicBezTo>
                    <a:pt x="1167" y="1562"/>
                    <a:pt x="1548" y="1303"/>
                    <a:pt x="1570" y="786"/>
                  </a:cubicBezTo>
                  <a:cubicBezTo>
                    <a:pt x="1570" y="349"/>
                    <a:pt x="1214"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6" name="Google Shape;14856;p116"/>
            <p:cNvSpPr/>
            <p:nvPr/>
          </p:nvSpPr>
          <p:spPr>
            <a:xfrm>
              <a:off x="4801250" y="3066283"/>
              <a:ext cx="35760" cy="35555"/>
            </a:xfrm>
            <a:custGeom>
              <a:avLst/>
              <a:gdLst/>
              <a:ahLst/>
              <a:cxnLst/>
              <a:rect l="l" t="t" r="r" b="b"/>
              <a:pathLst>
                <a:path w="1571" h="1562" extrusionOk="0">
                  <a:moveTo>
                    <a:pt x="785" y="505"/>
                  </a:moveTo>
                  <a:cubicBezTo>
                    <a:pt x="923" y="505"/>
                    <a:pt x="1062" y="599"/>
                    <a:pt x="1071" y="786"/>
                  </a:cubicBezTo>
                  <a:cubicBezTo>
                    <a:pt x="1071" y="938"/>
                    <a:pt x="946" y="1071"/>
                    <a:pt x="785" y="1071"/>
                  </a:cubicBezTo>
                  <a:cubicBezTo>
                    <a:pt x="633" y="1071"/>
                    <a:pt x="500" y="938"/>
                    <a:pt x="500" y="786"/>
                  </a:cubicBezTo>
                  <a:cubicBezTo>
                    <a:pt x="509" y="599"/>
                    <a:pt x="647" y="505"/>
                    <a:pt x="785" y="505"/>
                  </a:cubicBezTo>
                  <a:close/>
                  <a:moveTo>
                    <a:pt x="785" y="1"/>
                  </a:moveTo>
                  <a:cubicBezTo>
                    <a:pt x="357" y="1"/>
                    <a:pt x="0" y="349"/>
                    <a:pt x="0" y="786"/>
                  </a:cubicBezTo>
                  <a:cubicBezTo>
                    <a:pt x="22" y="1303"/>
                    <a:pt x="406" y="1562"/>
                    <a:pt x="788" y="1562"/>
                  </a:cubicBezTo>
                  <a:cubicBezTo>
                    <a:pt x="1171" y="1562"/>
                    <a:pt x="1552" y="1303"/>
                    <a:pt x="1570" y="786"/>
                  </a:cubicBezTo>
                  <a:cubicBezTo>
                    <a:pt x="1570" y="349"/>
                    <a:pt x="1222"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7" name="Google Shape;14857;p116"/>
            <p:cNvSpPr/>
            <p:nvPr/>
          </p:nvSpPr>
          <p:spPr>
            <a:xfrm>
              <a:off x="4845910" y="3066283"/>
              <a:ext cx="35555" cy="35555"/>
            </a:xfrm>
            <a:custGeom>
              <a:avLst/>
              <a:gdLst/>
              <a:ahLst/>
              <a:cxnLst/>
              <a:rect l="l" t="t" r="r" b="b"/>
              <a:pathLst>
                <a:path w="1562" h="1562" extrusionOk="0">
                  <a:moveTo>
                    <a:pt x="781" y="505"/>
                  </a:moveTo>
                  <a:cubicBezTo>
                    <a:pt x="920" y="505"/>
                    <a:pt x="1058" y="599"/>
                    <a:pt x="1062" y="786"/>
                  </a:cubicBezTo>
                  <a:cubicBezTo>
                    <a:pt x="1062" y="938"/>
                    <a:pt x="937" y="1071"/>
                    <a:pt x="777" y="1071"/>
                  </a:cubicBezTo>
                  <a:cubicBezTo>
                    <a:pt x="625" y="1071"/>
                    <a:pt x="500" y="938"/>
                    <a:pt x="500" y="786"/>
                  </a:cubicBezTo>
                  <a:cubicBezTo>
                    <a:pt x="505" y="599"/>
                    <a:pt x="643" y="505"/>
                    <a:pt x="781" y="505"/>
                  </a:cubicBezTo>
                  <a:close/>
                  <a:moveTo>
                    <a:pt x="777" y="1"/>
                  </a:moveTo>
                  <a:cubicBezTo>
                    <a:pt x="349" y="1"/>
                    <a:pt x="1" y="349"/>
                    <a:pt x="1" y="786"/>
                  </a:cubicBezTo>
                  <a:cubicBezTo>
                    <a:pt x="19" y="1303"/>
                    <a:pt x="400" y="1562"/>
                    <a:pt x="781" y="1562"/>
                  </a:cubicBezTo>
                  <a:cubicBezTo>
                    <a:pt x="1163" y="1562"/>
                    <a:pt x="1544" y="1303"/>
                    <a:pt x="1562" y="786"/>
                  </a:cubicBezTo>
                  <a:cubicBezTo>
                    <a:pt x="1562" y="349"/>
                    <a:pt x="1214"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8" name="Google Shape;14858;p116"/>
            <p:cNvSpPr/>
            <p:nvPr/>
          </p:nvSpPr>
          <p:spPr>
            <a:xfrm>
              <a:off x="4782972" y="3139192"/>
              <a:ext cx="107189" cy="98106"/>
            </a:xfrm>
            <a:custGeom>
              <a:avLst/>
              <a:gdLst/>
              <a:ahLst/>
              <a:cxnLst/>
              <a:rect l="l" t="t" r="r" b="b"/>
              <a:pathLst>
                <a:path w="4709" h="4310" extrusionOk="0">
                  <a:moveTo>
                    <a:pt x="3194" y="500"/>
                  </a:moveTo>
                  <a:cubicBezTo>
                    <a:pt x="3756" y="500"/>
                    <a:pt x="4202" y="1009"/>
                    <a:pt x="4202" y="1660"/>
                  </a:cubicBezTo>
                  <a:cubicBezTo>
                    <a:pt x="4202" y="2115"/>
                    <a:pt x="3970" y="2989"/>
                    <a:pt x="2427" y="3792"/>
                  </a:cubicBezTo>
                  <a:cubicBezTo>
                    <a:pt x="2404" y="3805"/>
                    <a:pt x="2380" y="3812"/>
                    <a:pt x="2354" y="3812"/>
                  </a:cubicBezTo>
                  <a:cubicBezTo>
                    <a:pt x="2329" y="3812"/>
                    <a:pt x="2302" y="3805"/>
                    <a:pt x="2275" y="3792"/>
                  </a:cubicBezTo>
                  <a:cubicBezTo>
                    <a:pt x="732" y="2989"/>
                    <a:pt x="500" y="2115"/>
                    <a:pt x="500" y="1660"/>
                  </a:cubicBezTo>
                  <a:cubicBezTo>
                    <a:pt x="500" y="1009"/>
                    <a:pt x="946" y="500"/>
                    <a:pt x="1517" y="500"/>
                  </a:cubicBezTo>
                  <a:cubicBezTo>
                    <a:pt x="1829" y="500"/>
                    <a:pt x="2061" y="625"/>
                    <a:pt x="2204" y="732"/>
                  </a:cubicBezTo>
                  <a:cubicBezTo>
                    <a:pt x="2248" y="763"/>
                    <a:pt x="2300" y="779"/>
                    <a:pt x="2351" y="779"/>
                  </a:cubicBezTo>
                  <a:cubicBezTo>
                    <a:pt x="2402" y="779"/>
                    <a:pt x="2453" y="763"/>
                    <a:pt x="2498" y="732"/>
                  </a:cubicBezTo>
                  <a:cubicBezTo>
                    <a:pt x="2641" y="625"/>
                    <a:pt x="2882" y="500"/>
                    <a:pt x="3194" y="500"/>
                  </a:cubicBezTo>
                  <a:close/>
                  <a:moveTo>
                    <a:pt x="1539" y="0"/>
                  </a:moveTo>
                  <a:cubicBezTo>
                    <a:pt x="722" y="0"/>
                    <a:pt x="0" y="673"/>
                    <a:pt x="0" y="1660"/>
                  </a:cubicBezTo>
                  <a:cubicBezTo>
                    <a:pt x="0" y="2231"/>
                    <a:pt x="268" y="3310"/>
                    <a:pt x="2043" y="4238"/>
                  </a:cubicBezTo>
                  <a:cubicBezTo>
                    <a:pt x="2141" y="4283"/>
                    <a:pt x="2248" y="4309"/>
                    <a:pt x="2355" y="4309"/>
                  </a:cubicBezTo>
                  <a:cubicBezTo>
                    <a:pt x="2462" y="4309"/>
                    <a:pt x="2569" y="4283"/>
                    <a:pt x="2659" y="4238"/>
                  </a:cubicBezTo>
                  <a:cubicBezTo>
                    <a:pt x="4434" y="3310"/>
                    <a:pt x="4702" y="2231"/>
                    <a:pt x="4702" y="1660"/>
                  </a:cubicBezTo>
                  <a:cubicBezTo>
                    <a:pt x="4708" y="673"/>
                    <a:pt x="3983" y="0"/>
                    <a:pt x="3168" y="0"/>
                  </a:cubicBezTo>
                  <a:cubicBezTo>
                    <a:pt x="2899" y="0"/>
                    <a:pt x="2621" y="73"/>
                    <a:pt x="2355" y="232"/>
                  </a:cubicBezTo>
                  <a:cubicBezTo>
                    <a:pt x="2088" y="73"/>
                    <a:pt x="1808" y="0"/>
                    <a:pt x="1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9" name="Google Shape;14859;p116"/>
            <p:cNvSpPr/>
            <p:nvPr/>
          </p:nvSpPr>
          <p:spPr>
            <a:xfrm>
              <a:off x="4728342" y="3048620"/>
              <a:ext cx="278636" cy="388488"/>
            </a:xfrm>
            <a:custGeom>
              <a:avLst/>
              <a:gdLst/>
              <a:ahLst/>
              <a:cxnLst/>
              <a:rect l="l" t="t" r="r" b="b"/>
              <a:pathLst>
                <a:path w="12241" h="17067" extrusionOk="0">
                  <a:moveTo>
                    <a:pt x="8582" y="500"/>
                  </a:moveTo>
                  <a:cubicBezTo>
                    <a:pt x="8814" y="500"/>
                    <a:pt x="9002" y="688"/>
                    <a:pt x="9002" y="911"/>
                  </a:cubicBezTo>
                  <a:lnTo>
                    <a:pt x="9002" y="2668"/>
                  </a:lnTo>
                  <a:lnTo>
                    <a:pt x="500" y="2668"/>
                  </a:lnTo>
                  <a:lnTo>
                    <a:pt x="500" y="911"/>
                  </a:lnTo>
                  <a:cubicBezTo>
                    <a:pt x="500" y="688"/>
                    <a:pt x="687" y="500"/>
                    <a:pt x="919" y="500"/>
                  </a:cubicBezTo>
                  <a:close/>
                  <a:moveTo>
                    <a:pt x="268" y="1"/>
                  </a:moveTo>
                  <a:cubicBezTo>
                    <a:pt x="125" y="1"/>
                    <a:pt x="0" y="117"/>
                    <a:pt x="0" y="259"/>
                  </a:cubicBezTo>
                  <a:lnTo>
                    <a:pt x="0" y="4283"/>
                  </a:lnTo>
                  <a:cubicBezTo>
                    <a:pt x="0" y="4301"/>
                    <a:pt x="9" y="4318"/>
                    <a:pt x="27" y="4336"/>
                  </a:cubicBezTo>
                  <a:cubicBezTo>
                    <a:pt x="102" y="4414"/>
                    <a:pt x="182" y="4446"/>
                    <a:pt x="254" y="4446"/>
                  </a:cubicBezTo>
                  <a:cubicBezTo>
                    <a:pt x="390" y="4446"/>
                    <a:pt x="500" y="4333"/>
                    <a:pt x="500" y="4194"/>
                  </a:cubicBezTo>
                  <a:lnTo>
                    <a:pt x="500" y="3168"/>
                  </a:lnTo>
                  <a:lnTo>
                    <a:pt x="9002" y="3168"/>
                  </a:lnTo>
                  <a:lnTo>
                    <a:pt x="9002" y="8931"/>
                  </a:lnTo>
                  <a:lnTo>
                    <a:pt x="5888" y="8931"/>
                  </a:lnTo>
                  <a:cubicBezTo>
                    <a:pt x="5032" y="8931"/>
                    <a:pt x="4336" y="9618"/>
                    <a:pt x="4336" y="10474"/>
                  </a:cubicBezTo>
                  <a:lnTo>
                    <a:pt x="4336" y="13507"/>
                  </a:lnTo>
                  <a:cubicBezTo>
                    <a:pt x="4336" y="14355"/>
                    <a:pt x="5032" y="15050"/>
                    <a:pt x="5888" y="15059"/>
                  </a:cubicBezTo>
                  <a:lnTo>
                    <a:pt x="6531" y="15059"/>
                  </a:lnTo>
                  <a:cubicBezTo>
                    <a:pt x="6673" y="15050"/>
                    <a:pt x="6780" y="14943"/>
                    <a:pt x="6780" y="14801"/>
                  </a:cubicBezTo>
                  <a:cubicBezTo>
                    <a:pt x="6780" y="14667"/>
                    <a:pt x="6531" y="14533"/>
                    <a:pt x="6531" y="14533"/>
                  </a:cubicBezTo>
                  <a:lnTo>
                    <a:pt x="5888" y="14533"/>
                  </a:lnTo>
                  <a:cubicBezTo>
                    <a:pt x="5308" y="14533"/>
                    <a:pt x="4836" y="14060"/>
                    <a:pt x="4836" y="13489"/>
                  </a:cubicBezTo>
                  <a:lnTo>
                    <a:pt x="4836" y="10474"/>
                  </a:lnTo>
                  <a:cubicBezTo>
                    <a:pt x="4836" y="9894"/>
                    <a:pt x="5308" y="9430"/>
                    <a:pt x="5888" y="9430"/>
                  </a:cubicBezTo>
                  <a:lnTo>
                    <a:pt x="10688" y="9430"/>
                  </a:lnTo>
                  <a:cubicBezTo>
                    <a:pt x="11268" y="9430"/>
                    <a:pt x="11732" y="9894"/>
                    <a:pt x="11732" y="10474"/>
                  </a:cubicBezTo>
                  <a:lnTo>
                    <a:pt x="11732" y="13507"/>
                  </a:lnTo>
                  <a:cubicBezTo>
                    <a:pt x="11732" y="14068"/>
                    <a:pt x="11285" y="14533"/>
                    <a:pt x="10720" y="14533"/>
                  </a:cubicBezTo>
                  <a:cubicBezTo>
                    <a:pt x="10709" y="14533"/>
                    <a:pt x="10698" y="14533"/>
                    <a:pt x="10688" y="14533"/>
                  </a:cubicBezTo>
                  <a:lnTo>
                    <a:pt x="9921" y="14533"/>
                  </a:lnTo>
                  <a:cubicBezTo>
                    <a:pt x="9706" y="14551"/>
                    <a:pt x="9528" y="14729"/>
                    <a:pt x="9537" y="14943"/>
                  </a:cubicBezTo>
                  <a:cubicBezTo>
                    <a:pt x="9537" y="15229"/>
                    <a:pt x="9573" y="15461"/>
                    <a:pt x="9626" y="15639"/>
                  </a:cubicBezTo>
                  <a:cubicBezTo>
                    <a:pt x="9162" y="15425"/>
                    <a:pt x="8904" y="15068"/>
                    <a:pt x="8850" y="14845"/>
                  </a:cubicBezTo>
                  <a:cubicBezTo>
                    <a:pt x="8805" y="14676"/>
                    <a:pt x="8475" y="14560"/>
                    <a:pt x="8475" y="14560"/>
                  </a:cubicBezTo>
                  <a:lnTo>
                    <a:pt x="7762" y="14560"/>
                  </a:lnTo>
                  <a:cubicBezTo>
                    <a:pt x="7628" y="14560"/>
                    <a:pt x="7512" y="14658"/>
                    <a:pt x="7503" y="14783"/>
                  </a:cubicBezTo>
                  <a:cubicBezTo>
                    <a:pt x="7485" y="14934"/>
                    <a:pt x="7601" y="15059"/>
                    <a:pt x="7744" y="15059"/>
                  </a:cubicBezTo>
                  <a:lnTo>
                    <a:pt x="8395" y="15059"/>
                  </a:lnTo>
                  <a:cubicBezTo>
                    <a:pt x="8484" y="15336"/>
                    <a:pt x="8698" y="15621"/>
                    <a:pt x="9002" y="15853"/>
                  </a:cubicBezTo>
                  <a:lnTo>
                    <a:pt x="9002" y="16148"/>
                  </a:lnTo>
                  <a:cubicBezTo>
                    <a:pt x="9002" y="16380"/>
                    <a:pt x="8814" y="16558"/>
                    <a:pt x="8582" y="16558"/>
                  </a:cubicBezTo>
                  <a:lnTo>
                    <a:pt x="919" y="16558"/>
                  </a:lnTo>
                  <a:cubicBezTo>
                    <a:pt x="687" y="16558"/>
                    <a:pt x="500" y="16380"/>
                    <a:pt x="500" y="16148"/>
                  </a:cubicBezTo>
                  <a:lnTo>
                    <a:pt x="500" y="5362"/>
                  </a:lnTo>
                  <a:cubicBezTo>
                    <a:pt x="500" y="5219"/>
                    <a:pt x="393" y="5112"/>
                    <a:pt x="250" y="5112"/>
                  </a:cubicBezTo>
                  <a:cubicBezTo>
                    <a:pt x="116" y="5112"/>
                    <a:pt x="0" y="5219"/>
                    <a:pt x="0" y="5362"/>
                  </a:cubicBezTo>
                  <a:lnTo>
                    <a:pt x="0" y="16139"/>
                  </a:lnTo>
                  <a:cubicBezTo>
                    <a:pt x="0" y="16638"/>
                    <a:pt x="411" y="17058"/>
                    <a:pt x="919" y="17067"/>
                  </a:cubicBezTo>
                  <a:lnTo>
                    <a:pt x="8582" y="17067"/>
                  </a:lnTo>
                  <a:cubicBezTo>
                    <a:pt x="9091" y="17058"/>
                    <a:pt x="9510" y="16638"/>
                    <a:pt x="9501" y="16130"/>
                  </a:cubicBezTo>
                  <a:lnTo>
                    <a:pt x="9501" y="16130"/>
                  </a:lnTo>
                  <a:cubicBezTo>
                    <a:pt x="9653" y="16192"/>
                    <a:pt x="9822" y="16255"/>
                    <a:pt x="10001" y="16273"/>
                  </a:cubicBezTo>
                  <a:cubicBezTo>
                    <a:pt x="10224" y="16273"/>
                    <a:pt x="10367" y="16005"/>
                    <a:pt x="10242" y="15818"/>
                  </a:cubicBezTo>
                  <a:cubicBezTo>
                    <a:pt x="10188" y="15728"/>
                    <a:pt x="10037" y="15033"/>
                    <a:pt x="10037" y="15033"/>
                  </a:cubicBezTo>
                  <a:lnTo>
                    <a:pt x="10688" y="15033"/>
                  </a:lnTo>
                  <a:cubicBezTo>
                    <a:pt x="11544" y="15033"/>
                    <a:pt x="12240" y="14337"/>
                    <a:pt x="12240" y="13489"/>
                  </a:cubicBezTo>
                  <a:lnTo>
                    <a:pt x="12240" y="10474"/>
                  </a:lnTo>
                  <a:cubicBezTo>
                    <a:pt x="12240" y="9618"/>
                    <a:pt x="11544" y="8931"/>
                    <a:pt x="10688" y="8931"/>
                  </a:cubicBezTo>
                  <a:lnTo>
                    <a:pt x="9501" y="8931"/>
                  </a:lnTo>
                  <a:lnTo>
                    <a:pt x="9501" y="911"/>
                  </a:lnTo>
                  <a:cubicBezTo>
                    <a:pt x="9501" y="411"/>
                    <a:pt x="9091" y="1"/>
                    <a:pt x="8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0" name="Google Shape;14860;p116"/>
            <p:cNvSpPr/>
            <p:nvPr/>
          </p:nvSpPr>
          <p:spPr>
            <a:xfrm>
              <a:off x="4862572" y="3289060"/>
              <a:ext cx="53424" cy="11381"/>
            </a:xfrm>
            <a:custGeom>
              <a:avLst/>
              <a:gdLst/>
              <a:ahLst/>
              <a:cxnLst/>
              <a:rect l="l" t="t" r="r" b="b"/>
              <a:pathLst>
                <a:path w="2347" h="500" extrusionOk="0">
                  <a:moveTo>
                    <a:pt x="268" y="0"/>
                  </a:moveTo>
                  <a:cubicBezTo>
                    <a:pt x="116" y="0"/>
                    <a:pt x="0" y="125"/>
                    <a:pt x="18" y="277"/>
                  </a:cubicBezTo>
                  <a:cubicBezTo>
                    <a:pt x="36" y="411"/>
                    <a:pt x="152" y="500"/>
                    <a:pt x="277" y="500"/>
                  </a:cubicBezTo>
                  <a:lnTo>
                    <a:pt x="2007" y="500"/>
                  </a:lnTo>
                  <a:cubicBezTo>
                    <a:pt x="2338" y="491"/>
                    <a:pt x="2346" y="9"/>
                    <a:pt x="20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1" name="Google Shape;14861;p116"/>
            <p:cNvSpPr/>
            <p:nvPr/>
          </p:nvSpPr>
          <p:spPr>
            <a:xfrm>
              <a:off x="4861138" y="3312596"/>
              <a:ext cx="85724" cy="11404"/>
            </a:xfrm>
            <a:custGeom>
              <a:avLst/>
              <a:gdLst/>
              <a:ahLst/>
              <a:cxnLst/>
              <a:rect l="l" t="t" r="r" b="b"/>
              <a:pathLst>
                <a:path w="3766" h="501" extrusionOk="0">
                  <a:moveTo>
                    <a:pt x="331" y="1"/>
                  </a:moveTo>
                  <a:cubicBezTo>
                    <a:pt x="1" y="10"/>
                    <a:pt x="1" y="492"/>
                    <a:pt x="331" y="501"/>
                  </a:cubicBezTo>
                  <a:lnTo>
                    <a:pt x="3489" y="501"/>
                  </a:lnTo>
                  <a:cubicBezTo>
                    <a:pt x="3614" y="501"/>
                    <a:pt x="3730" y="411"/>
                    <a:pt x="3748" y="278"/>
                  </a:cubicBezTo>
                  <a:cubicBezTo>
                    <a:pt x="3765" y="126"/>
                    <a:pt x="3649"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2" name="Google Shape;14862;p116"/>
            <p:cNvSpPr/>
            <p:nvPr/>
          </p:nvSpPr>
          <p:spPr>
            <a:xfrm>
              <a:off x="4861138" y="3336770"/>
              <a:ext cx="85724" cy="11404"/>
            </a:xfrm>
            <a:custGeom>
              <a:avLst/>
              <a:gdLst/>
              <a:ahLst/>
              <a:cxnLst/>
              <a:rect l="l" t="t" r="r" b="b"/>
              <a:pathLst>
                <a:path w="3766" h="501" extrusionOk="0">
                  <a:moveTo>
                    <a:pt x="331" y="1"/>
                  </a:moveTo>
                  <a:cubicBezTo>
                    <a:pt x="1" y="10"/>
                    <a:pt x="1" y="491"/>
                    <a:pt x="331" y="500"/>
                  </a:cubicBezTo>
                  <a:lnTo>
                    <a:pt x="3489" y="500"/>
                  </a:lnTo>
                  <a:cubicBezTo>
                    <a:pt x="3614" y="500"/>
                    <a:pt x="3730" y="411"/>
                    <a:pt x="3748" y="286"/>
                  </a:cubicBezTo>
                  <a:cubicBezTo>
                    <a:pt x="3765" y="134"/>
                    <a:pt x="3649" y="1"/>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3" name="Google Shape;14863;p116"/>
          <p:cNvGrpSpPr/>
          <p:nvPr/>
        </p:nvGrpSpPr>
        <p:grpSpPr>
          <a:xfrm>
            <a:off x="5265241" y="3077209"/>
            <a:ext cx="448353" cy="331126"/>
            <a:chOff x="5265241" y="3077209"/>
            <a:chExt cx="448353" cy="331126"/>
          </a:xfrm>
        </p:grpSpPr>
        <p:sp>
          <p:nvSpPr>
            <p:cNvPr id="14864" name="Google Shape;14864;p116"/>
            <p:cNvSpPr/>
            <p:nvPr/>
          </p:nvSpPr>
          <p:spPr>
            <a:xfrm>
              <a:off x="5265241" y="3077209"/>
              <a:ext cx="448353" cy="331126"/>
            </a:xfrm>
            <a:custGeom>
              <a:avLst/>
              <a:gdLst/>
              <a:ahLst/>
              <a:cxnLst/>
              <a:rect l="l" t="t" r="r" b="b"/>
              <a:pathLst>
                <a:path w="19697" h="14547" extrusionOk="0">
                  <a:moveTo>
                    <a:pt x="4488" y="7032"/>
                  </a:moveTo>
                  <a:cubicBezTo>
                    <a:pt x="4622" y="7032"/>
                    <a:pt x="4729" y="7139"/>
                    <a:pt x="4729" y="7273"/>
                  </a:cubicBezTo>
                  <a:lnTo>
                    <a:pt x="4729" y="10351"/>
                  </a:lnTo>
                  <a:cubicBezTo>
                    <a:pt x="4729" y="10485"/>
                    <a:pt x="4622" y="10592"/>
                    <a:pt x="4488" y="10592"/>
                  </a:cubicBezTo>
                  <a:lnTo>
                    <a:pt x="3150" y="10592"/>
                  </a:lnTo>
                  <a:cubicBezTo>
                    <a:pt x="2133" y="10592"/>
                    <a:pt x="1321" y="9744"/>
                    <a:pt x="1366" y="8727"/>
                  </a:cubicBezTo>
                  <a:cubicBezTo>
                    <a:pt x="1410" y="7773"/>
                    <a:pt x="2213" y="7032"/>
                    <a:pt x="3177" y="7032"/>
                  </a:cubicBezTo>
                  <a:close/>
                  <a:moveTo>
                    <a:pt x="5157" y="10654"/>
                  </a:moveTo>
                  <a:cubicBezTo>
                    <a:pt x="5344" y="10708"/>
                    <a:pt x="5532" y="10779"/>
                    <a:pt x="5719" y="10850"/>
                  </a:cubicBezTo>
                  <a:cubicBezTo>
                    <a:pt x="5781" y="11317"/>
                    <a:pt x="5393" y="11689"/>
                    <a:pt x="4972" y="11689"/>
                  </a:cubicBezTo>
                  <a:cubicBezTo>
                    <a:pt x="4845" y="11689"/>
                    <a:pt x="4716" y="11656"/>
                    <a:pt x="4595" y="11582"/>
                  </a:cubicBezTo>
                  <a:lnTo>
                    <a:pt x="4595" y="11091"/>
                  </a:lnTo>
                  <a:cubicBezTo>
                    <a:pt x="4854" y="11047"/>
                    <a:pt x="5059" y="10877"/>
                    <a:pt x="5157" y="10654"/>
                  </a:cubicBezTo>
                  <a:close/>
                  <a:moveTo>
                    <a:pt x="2597" y="11029"/>
                  </a:moveTo>
                  <a:cubicBezTo>
                    <a:pt x="2799" y="11091"/>
                    <a:pt x="3150" y="11102"/>
                    <a:pt x="3480" y="11102"/>
                  </a:cubicBezTo>
                  <a:cubicBezTo>
                    <a:pt x="3658" y="11102"/>
                    <a:pt x="3829" y="11099"/>
                    <a:pt x="3968" y="11099"/>
                  </a:cubicBezTo>
                  <a:cubicBezTo>
                    <a:pt x="4015" y="11099"/>
                    <a:pt x="4057" y="11099"/>
                    <a:pt x="4095" y="11100"/>
                  </a:cubicBezTo>
                  <a:lnTo>
                    <a:pt x="4095" y="13063"/>
                  </a:lnTo>
                  <a:cubicBezTo>
                    <a:pt x="4095" y="13475"/>
                    <a:pt x="3763" y="13807"/>
                    <a:pt x="3352" y="13807"/>
                  </a:cubicBezTo>
                  <a:cubicBezTo>
                    <a:pt x="3326" y="13807"/>
                    <a:pt x="3301" y="13806"/>
                    <a:pt x="3275" y="13803"/>
                  </a:cubicBezTo>
                  <a:cubicBezTo>
                    <a:pt x="2891" y="13768"/>
                    <a:pt x="2597" y="13438"/>
                    <a:pt x="2597" y="13045"/>
                  </a:cubicBezTo>
                  <a:lnTo>
                    <a:pt x="2597" y="11029"/>
                  </a:lnTo>
                  <a:close/>
                  <a:moveTo>
                    <a:pt x="10626" y="7773"/>
                  </a:moveTo>
                  <a:cubicBezTo>
                    <a:pt x="10786" y="7907"/>
                    <a:pt x="10956" y="8031"/>
                    <a:pt x="11134" y="8147"/>
                  </a:cubicBezTo>
                  <a:lnTo>
                    <a:pt x="11134" y="13794"/>
                  </a:lnTo>
                  <a:cubicBezTo>
                    <a:pt x="11125" y="13959"/>
                    <a:pt x="11003" y="14042"/>
                    <a:pt x="10880" y="14042"/>
                  </a:cubicBezTo>
                  <a:cubicBezTo>
                    <a:pt x="10757" y="14042"/>
                    <a:pt x="10635" y="13959"/>
                    <a:pt x="10626" y="13794"/>
                  </a:cubicBezTo>
                  <a:lnTo>
                    <a:pt x="10626" y="7773"/>
                  </a:lnTo>
                  <a:close/>
                  <a:moveTo>
                    <a:pt x="13545" y="0"/>
                  </a:moveTo>
                  <a:cubicBezTo>
                    <a:pt x="11031" y="0"/>
                    <a:pt x="8763" y="2250"/>
                    <a:pt x="9127" y="4963"/>
                  </a:cubicBezTo>
                  <a:cubicBezTo>
                    <a:pt x="8333" y="5596"/>
                    <a:pt x="7021" y="6426"/>
                    <a:pt x="5175" y="6979"/>
                  </a:cubicBezTo>
                  <a:cubicBezTo>
                    <a:pt x="5059" y="6720"/>
                    <a:pt x="4791" y="6533"/>
                    <a:pt x="4488" y="6533"/>
                  </a:cubicBezTo>
                  <a:lnTo>
                    <a:pt x="3141" y="6533"/>
                  </a:lnTo>
                  <a:cubicBezTo>
                    <a:pt x="741" y="6551"/>
                    <a:pt x="1" y="9753"/>
                    <a:pt x="2097" y="10842"/>
                  </a:cubicBezTo>
                  <a:lnTo>
                    <a:pt x="2097" y="13054"/>
                  </a:lnTo>
                  <a:cubicBezTo>
                    <a:pt x="2128" y="13884"/>
                    <a:pt x="2737" y="14298"/>
                    <a:pt x="3346" y="14298"/>
                  </a:cubicBezTo>
                  <a:cubicBezTo>
                    <a:pt x="3955" y="14298"/>
                    <a:pt x="4564" y="13884"/>
                    <a:pt x="4595" y="13054"/>
                  </a:cubicBezTo>
                  <a:lnTo>
                    <a:pt x="4595" y="12144"/>
                  </a:lnTo>
                  <a:cubicBezTo>
                    <a:pt x="4719" y="12185"/>
                    <a:pt x="4845" y="12204"/>
                    <a:pt x="4969" y="12204"/>
                  </a:cubicBezTo>
                  <a:cubicBezTo>
                    <a:pt x="5606" y="12204"/>
                    <a:pt x="6201" y="11702"/>
                    <a:pt x="6245" y="11038"/>
                  </a:cubicBezTo>
                  <a:cubicBezTo>
                    <a:pt x="6558" y="11172"/>
                    <a:pt x="6870" y="11314"/>
                    <a:pt x="7173" y="11466"/>
                  </a:cubicBezTo>
                  <a:cubicBezTo>
                    <a:pt x="7211" y="11485"/>
                    <a:pt x="7251" y="11494"/>
                    <a:pt x="7291" y="11494"/>
                  </a:cubicBezTo>
                  <a:cubicBezTo>
                    <a:pt x="7382" y="11494"/>
                    <a:pt x="7469" y="11446"/>
                    <a:pt x="7512" y="11359"/>
                  </a:cubicBezTo>
                  <a:cubicBezTo>
                    <a:pt x="7575" y="11234"/>
                    <a:pt x="7530" y="11082"/>
                    <a:pt x="7405" y="11020"/>
                  </a:cubicBezTo>
                  <a:cubicBezTo>
                    <a:pt x="6718" y="10672"/>
                    <a:pt x="5987" y="10369"/>
                    <a:pt x="5228" y="10128"/>
                  </a:cubicBezTo>
                  <a:lnTo>
                    <a:pt x="5228" y="7487"/>
                  </a:lnTo>
                  <a:cubicBezTo>
                    <a:pt x="7048" y="6961"/>
                    <a:pt x="8369" y="6167"/>
                    <a:pt x="9234" y="5516"/>
                  </a:cubicBezTo>
                  <a:cubicBezTo>
                    <a:pt x="9394" y="6167"/>
                    <a:pt x="9707" y="6765"/>
                    <a:pt x="10135" y="7264"/>
                  </a:cubicBezTo>
                  <a:cubicBezTo>
                    <a:pt x="10126" y="7273"/>
                    <a:pt x="10135" y="12876"/>
                    <a:pt x="10126" y="12884"/>
                  </a:cubicBezTo>
                  <a:cubicBezTo>
                    <a:pt x="9778" y="12563"/>
                    <a:pt x="9225" y="12108"/>
                    <a:pt x="8440" y="11618"/>
                  </a:cubicBezTo>
                  <a:cubicBezTo>
                    <a:pt x="8400" y="11592"/>
                    <a:pt x="8355" y="11580"/>
                    <a:pt x="8311" y="11580"/>
                  </a:cubicBezTo>
                  <a:cubicBezTo>
                    <a:pt x="8217" y="11580"/>
                    <a:pt x="8126" y="11634"/>
                    <a:pt x="8083" y="11725"/>
                  </a:cubicBezTo>
                  <a:cubicBezTo>
                    <a:pt x="8030" y="11841"/>
                    <a:pt x="8074" y="11983"/>
                    <a:pt x="8190" y="12046"/>
                  </a:cubicBezTo>
                  <a:cubicBezTo>
                    <a:pt x="9305" y="12742"/>
                    <a:pt x="9939" y="13393"/>
                    <a:pt x="10126" y="13589"/>
                  </a:cubicBezTo>
                  <a:lnTo>
                    <a:pt x="10126" y="13777"/>
                  </a:lnTo>
                  <a:cubicBezTo>
                    <a:pt x="10126" y="14169"/>
                    <a:pt x="10420" y="14508"/>
                    <a:pt x="10813" y="14544"/>
                  </a:cubicBezTo>
                  <a:cubicBezTo>
                    <a:pt x="10834" y="14545"/>
                    <a:pt x="10855" y="14546"/>
                    <a:pt x="10876" y="14546"/>
                  </a:cubicBezTo>
                  <a:cubicBezTo>
                    <a:pt x="11294" y="14546"/>
                    <a:pt x="11634" y="14211"/>
                    <a:pt x="11634" y="13794"/>
                  </a:cubicBezTo>
                  <a:lnTo>
                    <a:pt x="11634" y="8424"/>
                  </a:lnTo>
                  <a:cubicBezTo>
                    <a:pt x="12302" y="8721"/>
                    <a:pt x="12953" y="8855"/>
                    <a:pt x="13568" y="8855"/>
                  </a:cubicBezTo>
                  <a:cubicBezTo>
                    <a:pt x="17305" y="8855"/>
                    <a:pt x="19697" y="3931"/>
                    <a:pt x="16326" y="1020"/>
                  </a:cubicBezTo>
                  <a:cubicBezTo>
                    <a:pt x="16272" y="978"/>
                    <a:pt x="16216" y="960"/>
                    <a:pt x="16163" y="960"/>
                  </a:cubicBezTo>
                  <a:cubicBezTo>
                    <a:pt x="15958" y="960"/>
                    <a:pt x="15806" y="1233"/>
                    <a:pt x="16005" y="1403"/>
                  </a:cubicBezTo>
                  <a:cubicBezTo>
                    <a:pt x="18824" y="3723"/>
                    <a:pt x="17165" y="8344"/>
                    <a:pt x="13516" y="8344"/>
                  </a:cubicBezTo>
                  <a:cubicBezTo>
                    <a:pt x="11357" y="8344"/>
                    <a:pt x="9600" y="6586"/>
                    <a:pt x="9600" y="4427"/>
                  </a:cubicBezTo>
                  <a:cubicBezTo>
                    <a:pt x="9564" y="2208"/>
                    <a:pt x="11482" y="506"/>
                    <a:pt x="13541" y="506"/>
                  </a:cubicBezTo>
                  <a:cubicBezTo>
                    <a:pt x="14048" y="506"/>
                    <a:pt x="14563" y="609"/>
                    <a:pt x="15059" y="832"/>
                  </a:cubicBezTo>
                  <a:cubicBezTo>
                    <a:pt x="15097" y="847"/>
                    <a:pt x="15133" y="854"/>
                    <a:pt x="15166" y="854"/>
                  </a:cubicBezTo>
                  <a:cubicBezTo>
                    <a:pt x="15410" y="854"/>
                    <a:pt x="15523" y="494"/>
                    <a:pt x="15265" y="368"/>
                  </a:cubicBezTo>
                  <a:cubicBezTo>
                    <a:pt x="14697" y="116"/>
                    <a:pt x="14115"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5" name="Google Shape;14865;p116"/>
            <p:cNvSpPr/>
            <p:nvPr/>
          </p:nvSpPr>
          <p:spPr>
            <a:xfrm>
              <a:off x="5484967" y="3100199"/>
              <a:ext cx="191091" cy="155582"/>
            </a:xfrm>
            <a:custGeom>
              <a:avLst/>
              <a:gdLst/>
              <a:ahLst/>
              <a:cxnLst/>
              <a:rect l="l" t="t" r="r" b="b"/>
              <a:pathLst>
                <a:path w="8395" h="6835" extrusionOk="0">
                  <a:moveTo>
                    <a:pt x="3863" y="500"/>
                  </a:moveTo>
                  <a:cubicBezTo>
                    <a:pt x="5478" y="500"/>
                    <a:pt x="6780" y="1812"/>
                    <a:pt x="6780" y="3417"/>
                  </a:cubicBezTo>
                  <a:cubicBezTo>
                    <a:pt x="6780" y="5032"/>
                    <a:pt x="5478" y="6335"/>
                    <a:pt x="3863" y="6335"/>
                  </a:cubicBezTo>
                  <a:cubicBezTo>
                    <a:pt x="0" y="6192"/>
                    <a:pt x="0" y="652"/>
                    <a:pt x="3863" y="500"/>
                  </a:cubicBezTo>
                  <a:close/>
                  <a:moveTo>
                    <a:pt x="3863" y="1"/>
                  </a:moveTo>
                  <a:cubicBezTo>
                    <a:pt x="1981" y="1"/>
                    <a:pt x="446" y="1535"/>
                    <a:pt x="446" y="3417"/>
                  </a:cubicBezTo>
                  <a:cubicBezTo>
                    <a:pt x="446" y="5309"/>
                    <a:pt x="1981" y="6834"/>
                    <a:pt x="3863" y="6834"/>
                  </a:cubicBezTo>
                  <a:cubicBezTo>
                    <a:pt x="8395" y="6665"/>
                    <a:pt x="8395" y="17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6" name="Google Shape;14866;p116"/>
            <p:cNvSpPr/>
            <p:nvPr/>
          </p:nvSpPr>
          <p:spPr>
            <a:xfrm>
              <a:off x="5549339" y="3134480"/>
              <a:ext cx="67627" cy="61390"/>
            </a:xfrm>
            <a:custGeom>
              <a:avLst/>
              <a:gdLst/>
              <a:ahLst/>
              <a:cxnLst/>
              <a:rect l="l" t="t" r="r" b="b"/>
              <a:pathLst>
                <a:path w="2971" h="2697" extrusionOk="0">
                  <a:moveTo>
                    <a:pt x="1039" y="1630"/>
                  </a:moveTo>
                  <a:cubicBezTo>
                    <a:pt x="1178" y="1630"/>
                    <a:pt x="1316" y="1724"/>
                    <a:pt x="1320" y="1911"/>
                  </a:cubicBezTo>
                  <a:cubicBezTo>
                    <a:pt x="1320" y="2072"/>
                    <a:pt x="1196" y="2197"/>
                    <a:pt x="1035" y="2197"/>
                  </a:cubicBezTo>
                  <a:cubicBezTo>
                    <a:pt x="883" y="2197"/>
                    <a:pt x="758" y="2072"/>
                    <a:pt x="758" y="1911"/>
                  </a:cubicBezTo>
                  <a:cubicBezTo>
                    <a:pt x="763" y="1724"/>
                    <a:pt x="901" y="1630"/>
                    <a:pt x="1039" y="1630"/>
                  </a:cubicBezTo>
                  <a:close/>
                  <a:moveTo>
                    <a:pt x="2699" y="0"/>
                  </a:moveTo>
                  <a:cubicBezTo>
                    <a:pt x="2636" y="0"/>
                    <a:pt x="2574" y="25"/>
                    <a:pt x="2525" y="74"/>
                  </a:cubicBezTo>
                  <a:lnTo>
                    <a:pt x="1383" y="1216"/>
                  </a:lnTo>
                  <a:cubicBezTo>
                    <a:pt x="1285" y="1162"/>
                    <a:pt x="1160" y="1135"/>
                    <a:pt x="1035" y="1135"/>
                  </a:cubicBezTo>
                  <a:cubicBezTo>
                    <a:pt x="0" y="1171"/>
                    <a:pt x="0" y="2661"/>
                    <a:pt x="1035" y="2696"/>
                  </a:cubicBezTo>
                  <a:cubicBezTo>
                    <a:pt x="1039" y="2696"/>
                    <a:pt x="1043" y="2697"/>
                    <a:pt x="1047" y="2697"/>
                  </a:cubicBezTo>
                  <a:cubicBezTo>
                    <a:pt x="1611" y="2697"/>
                    <a:pt x="1997" y="2068"/>
                    <a:pt x="1740" y="1563"/>
                  </a:cubicBezTo>
                  <a:lnTo>
                    <a:pt x="2873" y="430"/>
                  </a:lnTo>
                  <a:cubicBezTo>
                    <a:pt x="2971" y="332"/>
                    <a:pt x="2971" y="172"/>
                    <a:pt x="2873" y="74"/>
                  </a:cubicBezTo>
                  <a:cubicBezTo>
                    <a:pt x="2824" y="25"/>
                    <a:pt x="2761" y="0"/>
                    <a:pt x="2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7" name="Google Shape;14867;p116"/>
          <p:cNvGrpSpPr/>
          <p:nvPr/>
        </p:nvGrpSpPr>
        <p:grpSpPr>
          <a:xfrm>
            <a:off x="5896581" y="3072793"/>
            <a:ext cx="388488" cy="339958"/>
            <a:chOff x="5896581" y="3072793"/>
            <a:chExt cx="388488" cy="339958"/>
          </a:xfrm>
        </p:grpSpPr>
        <p:sp>
          <p:nvSpPr>
            <p:cNvPr id="14868" name="Google Shape;14868;p116"/>
            <p:cNvSpPr/>
            <p:nvPr/>
          </p:nvSpPr>
          <p:spPr>
            <a:xfrm>
              <a:off x="5896581" y="3072793"/>
              <a:ext cx="388488" cy="339958"/>
            </a:xfrm>
            <a:custGeom>
              <a:avLst/>
              <a:gdLst/>
              <a:ahLst/>
              <a:cxnLst/>
              <a:rect l="l" t="t" r="r" b="b"/>
              <a:pathLst>
                <a:path w="17067" h="14935" extrusionOk="0">
                  <a:moveTo>
                    <a:pt x="16567" y="3167"/>
                  </a:moveTo>
                  <a:lnTo>
                    <a:pt x="16567" y="12383"/>
                  </a:lnTo>
                  <a:cubicBezTo>
                    <a:pt x="16567" y="12722"/>
                    <a:pt x="16290" y="12998"/>
                    <a:pt x="15951" y="12998"/>
                  </a:cubicBezTo>
                  <a:lnTo>
                    <a:pt x="10099" y="12998"/>
                  </a:lnTo>
                  <a:lnTo>
                    <a:pt x="10099" y="5219"/>
                  </a:lnTo>
                  <a:cubicBezTo>
                    <a:pt x="10099" y="4711"/>
                    <a:pt x="9688" y="4300"/>
                    <a:pt x="9180" y="4300"/>
                  </a:cubicBezTo>
                  <a:lnTo>
                    <a:pt x="2650" y="4300"/>
                  </a:lnTo>
                  <a:cubicBezTo>
                    <a:pt x="2141" y="4300"/>
                    <a:pt x="1731" y="4711"/>
                    <a:pt x="1731" y="5219"/>
                  </a:cubicBezTo>
                  <a:lnTo>
                    <a:pt x="1731" y="11276"/>
                  </a:lnTo>
                  <a:cubicBezTo>
                    <a:pt x="1740" y="11441"/>
                    <a:pt x="1862" y="11524"/>
                    <a:pt x="1984" y="11524"/>
                  </a:cubicBezTo>
                  <a:cubicBezTo>
                    <a:pt x="2106" y="11524"/>
                    <a:pt x="2226" y="11441"/>
                    <a:pt x="2230" y="11276"/>
                  </a:cubicBezTo>
                  <a:lnTo>
                    <a:pt x="2230" y="5219"/>
                  </a:lnTo>
                  <a:cubicBezTo>
                    <a:pt x="2230" y="4987"/>
                    <a:pt x="2418" y="4800"/>
                    <a:pt x="2650" y="4800"/>
                  </a:cubicBezTo>
                  <a:lnTo>
                    <a:pt x="9180" y="4800"/>
                  </a:lnTo>
                  <a:cubicBezTo>
                    <a:pt x="9412" y="4800"/>
                    <a:pt x="9599" y="4987"/>
                    <a:pt x="9599" y="5219"/>
                  </a:cubicBezTo>
                  <a:lnTo>
                    <a:pt x="9599" y="14015"/>
                  </a:lnTo>
                  <a:cubicBezTo>
                    <a:pt x="9599" y="14247"/>
                    <a:pt x="9412" y="14434"/>
                    <a:pt x="9180" y="14434"/>
                  </a:cubicBezTo>
                  <a:lnTo>
                    <a:pt x="2650" y="14434"/>
                  </a:lnTo>
                  <a:cubicBezTo>
                    <a:pt x="2418" y="14434"/>
                    <a:pt x="2230" y="14247"/>
                    <a:pt x="2230" y="14015"/>
                  </a:cubicBezTo>
                  <a:lnTo>
                    <a:pt x="2230" y="12454"/>
                  </a:lnTo>
                  <a:cubicBezTo>
                    <a:pt x="2226" y="12289"/>
                    <a:pt x="2103" y="12206"/>
                    <a:pt x="1981" y="12206"/>
                  </a:cubicBezTo>
                  <a:cubicBezTo>
                    <a:pt x="1858" y="12206"/>
                    <a:pt x="1735" y="12289"/>
                    <a:pt x="1731" y="12454"/>
                  </a:cubicBezTo>
                  <a:lnTo>
                    <a:pt x="1731" y="12998"/>
                  </a:lnTo>
                  <a:lnTo>
                    <a:pt x="1115" y="12998"/>
                  </a:lnTo>
                  <a:cubicBezTo>
                    <a:pt x="776" y="12998"/>
                    <a:pt x="500" y="12722"/>
                    <a:pt x="500" y="12383"/>
                  </a:cubicBezTo>
                  <a:lnTo>
                    <a:pt x="500" y="3167"/>
                  </a:lnTo>
                  <a:close/>
                  <a:moveTo>
                    <a:pt x="268" y="0"/>
                  </a:moveTo>
                  <a:cubicBezTo>
                    <a:pt x="116" y="0"/>
                    <a:pt x="0" y="116"/>
                    <a:pt x="0" y="268"/>
                  </a:cubicBezTo>
                  <a:lnTo>
                    <a:pt x="0" y="12624"/>
                  </a:lnTo>
                  <a:cubicBezTo>
                    <a:pt x="0" y="13105"/>
                    <a:pt x="393" y="13498"/>
                    <a:pt x="874" y="13498"/>
                  </a:cubicBezTo>
                  <a:lnTo>
                    <a:pt x="1731" y="13498"/>
                  </a:lnTo>
                  <a:lnTo>
                    <a:pt x="1731" y="14220"/>
                  </a:lnTo>
                  <a:cubicBezTo>
                    <a:pt x="1731" y="14613"/>
                    <a:pt x="2052" y="14934"/>
                    <a:pt x="2453" y="14934"/>
                  </a:cubicBezTo>
                  <a:lnTo>
                    <a:pt x="9180" y="14934"/>
                  </a:lnTo>
                  <a:cubicBezTo>
                    <a:pt x="9688" y="14934"/>
                    <a:pt x="10099" y="14524"/>
                    <a:pt x="10099" y="14015"/>
                  </a:cubicBezTo>
                  <a:lnTo>
                    <a:pt x="10099" y="13498"/>
                  </a:lnTo>
                  <a:lnTo>
                    <a:pt x="15951" y="13498"/>
                  </a:lnTo>
                  <a:cubicBezTo>
                    <a:pt x="16567" y="13498"/>
                    <a:pt x="17066" y="12998"/>
                    <a:pt x="17066" y="12383"/>
                  </a:cubicBezTo>
                  <a:lnTo>
                    <a:pt x="17066" y="1115"/>
                  </a:lnTo>
                  <a:cubicBezTo>
                    <a:pt x="17066" y="500"/>
                    <a:pt x="16567" y="0"/>
                    <a:pt x="15951" y="0"/>
                  </a:cubicBezTo>
                  <a:lnTo>
                    <a:pt x="14872" y="0"/>
                  </a:lnTo>
                  <a:cubicBezTo>
                    <a:pt x="14541" y="9"/>
                    <a:pt x="14541" y="491"/>
                    <a:pt x="14872" y="500"/>
                  </a:cubicBezTo>
                  <a:lnTo>
                    <a:pt x="15951" y="500"/>
                  </a:lnTo>
                  <a:cubicBezTo>
                    <a:pt x="16290" y="500"/>
                    <a:pt x="16567" y="776"/>
                    <a:pt x="16567" y="1115"/>
                  </a:cubicBezTo>
                  <a:lnTo>
                    <a:pt x="16567" y="2668"/>
                  </a:lnTo>
                  <a:lnTo>
                    <a:pt x="500" y="2668"/>
                  </a:lnTo>
                  <a:lnTo>
                    <a:pt x="500" y="643"/>
                  </a:lnTo>
                  <a:cubicBezTo>
                    <a:pt x="500" y="562"/>
                    <a:pt x="562" y="500"/>
                    <a:pt x="642" y="500"/>
                  </a:cubicBezTo>
                  <a:lnTo>
                    <a:pt x="13801" y="500"/>
                  </a:lnTo>
                  <a:cubicBezTo>
                    <a:pt x="13819" y="500"/>
                    <a:pt x="13837" y="500"/>
                    <a:pt x="13846" y="482"/>
                  </a:cubicBezTo>
                  <a:cubicBezTo>
                    <a:pt x="14069" y="268"/>
                    <a:pt x="13917" y="0"/>
                    <a:pt x="13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9" name="Google Shape;14869;p116"/>
            <p:cNvSpPr/>
            <p:nvPr/>
          </p:nvSpPr>
          <p:spPr>
            <a:xfrm>
              <a:off x="5935164" y="3090867"/>
              <a:ext cx="41451" cy="35760"/>
            </a:xfrm>
            <a:custGeom>
              <a:avLst/>
              <a:gdLst/>
              <a:ahLst/>
              <a:cxnLst/>
              <a:rect l="l" t="t" r="r" b="b"/>
              <a:pathLst>
                <a:path w="1821" h="1571" extrusionOk="0">
                  <a:moveTo>
                    <a:pt x="776" y="500"/>
                  </a:moveTo>
                  <a:cubicBezTo>
                    <a:pt x="937" y="500"/>
                    <a:pt x="1062" y="634"/>
                    <a:pt x="1062" y="785"/>
                  </a:cubicBezTo>
                  <a:cubicBezTo>
                    <a:pt x="1062" y="946"/>
                    <a:pt x="937" y="1071"/>
                    <a:pt x="776" y="1071"/>
                  </a:cubicBezTo>
                  <a:cubicBezTo>
                    <a:pt x="402" y="1053"/>
                    <a:pt x="402" y="518"/>
                    <a:pt x="776" y="500"/>
                  </a:cubicBezTo>
                  <a:close/>
                  <a:moveTo>
                    <a:pt x="776" y="0"/>
                  </a:moveTo>
                  <a:cubicBezTo>
                    <a:pt x="348" y="0"/>
                    <a:pt x="0" y="357"/>
                    <a:pt x="0" y="785"/>
                  </a:cubicBezTo>
                  <a:cubicBezTo>
                    <a:pt x="0" y="1222"/>
                    <a:pt x="348" y="1570"/>
                    <a:pt x="776" y="1570"/>
                  </a:cubicBezTo>
                  <a:cubicBezTo>
                    <a:pt x="1820" y="1535"/>
                    <a:pt x="1820" y="45"/>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0" name="Google Shape;14870;p116"/>
            <p:cNvSpPr/>
            <p:nvPr/>
          </p:nvSpPr>
          <p:spPr>
            <a:xfrm>
              <a:off x="5979619" y="3090867"/>
              <a:ext cx="41451" cy="35760"/>
            </a:xfrm>
            <a:custGeom>
              <a:avLst/>
              <a:gdLst/>
              <a:ahLst/>
              <a:cxnLst/>
              <a:rect l="l" t="t" r="r" b="b"/>
              <a:pathLst>
                <a:path w="1821" h="1571" extrusionOk="0">
                  <a:moveTo>
                    <a:pt x="786" y="500"/>
                  </a:moveTo>
                  <a:cubicBezTo>
                    <a:pt x="938" y="500"/>
                    <a:pt x="1062" y="634"/>
                    <a:pt x="1062" y="785"/>
                  </a:cubicBezTo>
                  <a:cubicBezTo>
                    <a:pt x="1062" y="946"/>
                    <a:pt x="938" y="1071"/>
                    <a:pt x="786" y="1071"/>
                  </a:cubicBezTo>
                  <a:cubicBezTo>
                    <a:pt x="411" y="1053"/>
                    <a:pt x="411" y="518"/>
                    <a:pt x="786" y="500"/>
                  </a:cubicBezTo>
                  <a:close/>
                  <a:moveTo>
                    <a:pt x="786" y="0"/>
                  </a:moveTo>
                  <a:cubicBezTo>
                    <a:pt x="349" y="0"/>
                    <a:pt x="1" y="357"/>
                    <a:pt x="1" y="785"/>
                  </a:cubicBezTo>
                  <a:cubicBezTo>
                    <a:pt x="1" y="1222"/>
                    <a:pt x="349" y="1570"/>
                    <a:pt x="786" y="1570"/>
                  </a:cubicBezTo>
                  <a:cubicBezTo>
                    <a:pt x="1821" y="1535"/>
                    <a:pt x="1821" y="45"/>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1" name="Google Shape;14871;p116"/>
            <p:cNvSpPr/>
            <p:nvPr/>
          </p:nvSpPr>
          <p:spPr>
            <a:xfrm>
              <a:off x="6024097" y="3090867"/>
              <a:ext cx="41451" cy="35760"/>
            </a:xfrm>
            <a:custGeom>
              <a:avLst/>
              <a:gdLst/>
              <a:ahLst/>
              <a:cxnLst/>
              <a:rect l="l" t="t" r="r" b="b"/>
              <a:pathLst>
                <a:path w="1821" h="1571" extrusionOk="0">
                  <a:moveTo>
                    <a:pt x="786" y="500"/>
                  </a:moveTo>
                  <a:cubicBezTo>
                    <a:pt x="937" y="500"/>
                    <a:pt x="1071" y="634"/>
                    <a:pt x="1071" y="785"/>
                  </a:cubicBezTo>
                  <a:cubicBezTo>
                    <a:pt x="1071" y="946"/>
                    <a:pt x="937" y="1071"/>
                    <a:pt x="786" y="1071"/>
                  </a:cubicBezTo>
                  <a:cubicBezTo>
                    <a:pt x="411" y="1053"/>
                    <a:pt x="411" y="518"/>
                    <a:pt x="786" y="500"/>
                  </a:cubicBezTo>
                  <a:close/>
                  <a:moveTo>
                    <a:pt x="786" y="0"/>
                  </a:moveTo>
                  <a:cubicBezTo>
                    <a:pt x="348" y="0"/>
                    <a:pt x="1" y="357"/>
                    <a:pt x="1" y="785"/>
                  </a:cubicBezTo>
                  <a:cubicBezTo>
                    <a:pt x="1" y="1222"/>
                    <a:pt x="348" y="1570"/>
                    <a:pt x="786" y="1570"/>
                  </a:cubicBezTo>
                  <a:cubicBezTo>
                    <a:pt x="1820" y="1535"/>
                    <a:pt x="1820" y="45"/>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2" name="Google Shape;14872;p116"/>
            <p:cNvSpPr/>
            <p:nvPr/>
          </p:nvSpPr>
          <p:spPr>
            <a:xfrm>
              <a:off x="6154071" y="3288240"/>
              <a:ext cx="51398" cy="11404"/>
            </a:xfrm>
            <a:custGeom>
              <a:avLst/>
              <a:gdLst/>
              <a:ahLst/>
              <a:cxnLst/>
              <a:rect l="l" t="t" r="r" b="b"/>
              <a:pathLst>
                <a:path w="2258" h="501" extrusionOk="0">
                  <a:moveTo>
                    <a:pt x="268" y="0"/>
                  </a:moveTo>
                  <a:cubicBezTo>
                    <a:pt x="125" y="0"/>
                    <a:pt x="0" y="134"/>
                    <a:pt x="18" y="286"/>
                  </a:cubicBezTo>
                  <a:cubicBezTo>
                    <a:pt x="36" y="411"/>
                    <a:pt x="152" y="500"/>
                    <a:pt x="277" y="500"/>
                  </a:cubicBezTo>
                  <a:lnTo>
                    <a:pt x="1927" y="500"/>
                  </a:lnTo>
                  <a:cubicBezTo>
                    <a:pt x="2257" y="491"/>
                    <a:pt x="2257" y="9"/>
                    <a:pt x="1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3" name="Google Shape;14873;p116"/>
            <p:cNvSpPr/>
            <p:nvPr/>
          </p:nvSpPr>
          <p:spPr>
            <a:xfrm>
              <a:off x="6152637" y="3307930"/>
              <a:ext cx="95466" cy="11404"/>
            </a:xfrm>
            <a:custGeom>
              <a:avLst/>
              <a:gdLst/>
              <a:ahLst/>
              <a:cxnLst/>
              <a:rect l="l" t="t" r="r" b="b"/>
              <a:pathLst>
                <a:path w="4194" h="501" extrusionOk="0">
                  <a:moveTo>
                    <a:pt x="331" y="1"/>
                  </a:moveTo>
                  <a:cubicBezTo>
                    <a:pt x="1" y="10"/>
                    <a:pt x="1" y="491"/>
                    <a:pt x="331" y="500"/>
                  </a:cubicBezTo>
                  <a:lnTo>
                    <a:pt x="3863" y="500"/>
                  </a:lnTo>
                  <a:cubicBezTo>
                    <a:pt x="4193" y="491"/>
                    <a:pt x="4193" y="19"/>
                    <a:pt x="38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4" name="Google Shape;14874;p116"/>
            <p:cNvSpPr/>
            <p:nvPr/>
          </p:nvSpPr>
          <p:spPr>
            <a:xfrm>
              <a:off x="5980848" y="3348948"/>
              <a:ext cx="100952" cy="37194"/>
            </a:xfrm>
            <a:custGeom>
              <a:avLst/>
              <a:gdLst/>
              <a:ahLst/>
              <a:cxnLst/>
              <a:rect l="l" t="t" r="r" b="b"/>
              <a:pathLst>
                <a:path w="4435" h="1634" extrusionOk="0">
                  <a:moveTo>
                    <a:pt x="3355" y="500"/>
                  </a:moveTo>
                  <a:cubicBezTo>
                    <a:pt x="3542" y="500"/>
                    <a:pt x="3694" y="670"/>
                    <a:pt x="3667" y="866"/>
                  </a:cubicBezTo>
                  <a:cubicBezTo>
                    <a:pt x="3640" y="1027"/>
                    <a:pt x="3497" y="1134"/>
                    <a:pt x="3346" y="1134"/>
                  </a:cubicBezTo>
                  <a:lnTo>
                    <a:pt x="1089" y="1134"/>
                  </a:lnTo>
                  <a:cubicBezTo>
                    <a:pt x="669" y="1125"/>
                    <a:pt x="669" y="518"/>
                    <a:pt x="1089" y="500"/>
                  </a:cubicBezTo>
                  <a:close/>
                  <a:moveTo>
                    <a:pt x="1089" y="1"/>
                  </a:moveTo>
                  <a:cubicBezTo>
                    <a:pt x="9" y="45"/>
                    <a:pt x="0" y="1598"/>
                    <a:pt x="1089" y="1633"/>
                  </a:cubicBezTo>
                  <a:lnTo>
                    <a:pt x="3355" y="1633"/>
                  </a:lnTo>
                  <a:cubicBezTo>
                    <a:pt x="4434" y="1598"/>
                    <a:pt x="4434" y="45"/>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5" name="Google Shape;14875;p116"/>
            <p:cNvSpPr/>
            <p:nvPr/>
          </p:nvSpPr>
          <p:spPr>
            <a:xfrm>
              <a:off x="5953237" y="3196917"/>
              <a:ext cx="147638" cy="138464"/>
            </a:xfrm>
            <a:custGeom>
              <a:avLst/>
              <a:gdLst/>
              <a:ahLst/>
              <a:cxnLst/>
              <a:rect l="l" t="t" r="r" b="b"/>
              <a:pathLst>
                <a:path w="6486" h="6083" extrusionOk="0">
                  <a:moveTo>
                    <a:pt x="3676" y="498"/>
                  </a:moveTo>
                  <a:cubicBezTo>
                    <a:pt x="4889" y="605"/>
                    <a:pt x="5861" y="1568"/>
                    <a:pt x="5977" y="2781"/>
                  </a:cubicBezTo>
                  <a:lnTo>
                    <a:pt x="3676" y="2781"/>
                  </a:lnTo>
                  <a:lnTo>
                    <a:pt x="3676" y="498"/>
                  </a:lnTo>
                  <a:close/>
                  <a:moveTo>
                    <a:pt x="3176" y="498"/>
                  </a:moveTo>
                  <a:lnTo>
                    <a:pt x="3176" y="3031"/>
                  </a:lnTo>
                  <a:cubicBezTo>
                    <a:pt x="3176" y="3165"/>
                    <a:pt x="3292" y="3281"/>
                    <a:pt x="3426" y="3281"/>
                  </a:cubicBezTo>
                  <a:lnTo>
                    <a:pt x="5977" y="3281"/>
                  </a:lnTo>
                  <a:cubicBezTo>
                    <a:pt x="5852" y="4574"/>
                    <a:pt x="4764" y="5583"/>
                    <a:pt x="3444" y="5583"/>
                  </a:cubicBezTo>
                  <a:cubicBezTo>
                    <a:pt x="214" y="5484"/>
                    <a:pt x="0" y="908"/>
                    <a:pt x="3176" y="498"/>
                  </a:cubicBezTo>
                  <a:close/>
                  <a:moveTo>
                    <a:pt x="3431" y="0"/>
                  </a:moveTo>
                  <a:cubicBezTo>
                    <a:pt x="1945" y="0"/>
                    <a:pt x="460" y="1011"/>
                    <a:pt x="384" y="3031"/>
                  </a:cubicBezTo>
                  <a:cubicBezTo>
                    <a:pt x="384" y="4708"/>
                    <a:pt x="1749" y="6082"/>
                    <a:pt x="3435" y="6082"/>
                  </a:cubicBezTo>
                  <a:cubicBezTo>
                    <a:pt x="5112" y="6082"/>
                    <a:pt x="6486" y="4708"/>
                    <a:pt x="6486" y="3031"/>
                  </a:cubicBezTo>
                  <a:cubicBezTo>
                    <a:pt x="6405" y="1011"/>
                    <a:pt x="4918" y="0"/>
                    <a:pt x="3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6" name="Google Shape;14876;p116"/>
            <p:cNvSpPr/>
            <p:nvPr/>
          </p:nvSpPr>
          <p:spPr>
            <a:xfrm>
              <a:off x="6150816" y="3170672"/>
              <a:ext cx="104594" cy="100929"/>
            </a:xfrm>
            <a:custGeom>
              <a:avLst/>
              <a:gdLst/>
              <a:ahLst/>
              <a:cxnLst/>
              <a:rect l="l" t="t" r="r" b="b"/>
              <a:pathLst>
                <a:path w="4595" h="4434" extrusionOk="0">
                  <a:moveTo>
                    <a:pt x="2864" y="500"/>
                  </a:moveTo>
                  <a:lnTo>
                    <a:pt x="2864" y="1303"/>
                  </a:lnTo>
                  <a:lnTo>
                    <a:pt x="500" y="1303"/>
                  </a:lnTo>
                  <a:lnTo>
                    <a:pt x="500" y="500"/>
                  </a:lnTo>
                  <a:close/>
                  <a:moveTo>
                    <a:pt x="4068" y="1838"/>
                  </a:moveTo>
                  <a:lnTo>
                    <a:pt x="4068" y="2632"/>
                  </a:lnTo>
                  <a:lnTo>
                    <a:pt x="500" y="2632"/>
                  </a:lnTo>
                  <a:lnTo>
                    <a:pt x="500" y="1838"/>
                  </a:lnTo>
                  <a:close/>
                  <a:moveTo>
                    <a:pt x="2034" y="3131"/>
                  </a:moveTo>
                  <a:lnTo>
                    <a:pt x="2034" y="3934"/>
                  </a:lnTo>
                  <a:lnTo>
                    <a:pt x="500" y="3934"/>
                  </a:lnTo>
                  <a:lnTo>
                    <a:pt x="500" y="3131"/>
                  </a:lnTo>
                  <a:close/>
                  <a:moveTo>
                    <a:pt x="250" y="0"/>
                  </a:moveTo>
                  <a:cubicBezTo>
                    <a:pt x="107" y="0"/>
                    <a:pt x="0" y="116"/>
                    <a:pt x="0" y="250"/>
                  </a:cubicBezTo>
                  <a:lnTo>
                    <a:pt x="0" y="4184"/>
                  </a:lnTo>
                  <a:cubicBezTo>
                    <a:pt x="0" y="4327"/>
                    <a:pt x="107" y="4434"/>
                    <a:pt x="250" y="4434"/>
                  </a:cubicBezTo>
                  <a:lnTo>
                    <a:pt x="2284" y="4434"/>
                  </a:lnTo>
                  <a:cubicBezTo>
                    <a:pt x="2418" y="4434"/>
                    <a:pt x="2534" y="4327"/>
                    <a:pt x="2534" y="4184"/>
                  </a:cubicBezTo>
                  <a:lnTo>
                    <a:pt x="2534" y="3131"/>
                  </a:lnTo>
                  <a:lnTo>
                    <a:pt x="4345" y="3131"/>
                  </a:lnTo>
                  <a:cubicBezTo>
                    <a:pt x="4488" y="3131"/>
                    <a:pt x="4595" y="3024"/>
                    <a:pt x="4595" y="2882"/>
                  </a:cubicBezTo>
                  <a:lnTo>
                    <a:pt x="4595" y="1588"/>
                  </a:lnTo>
                  <a:cubicBezTo>
                    <a:pt x="4595" y="1445"/>
                    <a:pt x="4488" y="1338"/>
                    <a:pt x="4345" y="1338"/>
                  </a:cubicBezTo>
                  <a:lnTo>
                    <a:pt x="3399" y="1338"/>
                  </a:lnTo>
                  <a:lnTo>
                    <a:pt x="3399" y="250"/>
                  </a:lnTo>
                  <a:cubicBezTo>
                    <a:pt x="3399" y="116"/>
                    <a:pt x="3283" y="0"/>
                    <a:pt x="3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7" name="Google Shape;14877;p116"/>
          <p:cNvGrpSpPr/>
          <p:nvPr/>
        </p:nvGrpSpPr>
        <p:grpSpPr>
          <a:xfrm>
            <a:off x="6594298" y="3048620"/>
            <a:ext cx="216289" cy="388488"/>
            <a:chOff x="6594298" y="3048620"/>
            <a:chExt cx="216289" cy="388488"/>
          </a:xfrm>
        </p:grpSpPr>
        <p:sp>
          <p:nvSpPr>
            <p:cNvPr id="14878" name="Google Shape;14878;p116"/>
            <p:cNvSpPr/>
            <p:nvPr/>
          </p:nvSpPr>
          <p:spPr>
            <a:xfrm>
              <a:off x="6594298" y="3164845"/>
              <a:ext cx="216289" cy="272262"/>
            </a:xfrm>
            <a:custGeom>
              <a:avLst/>
              <a:gdLst/>
              <a:ahLst/>
              <a:cxnLst/>
              <a:rect l="l" t="t" r="r" b="b"/>
              <a:pathLst>
                <a:path w="9502" h="11961" extrusionOk="0">
                  <a:moveTo>
                    <a:pt x="252" y="1"/>
                  </a:moveTo>
                  <a:cubicBezTo>
                    <a:pt x="113" y="1"/>
                    <a:pt x="1" y="112"/>
                    <a:pt x="1" y="247"/>
                  </a:cubicBezTo>
                  <a:lnTo>
                    <a:pt x="1" y="11693"/>
                  </a:lnTo>
                  <a:cubicBezTo>
                    <a:pt x="1" y="11836"/>
                    <a:pt x="117" y="11961"/>
                    <a:pt x="260" y="11961"/>
                  </a:cubicBezTo>
                  <a:lnTo>
                    <a:pt x="9234" y="11961"/>
                  </a:lnTo>
                  <a:cubicBezTo>
                    <a:pt x="9386" y="11961"/>
                    <a:pt x="9502" y="11836"/>
                    <a:pt x="9502" y="11693"/>
                  </a:cubicBezTo>
                  <a:lnTo>
                    <a:pt x="9502" y="9570"/>
                  </a:lnTo>
                  <a:cubicBezTo>
                    <a:pt x="9502" y="9552"/>
                    <a:pt x="9493" y="9525"/>
                    <a:pt x="9484" y="9516"/>
                  </a:cubicBezTo>
                  <a:cubicBezTo>
                    <a:pt x="9406" y="9439"/>
                    <a:pt x="9324" y="9406"/>
                    <a:pt x="9250" y="9406"/>
                  </a:cubicBezTo>
                  <a:cubicBezTo>
                    <a:pt x="9112" y="9406"/>
                    <a:pt x="9002" y="9519"/>
                    <a:pt x="9002" y="9659"/>
                  </a:cubicBezTo>
                  <a:lnTo>
                    <a:pt x="9002" y="11336"/>
                  </a:lnTo>
                  <a:cubicBezTo>
                    <a:pt x="9002" y="11399"/>
                    <a:pt x="8949" y="11452"/>
                    <a:pt x="8877" y="11452"/>
                  </a:cubicBezTo>
                  <a:lnTo>
                    <a:pt x="616" y="11452"/>
                  </a:lnTo>
                  <a:cubicBezTo>
                    <a:pt x="554" y="11452"/>
                    <a:pt x="500" y="11399"/>
                    <a:pt x="500" y="11336"/>
                  </a:cubicBezTo>
                  <a:lnTo>
                    <a:pt x="500" y="158"/>
                  </a:lnTo>
                  <a:cubicBezTo>
                    <a:pt x="500" y="140"/>
                    <a:pt x="492" y="122"/>
                    <a:pt x="483" y="105"/>
                  </a:cubicBezTo>
                  <a:cubicBezTo>
                    <a:pt x="406" y="31"/>
                    <a:pt x="325"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9" name="Google Shape;14879;p116"/>
            <p:cNvSpPr/>
            <p:nvPr/>
          </p:nvSpPr>
          <p:spPr>
            <a:xfrm>
              <a:off x="6594298" y="3048620"/>
              <a:ext cx="216289" cy="313986"/>
            </a:xfrm>
            <a:custGeom>
              <a:avLst/>
              <a:gdLst/>
              <a:ahLst/>
              <a:cxnLst/>
              <a:rect l="l" t="t" r="r" b="b"/>
              <a:pathLst>
                <a:path w="9502" h="13794" extrusionOk="0">
                  <a:moveTo>
                    <a:pt x="8583" y="500"/>
                  </a:moveTo>
                  <a:cubicBezTo>
                    <a:pt x="8815" y="500"/>
                    <a:pt x="9002" y="688"/>
                    <a:pt x="9002" y="911"/>
                  </a:cubicBezTo>
                  <a:lnTo>
                    <a:pt x="9002" y="2668"/>
                  </a:lnTo>
                  <a:lnTo>
                    <a:pt x="500" y="2668"/>
                  </a:lnTo>
                  <a:lnTo>
                    <a:pt x="500" y="911"/>
                  </a:lnTo>
                  <a:cubicBezTo>
                    <a:pt x="500" y="688"/>
                    <a:pt x="688" y="500"/>
                    <a:pt x="920" y="500"/>
                  </a:cubicBezTo>
                  <a:close/>
                  <a:moveTo>
                    <a:pt x="260" y="1"/>
                  </a:moveTo>
                  <a:cubicBezTo>
                    <a:pt x="117" y="1"/>
                    <a:pt x="1" y="117"/>
                    <a:pt x="1" y="259"/>
                  </a:cubicBezTo>
                  <a:lnTo>
                    <a:pt x="1" y="4274"/>
                  </a:lnTo>
                  <a:cubicBezTo>
                    <a:pt x="1" y="4301"/>
                    <a:pt x="10" y="4318"/>
                    <a:pt x="19" y="4327"/>
                  </a:cubicBezTo>
                  <a:cubicBezTo>
                    <a:pt x="96" y="4405"/>
                    <a:pt x="178" y="4437"/>
                    <a:pt x="252" y="4437"/>
                  </a:cubicBezTo>
                  <a:cubicBezTo>
                    <a:pt x="391" y="4437"/>
                    <a:pt x="500" y="4324"/>
                    <a:pt x="500" y="4185"/>
                  </a:cubicBezTo>
                  <a:lnTo>
                    <a:pt x="500" y="3168"/>
                  </a:lnTo>
                  <a:lnTo>
                    <a:pt x="9002" y="3168"/>
                  </a:lnTo>
                  <a:lnTo>
                    <a:pt x="9002" y="13543"/>
                  </a:lnTo>
                  <a:cubicBezTo>
                    <a:pt x="9007" y="13709"/>
                    <a:pt x="9131" y="13794"/>
                    <a:pt x="9254" y="13794"/>
                  </a:cubicBezTo>
                  <a:cubicBezTo>
                    <a:pt x="9376" y="13794"/>
                    <a:pt x="9497" y="13711"/>
                    <a:pt x="9502" y="13543"/>
                  </a:cubicBezTo>
                  <a:lnTo>
                    <a:pt x="9502" y="911"/>
                  </a:lnTo>
                  <a:cubicBezTo>
                    <a:pt x="9502" y="411"/>
                    <a:pt x="9091"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0" name="Google Shape;14880;p116"/>
            <p:cNvSpPr/>
            <p:nvPr/>
          </p:nvSpPr>
          <p:spPr>
            <a:xfrm>
              <a:off x="6622318" y="3066488"/>
              <a:ext cx="35783" cy="35555"/>
            </a:xfrm>
            <a:custGeom>
              <a:avLst/>
              <a:gdLst/>
              <a:ahLst/>
              <a:cxnLst/>
              <a:rect l="l" t="t" r="r" b="b"/>
              <a:pathLst>
                <a:path w="1572" h="1562" extrusionOk="0">
                  <a:moveTo>
                    <a:pt x="786" y="505"/>
                  </a:moveTo>
                  <a:cubicBezTo>
                    <a:pt x="924" y="505"/>
                    <a:pt x="1063" y="598"/>
                    <a:pt x="1071" y="786"/>
                  </a:cubicBezTo>
                  <a:cubicBezTo>
                    <a:pt x="1071" y="937"/>
                    <a:pt x="938" y="1071"/>
                    <a:pt x="786" y="1071"/>
                  </a:cubicBezTo>
                  <a:cubicBezTo>
                    <a:pt x="625" y="1071"/>
                    <a:pt x="501" y="937"/>
                    <a:pt x="501" y="786"/>
                  </a:cubicBezTo>
                  <a:cubicBezTo>
                    <a:pt x="509" y="598"/>
                    <a:pt x="648" y="505"/>
                    <a:pt x="786" y="505"/>
                  </a:cubicBezTo>
                  <a:close/>
                  <a:moveTo>
                    <a:pt x="786" y="1"/>
                  </a:moveTo>
                  <a:cubicBezTo>
                    <a:pt x="349" y="1"/>
                    <a:pt x="1" y="349"/>
                    <a:pt x="1" y="786"/>
                  </a:cubicBezTo>
                  <a:cubicBezTo>
                    <a:pt x="19" y="1303"/>
                    <a:pt x="400" y="1562"/>
                    <a:pt x="783" y="1562"/>
                  </a:cubicBezTo>
                  <a:cubicBezTo>
                    <a:pt x="1165" y="1562"/>
                    <a:pt x="1549"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1" name="Google Shape;14881;p116"/>
            <p:cNvSpPr/>
            <p:nvPr/>
          </p:nvSpPr>
          <p:spPr>
            <a:xfrm>
              <a:off x="6666796" y="3066488"/>
              <a:ext cx="35760" cy="35555"/>
            </a:xfrm>
            <a:custGeom>
              <a:avLst/>
              <a:gdLst/>
              <a:ahLst/>
              <a:cxnLst/>
              <a:rect l="l" t="t" r="r" b="b"/>
              <a:pathLst>
                <a:path w="1571" h="1562" extrusionOk="0">
                  <a:moveTo>
                    <a:pt x="786" y="505"/>
                  </a:moveTo>
                  <a:cubicBezTo>
                    <a:pt x="924" y="505"/>
                    <a:pt x="1062" y="598"/>
                    <a:pt x="1071" y="786"/>
                  </a:cubicBezTo>
                  <a:cubicBezTo>
                    <a:pt x="1071" y="937"/>
                    <a:pt x="937" y="1071"/>
                    <a:pt x="786" y="1071"/>
                  </a:cubicBezTo>
                  <a:cubicBezTo>
                    <a:pt x="625" y="1071"/>
                    <a:pt x="500" y="937"/>
                    <a:pt x="500" y="786"/>
                  </a:cubicBezTo>
                  <a:cubicBezTo>
                    <a:pt x="509" y="598"/>
                    <a:pt x="647" y="505"/>
                    <a:pt x="786" y="505"/>
                  </a:cubicBezTo>
                  <a:close/>
                  <a:moveTo>
                    <a:pt x="786" y="1"/>
                  </a:moveTo>
                  <a:cubicBezTo>
                    <a:pt x="358" y="1"/>
                    <a:pt x="1" y="349"/>
                    <a:pt x="1" y="786"/>
                  </a:cubicBezTo>
                  <a:cubicBezTo>
                    <a:pt x="23" y="1303"/>
                    <a:pt x="404" y="1562"/>
                    <a:pt x="786" y="1562"/>
                  </a:cubicBezTo>
                  <a:cubicBezTo>
                    <a:pt x="1167"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2" name="Google Shape;14882;p116"/>
            <p:cNvSpPr/>
            <p:nvPr/>
          </p:nvSpPr>
          <p:spPr>
            <a:xfrm>
              <a:off x="6711274" y="3066488"/>
              <a:ext cx="35760" cy="35555"/>
            </a:xfrm>
            <a:custGeom>
              <a:avLst/>
              <a:gdLst/>
              <a:ahLst/>
              <a:cxnLst/>
              <a:rect l="l" t="t" r="r" b="b"/>
              <a:pathLst>
                <a:path w="1571" h="1562" extrusionOk="0">
                  <a:moveTo>
                    <a:pt x="785" y="505"/>
                  </a:moveTo>
                  <a:cubicBezTo>
                    <a:pt x="924" y="505"/>
                    <a:pt x="1062" y="598"/>
                    <a:pt x="1071" y="786"/>
                  </a:cubicBezTo>
                  <a:cubicBezTo>
                    <a:pt x="1071" y="937"/>
                    <a:pt x="946" y="1071"/>
                    <a:pt x="785" y="1071"/>
                  </a:cubicBezTo>
                  <a:cubicBezTo>
                    <a:pt x="634" y="1071"/>
                    <a:pt x="500" y="937"/>
                    <a:pt x="500" y="786"/>
                  </a:cubicBezTo>
                  <a:cubicBezTo>
                    <a:pt x="509" y="598"/>
                    <a:pt x="647" y="505"/>
                    <a:pt x="785" y="505"/>
                  </a:cubicBezTo>
                  <a:close/>
                  <a:moveTo>
                    <a:pt x="785" y="1"/>
                  </a:moveTo>
                  <a:cubicBezTo>
                    <a:pt x="357" y="1"/>
                    <a:pt x="0" y="349"/>
                    <a:pt x="0" y="786"/>
                  </a:cubicBezTo>
                  <a:cubicBezTo>
                    <a:pt x="23" y="1303"/>
                    <a:pt x="406" y="1562"/>
                    <a:pt x="789" y="1562"/>
                  </a:cubicBezTo>
                  <a:cubicBezTo>
                    <a:pt x="1171" y="1562"/>
                    <a:pt x="1553" y="1303"/>
                    <a:pt x="1570" y="786"/>
                  </a:cubicBezTo>
                  <a:cubicBezTo>
                    <a:pt x="1570" y="349"/>
                    <a:pt x="1223"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3" name="Google Shape;14883;p116"/>
            <p:cNvSpPr/>
            <p:nvPr/>
          </p:nvSpPr>
          <p:spPr>
            <a:xfrm>
              <a:off x="6682229" y="3147113"/>
              <a:ext cx="36374" cy="66011"/>
            </a:xfrm>
            <a:custGeom>
              <a:avLst/>
              <a:gdLst/>
              <a:ahLst/>
              <a:cxnLst/>
              <a:rect l="l" t="t" r="r" b="b"/>
              <a:pathLst>
                <a:path w="1598" h="2900" extrusionOk="0">
                  <a:moveTo>
                    <a:pt x="250" y="0"/>
                  </a:moveTo>
                  <a:cubicBezTo>
                    <a:pt x="117" y="0"/>
                    <a:pt x="1" y="116"/>
                    <a:pt x="1" y="250"/>
                  </a:cubicBezTo>
                  <a:lnTo>
                    <a:pt x="1" y="2650"/>
                  </a:lnTo>
                  <a:cubicBezTo>
                    <a:pt x="1" y="2793"/>
                    <a:pt x="117" y="2900"/>
                    <a:pt x="250" y="2900"/>
                  </a:cubicBezTo>
                  <a:lnTo>
                    <a:pt x="1259" y="2900"/>
                  </a:lnTo>
                  <a:cubicBezTo>
                    <a:pt x="1383" y="2900"/>
                    <a:pt x="1499" y="2810"/>
                    <a:pt x="1508" y="2686"/>
                  </a:cubicBezTo>
                  <a:cubicBezTo>
                    <a:pt x="1526" y="2534"/>
                    <a:pt x="1410" y="2400"/>
                    <a:pt x="1267" y="2400"/>
                  </a:cubicBezTo>
                  <a:lnTo>
                    <a:pt x="500" y="2400"/>
                  </a:lnTo>
                  <a:lnTo>
                    <a:pt x="500" y="1704"/>
                  </a:lnTo>
                  <a:lnTo>
                    <a:pt x="1178" y="1704"/>
                  </a:lnTo>
                  <a:cubicBezTo>
                    <a:pt x="1312" y="1704"/>
                    <a:pt x="1419" y="1615"/>
                    <a:pt x="1437" y="1481"/>
                  </a:cubicBezTo>
                  <a:cubicBezTo>
                    <a:pt x="1455" y="1330"/>
                    <a:pt x="1339" y="1205"/>
                    <a:pt x="1187" y="1205"/>
                  </a:cubicBezTo>
                  <a:lnTo>
                    <a:pt x="500" y="1205"/>
                  </a:lnTo>
                  <a:lnTo>
                    <a:pt x="500" y="500"/>
                  </a:lnTo>
                  <a:lnTo>
                    <a:pt x="1267" y="500"/>
                  </a:lnTo>
                  <a:cubicBezTo>
                    <a:pt x="1598" y="491"/>
                    <a:pt x="1598" y="9"/>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4" name="Google Shape;14884;p116"/>
            <p:cNvSpPr/>
            <p:nvPr/>
          </p:nvSpPr>
          <p:spPr>
            <a:xfrm>
              <a:off x="6622136" y="3147250"/>
              <a:ext cx="48757" cy="66489"/>
            </a:xfrm>
            <a:custGeom>
              <a:avLst/>
              <a:gdLst/>
              <a:ahLst/>
              <a:cxnLst/>
              <a:rect l="l" t="t" r="r" b="b"/>
              <a:pathLst>
                <a:path w="2142" h="2921" extrusionOk="0">
                  <a:moveTo>
                    <a:pt x="1077" y="1"/>
                  </a:moveTo>
                  <a:cubicBezTo>
                    <a:pt x="973" y="1"/>
                    <a:pt x="863" y="14"/>
                    <a:pt x="749" y="48"/>
                  </a:cubicBezTo>
                  <a:cubicBezTo>
                    <a:pt x="437" y="146"/>
                    <a:pt x="214" y="387"/>
                    <a:pt x="170" y="690"/>
                  </a:cubicBezTo>
                  <a:cubicBezTo>
                    <a:pt x="134" y="985"/>
                    <a:pt x="268" y="1279"/>
                    <a:pt x="526" y="1422"/>
                  </a:cubicBezTo>
                  <a:cubicBezTo>
                    <a:pt x="544" y="1431"/>
                    <a:pt x="874" y="1573"/>
                    <a:pt x="1249" y="1716"/>
                  </a:cubicBezTo>
                  <a:cubicBezTo>
                    <a:pt x="1499" y="1805"/>
                    <a:pt x="1624" y="1948"/>
                    <a:pt x="1597" y="2100"/>
                  </a:cubicBezTo>
                  <a:cubicBezTo>
                    <a:pt x="1570" y="2260"/>
                    <a:pt x="1383" y="2421"/>
                    <a:pt x="1124" y="2421"/>
                  </a:cubicBezTo>
                  <a:cubicBezTo>
                    <a:pt x="865" y="2421"/>
                    <a:pt x="625" y="2314"/>
                    <a:pt x="464" y="2144"/>
                  </a:cubicBezTo>
                  <a:cubicBezTo>
                    <a:pt x="417" y="2088"/>
                    <a:pt x="351" y="2062"/>
                    <a:pt x="285" y="2062"/>
                  </a:cubicBezTo>
                  <a:cubicBezTo>
                    <a:pt x="224" y="2062"/>
                    <a:pt x="163" y="2084"/>
                    <a:pt x="116" y="2127"/>
                  </a:cubicBezTo>
                  <a:cubicBezTo>
                    <a:pt x="9" y="2216"/>
                    <a:pt x="0" y="2376"/>
                    <a:pt x="98" y="2483"/>
                  </a:cubicBezTo>
                  <a:cubicBezTo>
                    <a:pt x="348" y="2751"/>
                    <a:pt x="732" y="2920"/>
                    <a:pt x="1124" y="2920"/>
                  </a:cubicBezTo>
                  <a:cubicBezTo>
                    <a:pt x="1597" y="2920"/>
                    <a:pt x="2016" y="2608"/>
                    <a:pt x="2088" y="2189"/>
                  </a:cubicBezTo>
                  <a:cubicBezTo>
                    <a:pt x="2141" y="1877"/>
                    <a:pt x="1998" y="1457"/>
                    <a:pt x="1418" y="1243"/>
                  </a:cubicBezTo>
                  <a:cubicBezTo>
                    <a:pt x="1115" y="1136"/>
                    <a:pt x="830" y="1011"/>
                    <a:pt x="749" y="976"/>
                  </a:cubicBezTo>
                  <a:cubicBezTo>
                    <a:pt x="607" y="860"/>
                    <a:pt x="633" y="610"/>
                    <a:pt x="901" y="530"/>
                  </a:cubicBezTo>
                  <a:cubicBezTo>
                    <a:pt x="966" y="509"/>
                    <a:pt x="1030" y="501"/>
                    <a:pt x="1092" y="501"/>
                  </a:cubicBezTo>
                  <a:cubicBezTo>
                    <a:pt x="1377" y="501"/>
                    <a:pt x="1607" y="683"/>
                    <a:pt x="1615" y="690"/>
                  </a:cubicBezTo>
                  <a:cubicBezTo>
                    <a:pt x="1658" y="730"/>
                    <a:pt x="1713" y="748"/>
                    <a:pt x="1770" y="748"/>
                  </a:cubicBezTo>
                  <a:cubicBezTo>
                    <a:pt x="1841" y="748"/>
                    <a:pt x="1913" y="718"/>
                    <a:pt x="1963" y="663"/>
                  </a:cubicBezTo>
                  <a:cubicBezTo>
                    <a:pt x="2052" y="556"/>
                    <a:pt x="2034" y="396"/>
                    <a:pt x="1927" y="307"/>
                  </a:cubicBezTo>
                  <a:cubicBezTo>
                    <a:pt x="1912" y="292"/>
                    <a:pt x="1555"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5" name="Google Shape;14885;p116"/>
            <p:cNvSpPr/>
            <p:nvPr/>
          </p:nvSpPr>
          <p:spPr>
            <a:xfrm>
              <a:off x="6710659" y="3147318"/>
              <a:ext cx="77393" cy="66421"/>
            </a:xfrm>
            <a:custGeom>
              <a:avLst/>
              <a:gdLst/>
              <a:ahLst/>
              <a:cxnLst/>
              <a:rect l="l" t="t" r="r" b="b"/>
              <a:pathLst>
                <a:path w="3400" h="2918" extrusionOk="0">
                  <a:moveTo>
                    <a:pt x="1936" y="500"/>
                  </a:moveTo>
                  <a:cubicBezTo>
                    <a:pt x="3212" y="544"/>
                    <a:pt x="3212" y="2364"/>
                    <a:pt x="1936" y="2418"/>
                  </a:cubicBezTo>
                  <a:cubicBezTo>
                    <a:pt x="1410" y="2418"/>
                    <a:pt x="982" y="1990"/>
                    <a:pt x="982" y="1454"/>
                  </a:cubicBezTo>
                  <a:cubicBezTo>
                    <a:pt x="982" y="928"/>
                    <a:pt x="1410" y="500"/>
                    <a:pt x="1936" y="500"/>
                  </a:cubicBezTo>
                  <a:close/>
                  <a:moveTo>
                    <a:pt x="1936" y="0"/>
                  </a:moveTo>
                  <a:cubicBezTo>
                    <a:pt x="1" y="72"/>
                    <a:pt x="10" y="2846"/>
                    <a:pt x="1936" y="2917"/>
                  </a:cubicBezTo>
                  <a:cubicBezTo>
                    <a:pt x="2739" y="2917"/>
                    <a:pt x="3400" y="2266"/>
                    <a:pt x="3400" y="1454"/>
                  </a:cubicBezTo>
                  <a:cubicBezTo>
                    <a:pt x="3400" y="652"/>
                    <a:pt x="2739"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6" name="Google Shape;14886;p116"/>
            <p:cNvSpPr/>
            <p:nvPr/>
          </p:nvSpPr>
          <p:spPr>
            <a:xfrm>
              <a:off x="6625983" y="3248042"/>
              <a:ext cx="77802" cy="11381"/>
            </a:xfrm>
            <a:custGeom>
              <a:avLst/>
              <a:gdLst/>
              <a:ahLst/>
              <a:cxnLst/>
              <a:rect l="l" t="t" r="r" b="b"/>
              <a:pathLst>
                <a:path w="3418" h="500" extrusionOk="0">
                  <a:moveTo>
                    <a:pt x="268" y="0"/>
                  </a:moveTo>
                  <a:cubicBezTo>
                    <a:pt x="117" y="0"/>
                    <a:pt x="1" y="134"/>
                    <a:pt x="18" y="286"/>
                  </a:cubicBezTo>
                  <a:cubicBezTo>
                    <a:pt x="36" y="410"/>
                    <a:pt x="143" y="500"/>
                    <a:pt x="277" y="500"/>
                  </a:cubicBezTo>
                  <a:lnTo>
                    <a:pt x="3141" y="500"/>
                  </a:lnTo>
                  <a:cubicBezTo>
                    <a:pt x="3275" y="500"/>
                    <a:pt x="3382" y="410"/>
                    <a:pt x="3399" y="286"/>
                  </a:cubicBezTo>
                  <a:cubicBezTo>
                    <a:pt x="3417" y="134"/>
                    <a:pt x="330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7" name="Google Shape;14887;p116"/>
            <p:cNvSpPr/>
            <p:nvPr/>
          </p:nvSpPr>
          <p:spPr>
            <a:xfrm>
              <a:off x="6625983" y="3276859"/>
              <a:ext cx="152122" cy="11404"/>
            </a:xfrm>
            <a:custGeom>
              <a:avLst/>
              <a:gdLst/>
              <a:ahLst/>
              <a:cxnLst/>
              <a:rect l="l" t="t" r="r" b="b"/>
              <a:pathLst>
                <a:path w="6683" h="501" extrusionOk="0">
                  <a:moveTo>
                    <a:pt x="268" y="1"/>
                  </a:moveTo>
                  <a:cubicBezTo>
                    <a:pt x="117" y="1"/>
                    <a:pt x="1" y="135"/>
                    <a:pt x="18" y="286"/>
                  </a:cubicBezTo>
                  <a:cubicBezTo>
                    <a:pt x="36" y="411"/>
                    <a:pt x="143" y="500"/>
                    <a:pt x="277" y="500"/>
                  </a:cubicBezTo>
                  <a:lnTo>
                    <a:pt x="6406" y="500"/>
                  </a:lnTo>
                  <a:cubicBezTo>
                    <a:pt x="6540" y="500"/>
                    <a:pt x="6656" y="411"/>
                    <a:pt x="6665" y="286"/>
                  </a:cubicBezTo>
                  <a:cubicBezTo>
                    <a:pt x="6682" y="135"/>
                    <a:pt x="6566"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8" name="Google Shape;14888;p116"/>
            <p:cNvSpPr/>
            <p:nvPr/>
          </p:nvSpPr>
          <p:spPr>
            <a:xfrm>
              <a:off x="6624367" y="3305699"/>
              <a:ext cx="155354" cy="11404"/>
            </a:xfrm>
            <a:custGeom>
              <a:avLst/>
              <a:gdLst/>
              <a:ahLst/>
              <a:cxnLst/>
              <a:rect l="l" t="t" r="r" b="b"/>
              <a:pathLst>
                <a:path w="6825" h="501" extrusionOk="0">
                  <a:moveTo>
                    <a:pt x="339" y="1"/>
                  </a:moveTo>
                  <a:cubicBezTo>
                    <a:pt x="9" y="10"/>
                    <a:pt x="0" y="491"/>
                    <a:pt x="339" y="500"/>
                  </a:cubicBezTo>
                  <a:lnTo>
                    <a:pt x="6495" y="500"/>
                  </a:lnTo>
                  <a:cubicBezTo>
                    <a:pt x="6816" y="491"/>
                    <a:pt x="6825" y="10"/>
                    <a:pt x="6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9" name="Google Shape;14889;p116"/>
            <p:cNvSpPr/>
            <p:nvPr/>
          </p:nvSpPr>
          <p:spPr>
            <a:xfrm>
              <a:off x="6625983" y="3334539"/>
              <a:ext cx="151917" cy="11404"/>
            </a:xfrm>
            <a:custGeom>
              <a:avLst/>
              <a:gdLst/>
              <a:ahLst/>
              <a:cxnLst/>
              <a:rect l="l" t="t" r="r" b="b"/>
              <a:pathLst>
                <a:path w="6674" h="501" extrusionOk="0">
                  <a:moveTo>
                    <a:pt x="277" y="0"/>
                  </a:moveTo>
                  <a:cubicBezTo>
                    <a:pt x="143" y="0"/>
                    <a:pt x="36" y="90"/>
                    <a:pt x="18" y="223"/>
                  </a:cubicBezTo>
                  <a:cubicBezTo>
                    <a:pt x="1" y="375"/>
                    <a:pt x="117" y="500"/>
                    <a:pt x="268" y="500"/>
                  </a:cubicBezTo>
                  <a:lnTo>
                    <a:pt x="6424" y="500"/>
                  </a:lnTo>
                  <a:cubicBezTo>
                    <a:pt x="6558" y="500"/>
                    <a:pt x="6673" y="393"/>
                    <a:pt x="6673" y="250"/>
                  </a:cubicBezTo>
                  <a:cubicBezTo>
                    <a:pt x="6673" y="116"/>
                    <a:pt x="6558" y="0"/>
                    <a:pt x="6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0" name="Google Shape;14890;p116"/>
            <p:cNvSpPr/>
            <p:nvPr/>
          </p:nvSpPr>
          <p:spPr>
            <a:xfrm>
              <a:off x="6711274" y="3371711"/>
              <a:ext cx="50169" cy="11381"/>
            </a:xfrm>
            <a:custGeom>
              <a:avLst/>
              <a:gdLst/>
              <a:ahLst/>
              <a:cxnLst/>
              <a:rect l="l" t="t" r="r" b="b"/>
              <a:pathLst>
                <a:path w="2204" h="500" extrusionOk="0">
                  <a:moveTo>
                    <a:pt x="268" y="0"/>
                  </a:moveTo>
                  <a:cubicBezTo>
                    <a:pt x="116" y="0"/>
                    <a:pt x="0" y="134"/>
                    <a:pt x="18" y="285"/>
                  </a:cubicBezTo>
                  <a:cubicBezTo>
                    <a:pt x="36" y="410"/>
                    <a:pt x="152" y="500"/>
                    <a:pt x="277" y="500"/>
                  </a:cubicBezTo>
                  <a:lnTo>
                    <a:pt x="1874" y="500"/>
                  </a:lnTo>
                  <a:cubicBezTo>
                    <a:pt x="2204" y="491"/>
                    <a:pt x="2204" y="9"/>
                    <a:pt x="1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1" name="Google Shape;14891;p116"/>
          <p:cNvGrpSpPr/>
          <p:nvPr/>
        </p:nvGrpSpPr>
        <p:grpSpPr>
          <a:xfrm>
            <a:off x="7119838" y="3075024"/>
            <a:ext cx="388488" cy="335474"/>
            <a:chOff x="7119838" y="3075024"/>
            <a:chExt cx="388488" cy="335474"/>
          </a:xfrm>
        </p:grpSpPr>
        <p:sp>
          <p:nvSpPr>
            <p:cNvPr id="14892" name="Google Shape;14892;p116"/>
            <p:cNvSpPr/>
            <p:nvPr/>
          </p:nvSpPr>
          <p:spPr>
            <a:xfrm>
              <a:off x="7119838" y="3075024"/>
              <a:ext cx="388488" cy="335474"/>
            </a:xfrm>
            <a:custGeom>
              <a:avLst/>
              <a:gdLst/>
              <a:ahLst/>
              <a:cxnLst/>
              <a:rect l="l" t="t" r="r" b="b"/>
              <a:pathLst>
                <a:path w="17067" h="14738" extrusionOk="0">
                  <a:moveTo>
                    <a:pt x="9216" y="1740"/>
                  </a:moveTo>
                  <a:cubicBezTo>
                    <a:pt x="8931" y="2052"/>
                    <a:pt x="8948" y="2561"/>
                    <a:pt x="9261" y="2855"/>
                  </a:cubicBezTo>
                  <a:lnTo>
                    <a:pt x="9840" y="3417"/>
                  </a:lnTo>
                  <a:cubicBezTo>
                    <a:pt x="9983" y="3551"/>
                    <a:pt x="9921" y="3738"/>
                    <a:pt x="9894" y="3908"/>
                  </a:cubicBezTo>
                  <a:lnTo>
                    <a:pt x="500" y="3908"/>
                  </a:lnTo>
                  <a:lnTo>
                    <a:pt x="500" y="2356"/>
                  </a:lnTo>
                  <a:cubicBezTo>
                    <a:pt x="500" y="2017"/>
                    <a:pt x="777" y="1740"/>
                    <a:pt x="1116" y="1740"/>
                  </a:cubicBezTo>
                  <a:close/>
                  <a:moveTo>
                    <a:pt x="15951" y="1740"/>
                  </a:moveTo>
                  <a:cubicBezTo>
                    <a:pt x="16290" y="1740"/>
                    <a:pt x="16567" y="2017"/>
                    <a:pt x="16567" y="2356"/>
                  </a:cubicBezTo>
                  <a:lnTo>
                    <a:pt x="16567" y="3908"/>
                  </a:lnTo>
                  <a:lnTo>
                    <a:pt x="13766" y="3908"/>
                  </a:lnTo>
                  <a:cubicBezTo>
                    <a:pt x="13739" y="3729"/>
                    <a:pt x="13677" y="3551"/>
                    <a:pt x="13819" y="3417"/>
                  </a:cubicBezTo>
                  <a:lnTo>
                    <a:pt x="14399" y="2855"/>
                  </a:lnTo>
                  <a:cubicBezTo>
                    <a:pt x="14711" y="2561"/>
                    <a:pt x="14729" y="2052"/>
                    <a:pt x="14444" y="1740"/>
                  </a:cubicBezTo>
                  <a:close/>
                  <a:moveTo>
                    <a:pt x="11830" y="500"/>
                  </a:moveTo>
                  <a:cubicBezTo>
                    <a:pt x="11955" y="500"/>
                    <a:pt x="12053" y="571"/>
                    <a:pt x="12106" y="678"/>
                  </a:cubicBezTo>
                  <a:lnTo>
                    <a:pt x="12472" y="1401"/>
                  </a:lnTo>
                  <a:cubicBezTo>
                    <a:pt x="12588" y="1642"/>
                    <a:pt x="12811" y="1811"/>
                    <a:pt x="13079" y="1847"/>
                  </a:cubicBezTo>
                  <a:lnTo>
                    <a:pt x="13882" y="1963"/>
                  </a:lnTo>
                  <a:cubicBezTo>
                    <a:pt x="14131" y="1990"/>
                    <a:pt x="14239" y="2320"/>
                    <a:pt x="14051" y="2489"/>
                  </a:cubicBezTo>
                  <a:lnTo>
                    <a:pt x="13471" y="3060"/>
                  </a:lnTo>
                  <a:cubicBezTo>
                    <a:pt x="13284" y="3248"/>
                    <a:pt x="13195" y="3515"/>
                    <a:pt x="13239" y="3774"/>
                  </a:cubicBezTo>
                  <a:lnTo>
                    <a:pt x="13373" y="4568"/>
                  </a:lnTo>
                  <a:cubicBezTo>
                    <a:pt x="13400" y="4693"/>
                    <a:pt x="13346" y="4809"/>
                    <a:pt x="13257" y="4880"/>
                  </a:cubicBezTo>
                  <a:cubicBezTo>
                    <a:pt x="13198" y="4919"/>
                    <a:pt x="13137" y="4940"/>
                    <a:pt x="13076" y="4940"/>
                  </a:cubicBezTo>
                  <a:cubicBezTo>
                    <a:pt x="13025" y="4940"/>
                    <a:pt x="12975" y="4926"/>
                    <a:pt x="12927" y="4898"/>
                  </a:cubicBezTo>
                  <a:lnTo>
                    <a:pt x="12205" y="4523"/>
                  </a:lnTo>
                  <a:cubicBezTo>
                    <a:pt x="12089" y="4461"/>
                    <a:pt x="11959" y="4430"/>
                    <a:pt x="11830" y="4430"/>
                  </a:cubicBezTo>
                  <a:cubicBezTo>
                    <a:pt x="11700" y="4430"/>
                    <a:pt x="11571" y="4461"/>
                    <a:pt x="11455" y="4523"/>
                  </a:cubicBezTo>
                  <a:lnTo>
                    <a:pt x="10741" y="4898"/>
                  </a:lnTo>
                  <a:cubicBezTo>
                    <a:pt x="10693" y="4926"/>
                    <a:pt x="10641" y="4940"/>
                    <a:pt x="10590" y="4940"/>
                  </a:cubicBezTo>
                  <a:cubicBezTo>
                    <a:pt x="10527" y="4940"/>
                    <a:pt x="10465" y="4919"/>
                    <a:pt x="10411" y="4880"/>
                  </a:cubicBezTo>
                  <a:cubicBezTo>
                    <a:pt x="10313" y="4809"/>
                    <a:pt x="10269" y="4693"/>
                    <a:pt x="10287" y="4568"/>
                  </a:cubicBezTo>
                  <a:lnTo>
                    <a:pt x="10420" y="3774"/>
                  </a:lnTo>
                  <a:cubicBezTo>
                    <a:pt x="10465" y="3515"/>
                    <a:pt x="10376" y="3248"/>
                    <a:pt x="10188" y="3060"/>
                  </a:cubicBezTo>
                  <a:lnTo>
                    <a:pt x="9609" y="2489"/>
                  </a:lnTo>
                  <a:cubicBezTo>
                    <a:pt x="9421" y="2320"/>
                    <a:pt x="9528" y="1990"/>
                    <a:pt x="9778" y="1963"/>
                  </a:cubicBezTo>
                  <a:lnTo>
                    <a:pt x="10581" y="1847"/>
                  </a:lnTo>
                  <a:cubicBezTo>
                    <a:pt x="10849" y="1811"/>
                    <a:pt x="11072" y="1642"/>
                    <a:pt x="11196" y="1401"/>
                  </a:cubicBezTo>
                  <a:lnTo>
                    <a:pt x="11553" y="678"/>
                  </a:lnTo>
                  <a:cubicBezTo>
                    <a:pt x="11607" y="571"/>
                    <a:pt x="11705" y="500"/>
                    <a:pt x="11830" y="500"/>
                  </a:cubicBezTo>
                  <a:close/>
                  <a:moveTo>
                    <a:pt x="11830" y="0"/>
                  </a:moveTo>
                  <a:cubicBezTo>
                    <a:pt x="11518" y="0"/>
                    <a:pt x="11241" y="179"/>
                    <a:pt x="11098" y="455"/>
                  </a:cubicBezTo>
                  <a:lnTo>
                    <a:pt x="10741" y="1178"/>
                  </a:lnTo>
                  <a:cubicBezTo>
                    <a:pt x="10733" y="1205"/>
                    <a:pt x="10724" y="1223"/>
                    <a:pt x="10706" y="1240"/>
                  </a:cubicBezTo>
                  <a:lnTo>
                    <a:pt x="1116" y="1240"/>
                  </a:lnTo>
                  <a:cubicBezTo>
                    <a:pt x="500" y="1240"/>
                    <a:pt x="1" y="1740"/>
                    <a:pt x="1" y="2356"/>
                  </a:cubicBezTo>
                  <a:lnTo>
                    <a:pt x="1" y="13623"/>
                  </a:lnTo>
                  <a:cubicBezTo>
                    <a:pt x="1" y="14238"/>
                    <a:pt x="500" y="14738"/>
                    <a:pt x="1116" y="14738"/>
                  </a:cubicBezTo>
                  <a:lnTo>
                    <a:pt x="15951" y="14738"/>
                  </a:lnTo>
                  <a:cubicBezTo>
                    <a:pt x="16567" y="14738"/>
                    <a:pt x="17067" y="14238"/>
                    <a:pt x="17067" y="13623"/>
                  </a:cubicBezTo>
                  <a:lnTo>
                    <a:pt x="17067" y="12410"/>
                  </a:lnTo>
                  <a:cubicBezTo>
                    <a:pt x="17067" y="12276"/>
                    <a:pt x="16951" y="12160"/>
                    <a:pt x="16817" y="12160"/>
                  </a:cubicBezTo>
                  <a:cubicBezTo>
                    <a:pt x="16674" y="12160"/>
                    <a:pt x="16567" y="12276"/>
                    <a:pt x="16567" y="12410"/>
                  </a:cubicBezTo>
                  <a:lnTo>
                    <a:pt x="16567" y="13623"/>
                  </a:lnTo>
                  <a:cubicBezTo>
                    <a:pt x="16567" y="13962"/>
                    <a:pt x="16290" y="14238"/>
                    <a:pt x="15951" y="14238"/>
                  </a:cubicBezTo>
                  <a:lnTo>
                    <a:pt x="1116" y="14238"/>
                  </a:lnTo>
                  <a:cubicBezTo>
                    <a:pt x="777" y="14238"/>
                    <a:pt x="500" y="13962"/>
                    <a:pt x="500" y="13623"/>
                  </a:cubicBezTo>
                  <a:lnTo>
                    <a:pt x="500" y="4407"/>
                  </a:lnTo>
                  <a:lnTo>
                    <a:pt x="9805" y="4407"/>
                  </a:lnTo>
                  <a:cubicBezTo>
                    <a:pt x="9662" y="4958"/>
                    <a:pt x="10092" y="5439"/>
                    <a:pt x="10594" y="5439"/>
                  </a:cubicBezTo>
                  <a:cubicBezTo>
                    <a:pt x="10718" y="5439"/>
                    <a:pt x="10848" y="5410"/>
                    <a:pt x="10973" y="5344"/>
                  </a:cubicBezTo>
                  <a:lnTo>
                    <a:pt x="11687" y="4969"/>
                  </a:lnTo>
                  <a:cubicBezTo>
                    <a:pt x="11732" y="4943"/>
                    <a:pt x="11781" y="4929"/>
                    <a:pt x="11830" y="4929"/>
                  </a:cubicBezTo>
                  <a:cubicBezTo>
                    <a:pt x="11879" y="4929"/>
                    <a:pt x="11928" y="4943"/>
                    <a:pt x="11973" y="4969"/>
                  </a:cubicBezTo>
                  <a:lnTo>
                    <a:pt x="12695" y="5344"/>
                  </a:lnTo>
                  <a:cubicBezTo>
                    <a:pt x="12811" y="5407"/>
                    <a:pt x="12945" y="5433"/>
                    <a:pt x="13070" y="5433"/>
                  </a:cubicBezTo>
                  <a:cubicBezTo>
                    <a:pt x="13605" y="5433"/>
                    <a:pt x="13989" y="4925"/>
                    <a:pt x="13855" y="4407"/>
                  </a:cubicBezTo>
                  <a:lnTo>
                    <a:pt x="16567" y="4407"/>
                  </a:lnTo>
                  <a:lnTo>
                    <a:pt x="16567" y="11187"/>
                  </a:lnTo>
                  <a:cubicBezTo>
                    <a:pt x="16571" y="11353"/>
                    <a:pt x="16693" y="11438"/>
                    <a:pt x="16816" y="11438"/>
                  </a:cubicBezTo>
                  <a:cubicBezTo>
                    <a:pt x="16937" y="11438"/>
                    <a:pt x="17058" y="11356"/>
                    <a:pt x="17067" y="11187"/>
                  </a:cubicBezTo>
                  <a:lnTo>
                    <a:pt x="17067" y="2356"/>
                  </a:lnTo>
                  <a:cubicBezTo>
                    <a:pt x="17067" y="1740"/>
                    <a:pt x="16567" y="1240"/>
                    <a:pt x="15951" y="1240"/>
                  </a:cubicBezTo>
                  <a:lnTo>
                    <a:pt x="12954" y="1240"/>
                  </a:lnTo>
                  <a:cubicBezTo>
                    <a:pt x="12936" y="1232"/>
                    <a:pt x="12579" y="491"/>
                    <a:pt x="12561" y="455"/>
                  </a:cubicBezTo>
                  <a:cubicBezTo>
                    <a:pt x="12419" y="179"/>
                    <a:pt x="12142" y="0"/>
                    <a:pt x="1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3" name="Google Shape;14893;p116"/>
            <p:cNvSpPr/>
            <p:nvPr/>
          </p:nvSpPr>
          <p:spPr>
            <a:xfrm>
              <a:off x="7158216" y="3121118"/>
              <a:ext cx="35760" cy="35555"/>
            </a:xfrm>
            <a:custGeom>
              <a:avLst/>
              <a:gdLst/>
              <a:ahLst/>
              <a:cxnLst/>
              <a:rect l="l" t="t" r="r" b="b"/>
              <a:pathLst>
                <a:path w="1571" h="1562" extrusionOk="0">
                  <a:moveTo>
                    <a:pt x="786" y="505"/>
                  </a:moveTo>
                  <a:cubicBezTo>
                    <a:pt x="924" y="505"/>
                    <a:pt x="1062" y="598"/>
                    <a:pt x="1071" y="786"/>
                  </a:cubicBezTo>
                  <a:cubicBezTo>
                    <a:pt x="1071" y="937"/>
                    <a:pt x="946" y="1071"/>
                    <a:pt x="786" y="1071"/>
                  </a:cubicBezTo>
                  <a:cubicBezTo>
                    <a:pt x="634" y="1071"/>
                    <a:pt x="500" y="937"/>
                    <a:pt x="500" y="786"/>
                  </a:cubicBezTo>
                  <a:cubicBezTo>
                    <a:pt x="509" y="598"/>
                    <a:pt x="647" y="505"/>
                    <a:pt x="786" y="505"/>
                  </a:cubicBezTo>
                  <a:close/>
                  <a:moveTo>
                    <a:pt x="786" y="0"/>
                  </a:moveTo>
                  <a:cubicBezTo>
                    <a:pt x="357" y="0"/>
                    <a:pt x="1" y="348"/>
                    <a:pt x="1" y="786"/>
                  </a:cubicBezTo>
                  <a:cubicBezTo>
                    <a:pt x="23" y="1303"/>
                    <a:pt x="407" y="1562"/>
                    <a:pt x="789" y="1562"/>
                  </a:cubicBezTo>
                  <a:cubicBezTo>
                    <a:pt x="1172"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4" name="Google Shape;14894;p116"/>
            <p:cNvSpPr/>
            <p:nvPr/>
          </p:nvSpPr>
          <p:spPr>
            <a:xfrm>
              <a:off x="7202899" y="3121118"/>
              <a:ext cx="35555" cy="35555"/>
            </a:xfrm>
            <a:custGeom>
              <a:avLst/>
              <a:gdLst/>
              <a:ahLst/>
              <a:cxnLst/>
              <a:rect l="l" t="t" r="r" b="b"/>
              <a:pathLst>
                <a:path w="1562" h="1562" extrusionOk="0">
                  <a:moveTo>
                    <a:pt x="781" y="505"/>
                  </a:moveTo>
                  <a:cubicBezTo>
                    <a:pt x="919" y="505"/>
                    <a:pt x="1057" y="598"/>
                    <a:pt x="1062" y="786"/>
                  </a:cubicBezTo>
                  <a:cubicBezTo>
                    <a:pt x="1062" y="937"/>
                    <a:pt x="937" y="1071"/>
                    <a:pt x="776" y="1071"/>
                  </a:cubicBezTo>
                  <a:cubicBezTo>
                    <a:pt x="625" y="1071"/>
                    <a:pt x="500" y="937"/>
                    <a:pt x="500" y="786"/>
                  </a:cubicBezTo>
                  <a:cubicBezTo>
                    <a:pt x="504" y="598"/>
                    <a:pt x="643" y="505"/>
                    <a:pt x="781" y="505"/>
                  </a:cubicBezTo>
                  <a:close/>
                  <a:moveTo>
                    <a:pt x="776" y="0"/>
                  </a:moveTo>
                  <a:cubicBezTo>
                    <a:pt x="348" y="0"/>
                    <a:pt x="0" y="348"/>
                    <a:pt x="0" y="786"/>
                  </a:cubicBezTo>
                  <a:cubicBezTo>
                    <a:pt x="18" y="1303"/>
                    <a:pt x="399" y="1562"/>
                    <a:pt x="781" y="1562"/>
                  </a:cubicBezTo>
                  <a:cubicBezTo>
                    <a:pt x="1162" y="1562"/>
                    <a:pt x="1544" y="1303"/>
                    <a:pt x="1561" y="786"/>
                  </a:cubicBezTo>
                  <a:cubicBezTo>
                    <a:pt x="1561"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5" name="Google Shape;14895;p116"/>
            <p:cNvSpPr/>
            <p:nvPr/>
          </p:nvSpPr>
          <p:spPr>
            <a:xfrm>
              <a:off x="7247354" y="3121118"/>
              <a:ext cx="35578" cy="35555"/>
            </a:xfrm>
            <a:custGeom>
              <a:avLst/>
              <a:gdLst/>
              <a:ahLst/>
              <a:cxnLst/>
              <a:rect l="l" t="t" r="r" b="b"/>
              <a:pathLst>
                <a:path w="1563" h="1562" extrusionOk="0">
                  <a:moveTo>
                    <a:pt x="782" y="505"/>
                  </a:moveTo>
                  <a:cubicBezTo>
                    <a:pt x="920" y="505"/>
                    <a:pt x="1058" y="598"/>
                    <a:pt x="1063" y="786"/>
                  </a:cubicBezTo>
                  <a:cubicBezTo>
                    <a:pt x="1063" y="937"/>
                    <a:pt x="938" y="1071"/>
                    <a:pt x="777" y="1071"/>
                  </a:cubicBezTo>
                  <a:cubicBezTo>
                    <a:pt x="625" y="1071"/>
                    <a:pt x="501" y="937"/>
                    <a:pt x="501" y="786"/>
                  </a:cubicBezTo>
                  <a:cubicBezTo>
                    <a:pt x="505" y="598"/>
                    <a:pt x="643" y="505"/>
                    <a:pt x="782" y="505"/>
                  </a:cubicBezTo>
                  <a:close/>
                  <a:moveTo>
                    <a:pt x="777" y="0"/>
                  </a:moveTo>
                  <a:cubicBezTo>
                    <a:pt x="349" y="0"/>
                    <a:pt x="1" y="348"/>
                    <a:pt x="1" y="786"/>
                  </a:cubicBezTo>
                  <a:cubicBezTo>
                    <a:pt x="19" y="1303"/>
                    <a:pt x="400" y="1562"/>
                    <a:pt x="782" y="1562"/>
                  </a:cubicBezTo>
                  <a:cubicBezTo>
                    <a:pt x="1163" y="1562"/>
                    <a:pt x="1544" y="1303"/>
                    <a:pt x="1562" y="78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6" name="Google Shape;14896;p116"/>
            <p:cNvSpPr/>
            <p:nvPr/>
          </p:nvSpPr>
          <p:spPr>
            <a:xfrm>
              <a:off x="7154164" y="3208640"/>
              <a:ext cx="171197" cy="157812"/>
            </a:xfrm>
            <a:custGeom>
              <a:avLst/>
              <a:gdLst/>
              <a:ahLst/>
              <a:cxnLst/>
              <a:rect l="l" t="t" r="r" b="b"/>
              <a:pathLst>
                <a:path w="7521" h="6933" extrusionOk="0">
                  <a:moveTo>
                    <a:pt x="2484" y="5736"/>
                  </a:moveTo>
                  <a:cubicBezTo>
                    <a:pt x="2488" y="5736"/>
                    <a:pt x="2493" y="5737"/>
                    <a:pt x="2498" y="5737"/>
                  </a:cubicBezTo>
                  <a:lnTo>
                    <a:pt x="5050" y="5737"/>
                  </a:lnTo>
                  <a:cubicBezTo>
                    <a:pt x="5380" y="5737"/>
                    <a:pt x="5656" y="6004"/>
                    <a:pt x="5656" y="6343"/>
                  </a:cubicBezTo>
                  <a:lnTo>
                    <a:pt x="5656" y="6424"/>
                  </a:lnTo>
                  <a:cubicBezTo>
                    <a:pt x="5656" y="6424"/>
                    <a:pt x="5656" y="6432"/>
                    <a:pt x="5647" y="6432"/>
                  </a:cubicBezTo>
                  <a:cubicBezTo>
                    <a:pt x="5646" y="6431"/>
                    <a:pt x="5555" y="6431"/>
                    <a:pt x="5401" y="6431"/>
                  </a:cubicBezTo>
                  <a:cubicBezTo>
                    <a:pt x="4917" y="6431"/>
                    <a:pt x="3815" y="6436"/>
                    <a:pt x="2973" y="6436"/>
                  </a:cubicBezTo>
                  <a:cubicBezTo>
                    <a:pt x="2364" y="6436"/>
                    <a:pt x="1891" y="6433"/>
                    <a:pt x="1891" y="6424"/>
                  </a:cubicBezTo>
                  <a:cubicBezTo>
                    <a:pt x="1856" y="6063"/>
                    <a:pt x="2125" y="5736"/>
                    <a:pt x="2484" y="5736"/>
                  </a:cubicBezTo>
                  <a:close/>
                  <a:moveTo>
                    <a:pt x="557" y="0"/>
                  </a:moveTo>
                  <a:cubicBezTo>
                    <a:pt x="259" y="0"/>
                    <a:pt x="0" y="273"/>
                    <a:pt x="9" y="571"/>
                  </a:cubicBezTo>
                  <a:cubicBezTo>
                    <a:pt x="98" y="4256"/>
                    <a:pt x="2239" y="3587"/>
                    <a:pt x="2641" y="5228"/>
                  </a:cubicBezTo>
                  <a:cubicBezTo>
                    <a:pt x="2607" y="5225"/>
                    <a:pt x="2573" y="5224"/>
                    <a:pt x="2539" y="5224"/>
                  </a:cubicBezTo>
                  <a:cubicBezTo>
                    <a:pt x="1913" y="5224"/>
                    <a:pt x="1374" y="5691"/>
                    <a:pt x="1374" y="6343"/>
                  </a:cubicBezTo>
                  <a:cubicBezTo>
                    <a:pt x="1338" y="6656"/>
                    <a:pt x="1561" y="6932"/>
                    <a:pt x="1883" y="6932"/>
                  </a:cubicBezTo>
                  <a:lnTo>
                    <a:pt x="5629" y="6932"/>
                  </a:lnTo>
                  <a:cubicBezTo>
                    <a:pt x="5951" y="6932"/>
                    <a:pt x="6174" y="6656"/>
                    <a:pt x="6138" y="6343"/>
                  </a:cubicBezTo>
                  <a:cubicBezTo>
                    <a:pt x="6138" y="5691"/>
                    <a:pt x="5607" y="5224"/>
                    <a:pt x="4974" y="5224"/>
                  </a:cubicBezTo>
                  <a:cubicBezTo>
                    <a:pt x="4940" y="5224"/>
                    <a:pt x="4906" y="5225"/>
                    <a:pt x="4871" y="5228"/>
                  </a:cubicBezTo>
                  <a:cubicBezTo>
                    <a:pt x="4907" y="4987"/>
                    <a:pt x="5076" y="4523"/>
                    <a:pt x="5852" y="4024"/>
                  </a:cubicBezTo>
                  <a:cubicBezTo>
                    <a:pt x="7253" y="3132"/>
                    <a:pt x="7476" y="1776"/>
                    <a:pt x="7503" y="571"/>
                  </a:cubicBezTo>
                  <a:cubicBezTo>
                    <a:pt x="7520" y="273"/>
                    <a:pt x="7261" y="0"/>
                    <a:pt x="6955" y="0"/>
                  </a:cubicBezTo>
                  <a:cubicBezTo>
                    <a:pt x="6951" y="0"/>
                    <a:pt x="6946" y="0"/>
                    <a:pt x="6941" y="0"/>
                  </a:cubicBezTo>
                  <a:lnTo>
                    <a:pt x="2578" y="0"/>
                  </a:lnTo>
                  <a:cubicBezTo>
                    <a:pt x="2445" y="0"/>
                    <a:pt x="2329" y="90"/>
                    <a:pt x="2320" y="215"/>
                  </a:cubicBezTo>
                  <a:cubicBezTo>
                    <a:pt x="2302" y="375"/>
                    <a:pt x="2418" y="500"/>
                    <a:pt x="2561" y="500"/>
                  </a:cubicBezTo>
                  <a:lnTo>
                    <a:pt x="6941" y="500"/>
                  </a:lnTo>
                  <a:cubicBezTo>
                    <a:pt x="6968" y="500"/>
                    <a:pt x="6976" y="509"/>
                    <a:pt x="6985" y="518"/>
                  </a:cubicBezTo>
                  <a:cubicBezTo>
                    <a:pt x="7012" y="1651"/>
                    <a:pt x="6780" y="2828"/>
                    <a:pt x="5585" y="3596"/>
                  </a:cubicBezTo>
                  <a:cubicBezTo>
                    <a:pt x="4612" y="4220"/>
                    <a:pt x="4407" y="4862"/>
                    <a:pt x="4372" y="5237"/>
                  </a:cubicBezTo>
                  <a:lnTo>
                    <a:pt x="3140" y="5237"/>
                  </a:lnTo>
                  <a:cubicBezTo>
                    <a:pt x="2819" y="3221"/>
                    <a:pt x="527" y="3988"/>
                    <a:pt x="509" y="562"/>
                  </a:cubicBezTo>
                  <a:cubicBezTo>
                    <a:pt x="518" y="518"/>
                    <a:pt x="535" y="500"/>
                    <a:pt x="571" y="500"/>
                  </a:cubicBezTo>
                  <a:lnTo>
                    <a:pt x="1374" y="500"/>
                  </a:lnTo>
                  <a:cubicBezTo>
                    <a:pt x="1508" y="500"/>
                    <a:pt x="1615" y="411"/>
                    <a:pt x="1633" y="277"/>
                  </a:cubicBezTo>
                  <a:cubicBezTo>
                    <a:pt x="1651" y="125"/>
                    <a:pt x="1535" y="0"/>
                    <a:pt x="1383" y="0"/>
                  </a:cubicBezTo>
                  <a:lnTo>
                    <a:pt x="571" y="0"/>
                  </a:lnTo>
                  <a:cubicBezTo>
                    <a:pt x="566" y="0"/>
                    <a:pt x="562"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7" name="Google Shape;14897;p116"/>
            <p:cNvSpPr/>
            <p:nvPr/>
          </p:nvSpPr>
          <p:spPr>
            <a:xfrm>
              <a:off x="7357843" y="3246608"/>
              <a:ext cx="51193" cy="11404"/>
            </a:xfrm>
            <a:custGeom>
              <a:avLst/>
              <a:gdLst/>
              <a:ahLst/>
              <a:cxnLst/>
              <a:rect l="l" t="t" r="r" b="b"/>
              <a:pathLst>
                <a:path w="2249" h="501" extrusionOk="0">
                  <a:moveTo>
                    <a:pt x="259" y="1"/>
                  </a:moveTo>
                  <a:cubicBezTo>
                    <a:pt x="116" y="1"/>
                    <a:pt x="0" y="126"/>
                    <a:pt x="18" y="277"/>
                  </a:cubicBezTo>
                  <a:cubicBezTo>
                    <a:pt x="27" y="402"/>
                    <a:pt x="143" y="500"/>
                    <a:pt x="277" y="500"/>
                  </a:cubicBezTo>
                  <a:lnTo>
                    <a:pt x="1918" y="500"/>
                  </a:lnTo>
                  <a:cubicBezTo>
                    <a:pt x="2248" y="491"/>
                    <a:pt x="2248" y="10"/>
                    <a:pt x="1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8" name="Google Shape;14898;p116"/>
            <p:cNvSpPr/>
            <p:nvPr/>
          </p:nvSpPr>
          <p:spPr>
            <a:xfrm>
              <a:off x="7356204" y="3275448"/>
              <a:ext cx="95671" cy="11404"/>
            </a:xfrm>
            <a:custGeom>
              <a:avLst/>
              <a:gdLst/>
              <a:ahLst/>
              <a:cxnLst/>
              <a:rect l="l" t="t" r="r" b="b"/>
              <a:pathLst>
                <a:path w="4203" h="501"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9" name="Google Shape;14899;p116"/>
            <p:cNvSpPr/>
            <p:nvPr/>
          </p:nvSpPr>
          <p:spPr>
            <a:xfrm>
              <a:off x="7356204" y="330428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0" name="Google Shape;14900;p116"/>
            <p:cNvSpPr/>
            <p:nvPr/>
          </p:nvSpPr>
          <p:spPr>
            <a:xfrm>
              <a:off x="7356204" y="333312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1" name="Google Shape;14901;p116"/>
          <p:cNvGrpSpPr/>
          <p:nvPr/>
        </p:nvGrpSpPr>
        <p:grpSpPr>
          <a:xfrm>
            <a:off x="1615342" y="3610284"/>
            <a:ext cx="388488" cy="366567"/>
            <a:chOff x="1615342" y="3610284"/>
            <a:chExt cx="388488" cy="366567"/>
          </a:xfrm>
        </p:grpSpPr>
        <p:sp>
          <p:nvSpPr>
            <p:cNvPr id="14902" name="Google Shape;14902;p116"/>
            <p:cNvSpPr/>
            <p:nvPr/>
          </p:nvSpPr>
          <p:spPr>
            <a:xfrm>
              <a:off x="1658591" y="3610284"/>
              <a:ext cx="324730" cy="307271"/>
            </a:xfrm>
            <a:custGeom>
              <a:avLst/>
              <a:gdLst/>
              <a:ahLst/>
              <a:cxnLst/>
              <a:rect l="l" t="t" r="r" b="b"/>
              <a:pathLst>
                <a:path w="14266" h="13499" extrusionOk="0">
                  <a:moveTo>
                    <a:pt x="7629" y="503"/>
                  </a:moveTo>
                  <a:cubicBezTo>
                    <a:pt x="7693" y="503"/>
                    <a:pt x="7751" y="525"/>
                    <a:pt x="7798" y="572"/>
                  </a:cubicBezTo>
                  <a:cubicBezTo>
                    <a:pt x="7860" y="635"/>
                    <a:pt x="7887" y="724"/>
                    <a:pt x="7860" y="804"/>
                  </a:cubicBezTo>
                  <a:lnTo>
                    <a:pt x="7352" y="2713"/>
                  </a:lnTo>
                  <a:cubicBezTo>
                    <a:pt x="7325" y="2811"/>
                    <a:pt x="7227" y="2892"/>
                    <a:pt x="7120" y="2892"/>
                  </a:cubicBezTo>
                  <a:cubicBezTo>
                    <a:pt x="7057" y="2892"/>
                    <a:pt x="6995" y="2865"/>
                    <a:pt x="6950" y="2820"/>
                  </a:cubicBezTo>
                  <a:lnTo>
                    <a:pt x="5559" y="1420"/>
                  </a:lnTo>
                  <a:cubicBezTo>
                    <a:pt x="5496" y="1357"/>
                    <a:pt x="5470" y="1277"/>
                    <a:pt x="5496" y="1197"/>
                  </a:cubicBezTo>
                  <a:cubicBezTo>
                    <a:pt x="5514" y="1107"/>
                    <a:pt x="5577" y="1045"/>
                    <a:pt x="5666" y="1027"/>
                  </a:cubicBezTo>
                  <a:lnTo>
                    <a:pt x="7566" y="510"/>
                  </a:lnTo>
                  <a:cubicBezTo>
                    <a:pt x="7588" y="505"/>
                    <a:pt x="7609" y="503"/>
                    <a:pt x="7629" y="503"/>
                  </a:cubicBezTo>
                  <a:close/>
                  <a:moveTo>
                    <a:pt x="9127" y="4301"/>
                  </a:moveTo>
                  <a:lnTo>
                    <a:pt x="9225" y="4399"/>
                  </a:lnTo>
                  <a:lnTo>
                    <a:pt x="8815" y="4801"/>
                  </a:lnTo>
                  <a:lnTo>
                    <a:pt x="4658" y="4801"/>
                  </a:lnTo>
                  <a:lnTo>
                    <a:pt x="5157" y="4301"/>
                  </a:lnTo>
                  <a:close/>
                  <a:moveTo>
                    <a:pt x="11465" y="2947"/>
                  </a:moveTo>
                  <a:cubicBezTo>
                    <a:pt x="11529" y="2947"/>
                    <a:pt x="11587" y="2969"/>
                    <a:pt x="11634" y="3016"/>
                  </a:cubicBezTo>
                  <a:cubicBezTo>
                    <a:pt x="11696" y="3079"/>
                    <a:pt x="11723" y="3159"/>
                    <a:pt x="11696" y="3248"/>
                  </a:cubicBezTo>
                  <a:lnTo>
                    <a:pt x="11188" y="5149"/>
                  </a:lnTo>
                  <a:cubicBezTo>
                    <a:pt x="11161" y="5256"/>
                    <a:pt x="11063" y="5327"/>
                    <a:pt x="10956" y="5327"/>
                  </a:cubicBezTo>
                  <a:cubicBezTo>
                    <a:pt x="10894" y="5327"/>
                    <a:pt x="10831" y="5309"/>
                    <a:pt x="10786" y="5256"/>
                  </a:cubicBezTo>
                  <a:lnTo>
                    <a:pt x="9395" y="3864"/>
                  </a:lnTo>
                  <a:cubicBezTo>
                    <a:pt x="9332" y="3802"/>
                    <a:pt x="9306" y="3721"/>
                    <a:pt x="9332" y="3632"/>
                  </a:cubicBezTo>
                  <a:cubicBezTo>
                    <a:pt x="9359" y="3552"/>
                    <a:pt x="9422" y="3489"/>
                    <a:pt x="9502" y="3463"/>
                  </a:cubicBezTo>
                  <a:lnTo>
                    <a:pt x="11402" y="2954"/>
                  </a:lnTo>
                  <a:cubicBezTo>
                    <a:pt x="11424" y="2950"/>
                    <a:pt x="11445" y="2947"/>
                    <a:pt x="11465" y="2947"/>
                  </a:cubicBezTo>
                  <a:close/>
                  <a:moveTo>
                    <a:pt x="5737" y="2312"/>
                  </a:moveTo>
                  <a:lnTo>
                    <a:pt x="6094" y="2669"/>
                  </a:lnTo>
                  <a:lnTo>
                    <a:pt x="2026" y="6737"/>
                  </a:lnTo>
                  <a:cubicBezTo>
                    <a:pt x="1977" y="6786"/>
                    <a:pt x="1912" y="6810"/>
                    <a:pt x="1848" y="6810"/>
                  </a:cubicBezTo>
                  <a:cubicBezTo>
                    <a:pt x="1783" y="6810"/>
                    <a:pt x="1718" y="6786"/>
                    <a:pt x="1669" y="6737"/>
                  </a:cubicBezTo>
                  <a:cubicBezTo>
                    <a:pt x="1571" y="6638"/>
                    <a:pt x="1571" y="6469"/>
                    <a:pt x="1669" y="6380"/>
                  </a:cubicBezTo>
                  <a:lnTo>
                    <a:pt x="5737" y="2312"/>
                  </a:lnTo>
                  <a:close/>
                  <a:moveTo>
                    <a:pt x="9573" y="4756"/>
                  </a:moveTo>
                  <a:lnTo>
                    <a:pt x="9930" y="5104"/>
                  </a:lnTo>
                  <a:lnTo>
                    <a:pt x="7138" y="7896"/>
                  </a:lnTo>
                  <a:cubicBezTo>
                    <a:pt x="7093" y="7941"/>
                    <a:pt x="7031" y="7968"/>
                    <a:pt x="6968" y="7968"/>
                  </a:cubicBezTo>
                  <a:cubicBezTo>
                    <a:pt x="6897" y="7968"/>
                    <a:pt x="6834" y="7941"/>
                    <a:pt x="6790" y="7896"/>
                  </a:cubicBezTo>
                  <a:lnTo>
                    <a:pt x="5728" y="6835"/>
                  </a:lnTo>
                  <a:cubicBezTo>
                    <a:pt x="5679" y="6786"/>
                    <a:pt x="5615" y="6761"/>
                    <a:pt x="5550" y="6761"/>
                  </a:cubicBezTo>
                  <a:cubicBezTo>
                    <a:pt x="5485" y="6761"/>
                    <a:pt x="5420" y="6786"/>
                    <a:pt x="5371" y="6835"/>
                  </a:cubicBezTo>
                  <a:lnTo>
                    <a:pt x="1919" y="10287"/>
                  </a:lnTo>
                  <a:cubicBezTo>
                    <a:pt x="1870" y="10336"/>
                    <a:pt x="1805" y="10361"/>
                    <a:pt x="1741" y="10361"/>
                  </a:cubicBezTo>
                  <a:cubicBezTo>
                    <a:pt x="1676" y="10361"/>
                    <a:pt x="1611" y="10336"/>
                    <a:pt x="1562" y="10287"/>
                  </a:cubicBezTo>
                  <a:cubicBezTo>
                    <a:pt x="1464" y="10198"/>
                    <a:pt x="1464" y="10028"/>
                    <a:pt x="1562" y="9939"/>
                  </a:cubicBezTo>
                  <a:lnTo>
                    <a:pt x="5371" y="6130"/>
                  </a:lnTo>
                  <a:cubicBezTo>
                    <a:pt x="5420" y="6081"/>
                    <a:pt x="5485" y="6056"/>
                    <a:pt x="5550" y="6056"/>
                  </a:cubicBezTo>
                  <a:cubicBezTo>
                    <a:pt x="5615" y="6056"/>
                    <a:pt x="5679" y="6081"/>
                    <a:pt x="5728" y="6130"/>
                  </a:cubicBezTo>
                  <a:lnTo>
                    <a:pt x="6790" y="7191"/>
                  </a:lnTo>
                  <a:cubicBezTo>
                    <a:pt x="6839" y="7241"/>
                    <a:pt x="6901" y="7265"/>
                    <a:pt x="6964" y="7265"/>
                  </a:cubicBezTo>
                  <a:cubicBezTo>
                    <a:pt x="7026" y="7265"/>
                    <a:pt x="7089" y="7241"/>
                    <a:pt x="7138" y="7191"/>
                  </a:cubicBezTo>
                  <a:lnTo>
                    <a:pt x="9573" y="4756"/>
                  </a:lnTo>
                  <a:close/>
                  <a:moveTo>
                    <a:pt x="12624" y="5300"/>
                  </a:moveTo>
                  <a:cubicBezTo>
                    <a:pt x="12705" y="5300"/>
                    <a:pt x="12767" y="5372"/>
                    <a:pt x="12767" y="5452"/>
                  </a:cubicBezTo>
                  <a:lnTo>
                    <a:pt x="12767" y="12856"/>
                  </a:lnTo>
                  <a:cubicBezTo>
                    <a:pt x="12767" y="12937"/>
                    <a:pt x="12705" y="12999"/>
                    <a:pt x="12624" y="12999"/>
                  </a:cubicBezTo>
                  <a:lnTo>
                    <a:pt x="652" y="12999"/>
                  </a:lnTo>
                  <a:cubicBezTo>
                    <a:pt x="572" y="12999"/>
                    <a:pt x="501" y="12937"/>
                    <a:pt x="501" y="12856"/>
                  </a:cubicBezTo>
                  <a:lnTo>
                    <a:pt x="501" y="5452"/>
                  </a:lnTo>
                  <a:cubicBezTo>
                    <a:pt x="501" y="5372"/>
                    <a:pt x="572" y="5300"/>
                    <a:pt x="652" y="5300"/>
                  </a:cubicBezTo>
                  <a:lnTo>
                    <a:pt x="2044" y="5300"/>
                  </a:lnTo>
                  <a:lnTo>
                    <a:pt x="1321" y="6023"/>
                  </a:lnTo>
                  <a:cubicBezTo>
                    <a:pt x="1179" y="6166"/>
                    <a:pt x="1098" y="6353"/>
                    <a:pt x="1098" y="6558"/>
                  </a:cubicBezTo>
                  <a:cubicBezTo>
                    <a:pt x="1089" y="6955"/>
                    <a:pt x="1446" y="7308"/>
                    <a:pt x="1833" y="7308"/>
                  </a:cubicBezTo>
                  <a:cubicBezTo>
                    <a:pt x="1838" y="7308"/>
                    <a:pt x="1843" y="7308"/>
                    <a:pt x="1848" y="7307"/>
                  </a:cubicBezTo>
                  <a:cubicBezTo>
                    <a:pt x="2044" y="7307"/>
                    <a:pt x="2231" y="7227"/>
                    <a:pt x="2383" y="7084"/>
                  </a:cubicBezTo>
                  <a:lnTo>
                    <a:pt x="4167" y="5300"/>
                  </a:lnTo>
                  <a:lnTo>
                    <a:pt x="8324" y="5300"/>
                  </a:lnTo>
                  <a:lnTo>
                    <a:pt x="6968" y="6656"/>
                  </a:lnTo>
                  <a:lnTo>
                    <a:pt x="6094" y="5782"/>
                  </a:lnTo>
                  <a:cubicBezTo>
                    <a:pt x="5969" y="5666"/>
                    <a:pt x="5817" y="5577"/>
                    <a:pt x="5639" y="5559"/>
                  </a:cubicBezTo>
                  <a:cubicBezTo>
                    <a:pt x="5610" y="5556"/>
                    <a:pt x="5580" y="5554"/>
                    <a:pt x="5551" y="5554"/>
                  </a:cubicBezTo>
                  <a:cubicBezTo>
                    <a:pt x="5351" y="5554"/>
                    <a:pt x="5164" y="5633"/>
                    <a:pt x="5023" y="5773"/>
                  </a:cubicBezTo>
                  <a:lnTo>
                    <a:pt x="1214" y="9582"/>
                  </a:lnTo>
                  <a:cubicBezTo>
                    <a:pt x="741" y="10055"/>
                    <a:pt x="1080" y="10867"/>
                    <a:pt x="1741" y="10867"/>
                  </a:cubicBezTo>
                  <a:cubicBezTo>
                    <a:pt x="1946" y="10867"/>
                    <a:pt x="2133" y="10787"/>
                    <a:pt x="2276" y="10644"/>
                  </a:cubicBezTo>
                  <a:lnTo>
                    <a:pt x="5550" y="7361"/>
                  </a:lnTo>
                  <a:lnTo>
                    <a:pt x="6433" y="8244"/>
                  </a:lnTo>
                  <a:cubicBezTo>
                    <a:pt x="6579" y="8391"/>
                    <a:pt x="6766" y="8464"/>
                    <a:pt x="6963" y="8464"/>
                  </a:cubicBezTo>
                  <a:cubicBezTo>
                    <a:pt x="6994" y="8464"/>
                    <a:pt x="7026" y="8462"/>
                    <a:pt x="7057" y="8458"/>
                  </a:cubicBezTo>
                  <a:cubicBezTo>
                    <a:pt x="7227" y="8440"/>
                    <a:pt x="7388" y="8360"/>
                    <a:pt x="7512" y="8235"/>
                  </a:cubicBezTo>
                  <a:lnTo>
                    <a:pt x="10287" y="5461"/>
                  </a:lnTo>
                  <a:lnTo>
                    <a:pt x="10439" y="5612"/>
                  </a:lnTo>
                  <a:cubicBezTo>
                    <a:pt x="10581" y="5758"/>
                    <a:pt x="10766" y="5825"/>
                    <a:pt x="10950" y="5825"/>
                  </a:cubicBezTo>
                  <a:cubicBezTo>
                    <a:pt x="11263" y="5825"/>
                    <a:pt x="11574" y="5632"/>
                    <a:pt x="11670" y="5300"/>
                  </a:cubicBezTo>
                  <a:close/>
                  <a:moveTo>
                    <a:pt x="7639" y="1"/>
                  </a:moveTo>
                  <a:cubicBezTo>
                    <a:pt x="7573" y="1"/>
                    <a:pt x="7507" y="10"/>
                    <a:pt x="7441" y="28"/>
                  </a:cubicBezTo>
                  <a:lnTo>
                    <a:pt x="5532" y="536"/>
                  </a:lnTo>
                  <a:cubicBezTo>
                    <a:pt x="4988" y="679"/>
                    <a:pt x="4800" y="1384"/>
                    <a:pt x="5202" y="1776"/>
                  </a:cubicBezTo>
                  <a:lnTo>
                    <a:pt x="5389" y="1955"/>
                  </a:lnTo>
                  <a:lnTo>
                    <a:pt x="3543" y="3802"/>
                  </a:lnTo>
                  <a:lnTo>
                    <a:pt x="1946" y="3802"/>
                  </a:lnTo>
                  <a:cubicBezTo>
                    <a:pt x="1812" y="3802"/>
                    <a:pt x="1696" y="3891"/>
                    <a:pt x="1687" y="4025"/>
                  </a:cubicBezTo>
                  <a:cubicBezTo>
                    <a:pt x="1669" y="4176"/>
                    <a:pt x="1785" y="4301"/>
                    <a:pt x="1937" y="4301"/>
                  </a:cubicBezTo>
                  <a:lnTo>
                    <a:pt x="3043" y="4301"/>
                  </a:lnTo>
                  <a:lnTo>
                    <a:pt x="2543" y="4801"/>
                  </a:lnTo>
                  <a:lnTo>
                    <a:pt x="652" y="4801"/>
                  </a:lnTo>
                  <a:cubicBezTo>
                    <a:pt x="295" y="4801"/>
                    <a:pt x="1" y="5095"/>
                    <a:pt x="1" y="5452"/>
                  </a:cubicBezTo>
                  <a:lnTo>
                    <a:pt x="1" y="12856"/>
                  </a:lnTo>
                  <a:cubicBezTo>
                    <a:pt x="1" y="13213"/>
                    <a:pt x="295" y="13499"/>
                    <a:pt x="652" y="13499"/>
                  </a:cubicBezTo>
                  <a:lnTo>
                    <a:pt x="12624" y="13499"/>
                  </a:lnTo>
                  <a:cubicBezTo>
                    <a:pt x="12981" y="13499"/>
                    <a:pt x="13267" y="13213"/>
                    <a:pt x="13267" y="12856"/>
                  </a:cubicBezTo>
                  <a:lnTo>
                    <a:pt x="13267" y="5452"/>
                  </a:lnTo>
                  <a:cubicBezTo>
                    <a:pt x="13267" y="5095"/>
                    <a:pt x="12981" y="4801"/>
                    <a:pt x="12624" y="4801"/>
                  </a:cubicBezTo>
                  <a:lnTo>
                    <a:pt x="11803" y="4801"/>
                  </a:lnTo>
                  <a:lnTo>
                    <a:pt x="11937" y="4301"/>
                  </a:lnTo>
                  <a:lnTo>
                    <a:pt x="12990" y="4301"/>
                  </a:lnTo>
                  <a:cubicBezTo>
                    <a:pt x="13418" y="4301"/>
                    <a:pt x="13766" y="4649"/>
                    <a:pt x="13766" y="5077"/>
                  </a:cubicBezTo>
                  <a:lnTo>
                    <a:pt x="13766" y="11117"/>
                  </a:lnTo>
                  <a:cubicBezTo>
                    <a:pt x="13771" y="11282"/>
                    <a:pt x="13893" y="11364"/>
                    <a:pt x="14016" y="11364"/>
                  </a:cubicBezTo>
                  <a:cubicBezTo>
                    <a:pt x="14139" y="11364"/>
                    <a:pt x="14261" y="11282"/>
                    <a:pt x="14266" y="11117"/>
                  </a:cubicBezTo>
                  <a:lnTo>
                    <a:pt x="14266" y="5077"/>
                  </a:lnTo>
                  <a:cubicBezTo>
                    <a:pt x="14266" y="4372"/>
                    <a:pt x="13695" y="3802"/>
                    <a:pt x="12990" y="3802"/>
                  </a:cubicBezTo>
                  <a:lnTo>
                    <a:pt x="12071" y="3802"/>
                  </a:lnTo>
                  <a:lnTo>
                    <a:pt x="12187" y="3373"/>
                  </a:lnTo>
                  <a:cubicBezTo>
                    <a:pt x="12320" y="2902"/>
                    <a:pt x="11936" y="2445"/>
                    <a:pt x="11471" y="2445"/>
                  </a:cubicBezTo>
                  <a:cubicBezTo>
                    <a:pt x="11408" y="2445"/>
                    <a:pt x="11343" y="2454"/>
                    <a:pt x="11277" y="2472"/>
                  </a:cubicBezTo>
                  <a:lnTo>
                    <a:pt x="9377" y="2981"/>
                  </a:lnTo>
                  <a:cubicBezTo>
                    <a:pt x="9020" y="3070"/>
                    <a:pt x="8779" y="3445"/>
                    <a:pt x="8833" y="3802"/>
                  </a:cubicBezTo>
                  <a:lnTo>
                    <a:pt x="5657" y="3802"/>
                  </a:lnTo>
                  <a:lnTo>
                    <a:pt x="6442" y="3016"/>
                  </a:lnTo>
                  <a:lnTo>
                    <a:pt x="6594" y="3168"/>
                  </a:lnTo>
                  <a:cubicBezTo>
                    <a:pt x="6738" y="3319"/>
                    <a:pt x="6925" y="3388"/>
                    <a:pt x="7111" y="3388"/>
                  </a:cubicBezTo>
                  <a:cubicBezTo>
                    <a:pt x="7432" y="3388"/>
                    <a:pt x="7749" y="3183"/>
                    <a:pt x="7834" y="2838"/>
                  </a:cubicBezTo>
                  <a:lnTo>
                    <a:pt x="8342" y="938"/>
                  </a:lnTo>
                  <a:cubicBezTo>
                    <a:pt x="8413" y="679"/>
                    <a:pt x="8342" y="412"/>
                    <a:pt x="8155" y="224"/>
                  </a:cubicBezTo>
                  <a:cubicBezTo>
                    <a:pt x="8015" y="78"/>
                    <a:pt x="7831" y="1"/>
                    <a:pt x="7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3" name="Google Shape;14903;p116"/>
            <p:cNvSpPr/>
            <p:nvPr/>
          </p:nvSpPr>
          <p:spPr>
            <a:xfrm>
              <a:off x="1615342" y="3696805"/>
              <a:ext cx="388488" cy="280047"/>
            </a:xfrm>
            <a:custGeom>
              <a:avLst/>
              <a:gdLst/>
              <a:ahLst/>
              <a:cxnLst/>
              <a:rect l="l" t="t" r="r" b="b"/>
              <a:pathLst>
                <a:path w="17067" h="12303" extrusionOk="0">
                  <a:moveTo>
                    <a:pt x="10019" y="10697"/>
                  </a:moveTo>
                  <a:lnTo>
                    <a:pt x="9912" y="11000"/>
                  </a:lnTo>
                  <a:lnTo>
                    <a:pt x="7155" y="11000"/>
                  </a:lnTo>
                  <a:lnTo>
                    <a:pt x="7048" y="10697"/>
                  </a:lnTo>
                  <a:close/>
                  <a:moveTo>
                    <a:pt x="16567" y="10697"/>
                  </a:moveTo>
                  <a:lnTo>
                    <a:pt x="16567" y="11241"/>
                  </a:lnTo>
                  <a:cubicBezTo>
                    <a:pt x="16567" y="11553"/>
                    <a:pt x="16317" y="11803"/>
                    <a:pt x="16014" y="11803"/>
                  </a:cubicBezTo>
                  <a:lnTo>
                    <a:pt x="1062" y="11803"/>
                  </a:lnTo>
                  <a:cubicBezTo>
                    <a:pt x="750" y="11803"/>
                    <a:pt x="500" y="11553"/>
                    <a:pt x="500" y="11241"/>
                  </a:cubicBezTo>
                  <a:lnTo>
                    <a:pt x="500" y="10697"/>
                  </a:lnTo>
                  <a:lnTo>
                    <a:pt x="6522" y="10697"/>
                  </a:lnTo>
                  <a:lnTo>
                    <a:pt x="6709" y="11223"/>
                  </a:lnTo>
                  <a:cubicBezTo>
                    <a:pt x="6763" y="11393"/>
                    <a:pt x="6923" y="11500"/>
                    <a:pt x="7093" y="11500"/>
                  </a:cubicBezTo>
                  <a:lnTo>
                    <a:pt x="9983" y="11500"/>
                  </a:lnTo>
                  <a:cubicBezTo>
                    <a:pt x="10153" y="11500"/>
                    <a:pt x="10313" y="11393"/>
                    <a:pt x="10367" y="11223"/>
                  </a:cubicBezTo>
                  <a:lnTo>
                    <a:pt x="10545" y="10697"/>
                  </a:lnTo>
                  <a:close/>
                  <a:moveTo>
                    <a:pt x="2177" y="1"/>
                  </a:moveTo>
                  <a:cubicBezTo>
                    <a:pt x="1473" y="1"/>
                    <a:pt x="902" y="571"/>
                    <a:pt x="902" y="1276"/>
                  </a:cubicBezTo>
                  <a:lnTo>
                    <a:pt x="902" y="9421"/>
                  </a:lnTo>
                  <a:cubicBezTo>
                    <a:pt x="902" y="9715"/>
                    <a:pt x="1000" y="9983"/>
                    <a:pt x="1169" y="10197"/>
                  </a:cubicBezTo>
                  <a:lnTo>
                    <a:pt x="456" y="10197"/>
                  </a:lnTo>
                  <a:cubicBezTo>
                    <a:pt x="206" y="10197"/>
                    <a:pt x="1" y="10402"/>
                    <a:pt x="1" y="10652"/>
                  </a:cubicBezTo>
                  <a:lnTo>
                    <a:pt x="1" y="11241"/>
                  </a:lnTo>
                  <a:cubicBezTo>
                    <a:pt x="1" y="11830"/>
                    <a:pt x="474" y="12303"/>
                    <a:pt x="1062" y="12303"/>
                  </a:cubicBezTo>
                  <a:lnTo>
                    <a:pt x="16014" y="12303"/>
                  </a:lnTo>
                  <a:cubicBezTo>
                    <a:pt x="16594" y="12303"/>
                    <a:pt x="17067" y="11830"/>
                    <a:pt x="17067" y="11241"/>
                  </a:cubicBezTo>
                  <a:lnTo>
                    <a:pt x="17067" y="10652"/>
                  </a:lnTo>
                  <a:cubicBezTo>
                    <a:pt x="17067" y="10402"/>
                    <a:pt x="16870" y="10197"/>
                    <a:pt x="16621" y="10197"/>
                  </a:cubicBezTo>
                  <a:lnTo>
                    <a:pt x="15907" y="10197"/>
                  </a:lnTo>
                  <a:cubicBezTo>
                    <a:pt x="16068" y="9983"/>
                    <a:pt x="16166" y="9715"/>
                    <a:pt x="16166" y="9421"/>
                  </a:cubicBezTo>
                  <a:lnTo>
                    <a:pt x="16166" y="8520"/>
                  </a:lnTo>
                  <a:cubicBezTo>
                    <a:pt x="16166" y="8386"/>
                    <a:pt x="16076" y="8270"/>
                    <a:pt x="15952" y="8261"/>
                  </a:cubicBezTo>
                  <a:cubicBezTo>
                    <a:pt x="15941" y="8260"/>
                    <a:pt x="15931" y="8260"/>
                    <a:pt x="15921" y="8260"/>
                  </a:cubicBezTo>
                  <a:cubicBezTo>
                    <a:pt x="15782" y="8260"/>
                    <a:pt x="15666" y="8370"/>
                    <a:pt x="15666" y="8511"/>
                  </a:cubicBezTo>
                  <a:lnTo>
                    <a:pt x="15666" y="9421"/>
                  </a:lnTo>
                  <a:cubicBezTo>
                    <a:pt x="15666" y="9849"/>
                    <a:pt x="15318" y="10197"/>
                    <a:pt x="14890" y="10197"/>
                  </a:cubicBezTo>
                  <a:lnTo>
                    <a:pt x="2177" y="10197"/>
                  </a:lnTo>
                  <a:cubicBezTo>
                    <a:pt x="1749" y="10197"/>
                    <a:pt x="1401" y="9849"/>
                    <a:pt x="1401" y="9421"/>
                  </a:cubicBezTo>
                  <a:lnTo>
                    <a:pt x="1401" y="1276"/>
                  </a:lnTo>
                  <a:cubicBezTo>
                    <a:pt x="1401" y="848"/>
                    <a:pt x="1749" y="500"/>
                    <a:pt x="2177" y="500"/>
                  </a:cubicBezTo>
                  <a:lnTo>
                    <a:pt x="2677" y="500"/>
                  </a:lnTo>
                  <a:cubicBezTo>
                    <a:pt x="3016" y="491"/>
                    <a:pt x="3007" y="9"/>
                    <a:pt x="2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4" name="Google Shape;14904;p116"/>
            <p:cNvSpPr/>
            <p:nvPr/>
          </p:nvSpPr>
          <p:spPr>
            <a:xfrm>
              <a:off x="1882369" y="3782505"/>
              <a:ext cx="42270" cy="11381"/>
            </a:xfrm>
            <a:custGeom>
              <a:avLst/>
              <a:gdLst/>
              <a:ahLst/>
              <a:cxnLst/>
              <a:rect l="l" t="t" r="r" b="b"/>
              <a:pathLst>
                <a:path w="1857" h="500" extrusionOk="0">
                  <a:moveTo>
                    <a:pt x="331" y="0"/>
                  </a:moveTo>
                  <a:cubicBezTo>
                    <a:pt x="1" y="9"/>
                    <a:pt x="1" y="491"/>
                    <a:pt x="331" y="500"/>
                  </a:cubicBezTo>
                  <a:lnTo>
                    <a:pt x="1518" y="500"/>
                  </a:lnTo>
                  <a:cubicBezTo>
                    <a:pt x="1848" y="491"/>
                    <a:pt x="1857" y="9"/>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5" name="Google Shape;14905;p116"/>
            <p:cNvSpPr/>
            <p:nvPr/>
          </p:nvSpPr>
          <p:spPr>
            <a:xfrm>
              <a:off x="1854963" y="3804631"/>
              <a:ext cx="69676" cy="11404"/>
            </a:xfrm>
            <a:custGeom>
              <a:avLst/>
              <a:gdLst/>
              <a:ahLst/>
              <a:cxnLst/>
              <a:rect l="l" t="t" r="r" b="b"/>
              <a:pathLst>
                <a:path w="3061" h="501" extrusionOk="0">
                  <a:moveTo>
                    <a:pt x="331" y="1"/>
                  </a:moveTo>
                  <a:cubicBezTo>
                    <a:pt x="10" y="9"/>
                    <a:pt x="1" y="491"/>
                    <a:pt x="331" y="500"/>
                  </a:cubicBezTo>
                  <a:lnTo>
                    <a:pt x="2722" y="500"/>
                  </a:lnTo>
                  <a:cubicBezTo>
                    <a:pt x="3052" y="491"/>
                    <a:pt x="3061" y="9"/>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6" name="Google Shape;14906;p116"/>
            <p:cNvSpPr/>
            <p:nvPr/>
          </p:nvSpPr>
          <p:spPr>
            <a:xfrm>
              <a:off x="1854963" y="3825754"/>
              <a:ext cx="69676" cy="11381"/>
            </a:xfrm>
            <a:custGeom>
              <a:avLst/>
              <a:gdLst/>
              <a:ahLst/>
              <a:cxnLst/>
              <a:rect l="l" t="t" r="r" b="b"/>
              <a:pathLst>
                <a:path w="3061" h="500" extrusionOk="0">
                  <a:moveTo>
                    <a:pt x="331" y="0"/>
                  </a:moveTo>
                  <a:cubicBezTo>
                    <a:pt x="10" y="9"/>
                    <a:pt x="1" y="491"/>
                    <a:pt x="331" y="500"/>
                  </a:cubicBezTo>
                  <a:lnTo>
                    <a:pt x="2722" y="500"/>
                  </a:lnTo>
                  <a:cubicBezTo>
                    <a:pt x="3052" y="491"/>
                    <a:pt x="3061" y="9"/>
                    <a:pt x="2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7" name="Google Shape;14907;p116"/>
            <p:cNvSpPr/>
            <p:nvPr/>
          </p:nvSpPr>
          <p:spPr>
            <a:xfrm>
              <a:off x="1766622" y="3851544"/>
              <a:ext cx="91209" cy="37171"/>
            </a:xfrm>
            <a:custGeom>
              <a:avLst/>
              <a:gdLst/>
              <a:ahLst/>
              <a:cxnLst/>
              <a:rect l="l" t="t" r="r" b="b"/>
              <a:pathLst>
                <a:path w="4007" h="1633" extrusionOk="0">
                  <a:moveTo>
                    <a:pt x="2918" y="500"/>
                  </a:moveTo>
                  <a:cubicBezTo>
                    <a:pt x="3114" y="500"/>
                    <a:pt x="3266" y="669"/>
                    <a:pt x="3230" y="866"/>
                  </a:cubicBezTo>
                  <a:cubicBezTo>
                    <a:pt x="3213" y="1026"/>
                    <a:pt x="3070" y="1133"/>
                    <a:pt x="2909" y="1133"/>
                  </a:cubicBezTo>
                  <a:lnTo>
                    <a:pt x="857" y="1133"/>
                  </a:lnTo>
                  <a:cubicBezTo>
                    <a:pt x="438" y="1124"/>
                    <a:pt x="438" y="518"/>
                    <a:pt x="857" y="500"/>
                  </a:cubicBezTo>
                  <a:close/>
                  <a:moveTo>
                    <a:pt x="875" y="0"/>
                  </a:moveTo>
                  <a:cubicBezTo>
                    <a:pt x="456" y="0"/>
                    <a:pt x="72" y="339"/>
                    <a:pt x="37" y="759"/>
                  </a:cubicBezTo>
                  <a:cubicBezTo>
                    <a:pt x="1" y="1231"/>
                    <a:pt x="385" y="1633"/>
                    <a:pt x="857" y="1633"/>
                  </a:cubicBezTo>
                  <a:lnTo>
                    <a:pt x="2918" y="1633"/>
                  </a:lnTo>
                  <a:cubicBezTo>
                    <a:pt x="4006" y="1597"/>
                    <a:pt x="4006" y="45"/>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8" name="Google Shape;14908;p116"/>
          <p:cNvGrpSpPr/>
          <p:nvPr/>
        </p:nvGrpSpPr>
        <p:grpSpPr>
          <a:xfrm>
            <a:off x="2226242" y="3599358"/>
            <a:ext cx="390855" cy="388419"/>
            <a:chOff x="2226242" y="3599358"/>
            <a:chExt cx="390855" cy="388419"/>
          </a:xfrm>
        </p:grpSpPr>
        <p:sp>
          <p:nvSpPr>
            <p:cNvPr id="14909" name="Google Shape;14909;p116"/>
            <p:cNvSpPr/>
            <p:nvPr/>
          </p:nvSpPr>
          <p:spPr>
            <a:xfrm>
              <a:off x="2575646" y="3759743"/>
              <a:ext cx="23172" cy="16366"/>
            </a:xfrm>
            <a:custGeom>
              <a:avLst/>
              <a:gdLst/>
              <a:ahLst/>
              <a:cxnLst/>
              <a:rect l="l" t="t" r="r" b="b"/>
              <a:pathLst>
                <a:path w="1018" h="719" extrusionOk="0">
                  <a:moveTo>
                    <a:pt x="359" y="1"/>
                  </a:moveTo>
                  <a:cubicBezTo>
                    <a:pt x="134" y="1"/>
                    <a:pt x="0" y="322"/>
                    <a:pt x="241" y="465"/>
                  </a:cubicBezTo>
                  <a:lnTo>
                    <a:pt x="607" y="688"/>
                  </a:lnTo>
                  <a:cubicBezTo>
                    <a:pt x="644" y="708"/>
                    <a:pt x="687" y="718"/>
                    <a:pt x="729" y="718"/>
                  </a:cubicBezTo>
                  <a:cubicBezTo>
                    <a:pt x="817" y="718"/>
                    <a:pt x="907" y="674"/>
                    <a:pt x="955" y="590"/>
                  </a:cubicBezTo>
                  <a:cubicBezTo>
                    <a:pt x="1017" y="474"/>
                    <a:pt x="982" y="322"/>
                    <a:pt x="857" y="251"/>
                  </a:cubicBezTo>
                  <a:lnTo>
                    <a:pt x="491" y="37"/>
                  </a:lnTo>
                  <a:cubicBezTo>
                    <a:pt x="445" y="12"/>
                    <a:pt x="401"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0" name="Google Shape;14910;p116"/>
            <p:cNvSpPr/>
            <p:nvPr/>
          </p:nvSpPr>
          <p:spPr>
            <a:xfrm>
              <a:off x="2587415" y="3724415"/>
              <a:ext cx="23377" cy="11404"/>
            </a:xfrm>
            <a:custGeom>
              <a:avLst/>
              <a:gdLst/>
              <a:ahLst/>
              <a:cxnLst/>
              <a:rect l="l" t="t" r="r" b="b"/>
              <a:pathLst>
                <a:path w="1027" h="501" extrusionOk="0">
                  <a:moveTo>
                    <a:pt x="268" y="1"/>
                  </a:moveTo>
                  <a:cubicBezTo>
                    <a:pt x="117" y="1"/>
                    <a:pt x="1" y="135"/>
                    <a:pt x="19" y="286"/>
                  </a:cubicBezTo>
                  <a:cubicBezTo>
                    <a:pt x="36" y="411"/>
                    <a:pt x="144" y="500"/>
                    <a:pt x="277" y="500"/>
                  </a:cubicBezTo>
                  <a:lnTo>
                    <a:pt x="697" y="500"/>
                  </a:lnTo>
                  <a:cubicBezTo>
                    <a:pt x="1027" y="491"/>
                    <a:pt x="1027" y="19"/>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1" name="Google Shape;14911;p116"/>
            <p:cNvSpPr/>
            <p:nvPr/>
          </p:nvSpPr>
          <p:spPr>
            <a:xfrm>
              <a:off x="2576056" y="3683602"/>
              <a:ext cx="24583" cy="16275"/>
            </a:xfrm>
            <a:custGeom>
              <a:avLst/>
              <a:gdLst/>
              <a:ahLst/>
              <a:cxnLst/>
              <a:rect l="l" t="t" r="r" b="b"/>
              <a:pathLst>
                <a:path w="1080" h="715" extrusionOk="0">
                  <a:moveTo>
                    <a:pt x="721" y="0"/>
                  </a:moveTo>
                  <a:cubicBezTo>
                    <a:pt x="679" y="0"/>
                    <a:pt x="635" y="11"/>
                    <a:pt x="589" y="36"/>
                  </a:cubicBezTo>
                  <a:lnTo>
                    <a:pt x="223" y="250"/>
                  </a:lnTo>
                  <a:cubicBezTo>
                    <a:pt x="0" y="375"/>
                    <a:pt x="89" y="714"/>
                    <a:pt x="348" y="714"/>
                  </a:cubicBezTo>
                  <a:cubicBezTo>
                    <a:pt x="384" y="714"/>
                    <a:pt x="428" y="705"/>
                    <a:pt x="473" y="679"/>
                  </a:cubicBezTo>
                  <a:lnTo>
                    <a:pt x="839" y="465"/>
                  </a:lnTo>
                  <a:cubicBezTo>
                    <a:pt x="1080" y="321"/>
                    <a:pt x="946"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2" name="Google Shape;14912;p116"/>
            <p:cNvSpPr/>
            <p:nvPr/>
          </p:nvSpPr>
          <p:spPr>
            <a:xfrm>
              <a:off x="2226242" y="3599358"/>
              <a:ext cx="390855" cy="388419"/>
            </a:xfrm>
            <a:custGeom>
              <a:avLst/>
              <a:gdLst/>
              <a:ahLst/>
              <a:cxnLst/>
              <a:rect l="l" t="t" r="r" b="b"/>
              <a:pathLst>
                <a:path w="17171" h="17064" extrusionOk="0">
                  <a:moveTo>
                    <a:pt x="7946" y="3969"/>
                  </a:moveTo>
                  <a:cubicBezTo>
                    <a:pt x="8080" y="3969"/>
                    <a:pt x="8187" y="4076"/>
                    <a:pt x="8187" y="4210"/>
                  </a:cubicBezTo>
                  <a:lnTo>
                    <a:pt x="8187" y="7288"/>
                  </a:lnTo>
                  <a:cubicBezTo>
                    <a:pt x="8187" y="7422"/>
                    <a:pt x="8080" y="7529"/>
                    <a:pt x="7946" y="7529"/>
                  </a:cubicBezTo>
                  <a:lnTo>
                    <a:pt x="6635" y="7529"/>
                  </a:lnTo>
                  <a:cubicBezTo>
                    <a:pt x="5680" y="7529"/>
                    <a:pt x="4868" y="6788"/>
                    <a:pt x="4824" y="5834"/>
                  </a:cubicBezTo>
                  <a:cubicBezTo>
                    <a:pt x="4779" y="4808"/>
                    <a:pt x="5600" y="3969"/>
                    <a:pt x="6608" y="3969"/>
                  </a:cubicBezTo>
                  <a:close/>
                  <a:moveTo>
                    <a:pt x="8615" y="7564"/>
                  </a:moveTo>
                  <a:cubicBezTo>
                    <a:pt x="8811" y="7627"/>
                    <a:pt x="8999" y="7698"/>
                    <a:pt x="9177" y="7761"/>
                  </a:cubicBezTo>
                  <a:cubicBezTo>
                    <a:pt x="9186" y="7796"/>
                    <a:pt x="9186" y="7823"/>
                    <a:pt x="9186" y="7859"/>
                  </a:cubicBezTo>
                  <a:cubicBezTo>
                    <a:pt x="9193" y="8285"/>
                    <a:pt x="8819" y="8604"/>
                    <a:pt x="8424" y="8604"/>
                  </a:cubicBezTo>
                  <a:cubicBezTo>
                    <a:pt x="8299" y="8604"/>
                    <a:pt x="8171" y="8572"/>
                    <a:pt x="8053" y="8501"/>
                  </a:cubicBezTo>
                  <a:lnTo>
                    <a:pt x="8053" y="8002"/>
                  </a:lnTo>
                  <a:cubicBezTo>
                    <a:pt x="8312" y="7966"/>
                    <a:pt x="8517" y="7796"/>
                    <a:pt x="8615" y="7564"/>
                  </a:cubicBezTo>
                  <a:close/>
                  <a:moveTo>
                    <a:pt x="13593" y="1677"/>
                  </a:moveTo>
                  <a:lnTo>
                    <a:pt x="13593" y="9804"/>
                  </a:lnTo>
                  <a:cubicBezTo>
                    <a:pt x="12879" y="9143"/>
                    <a:pt x="11282" y="7895"/>
                    <a:pt x="8686" y="7065"/>
                  </a:cubicBezTo>
                  <a:lnTo>
                    <a:pt x="8686" y="4406"/>
                  </a:lnTo>
                  <a:cubicBezTo>
                    <a:pt x="11122" y="3630"/>
                    <a:pt x="12264" y="2863"/>
                    <a:pt x="13593" y="1677"/>
                  </a:cubicBezTo>
                  <a:close/>
                  <a:moveTo>
                    <a:pt x="6055" y="7948"/>
                  </a:moveTo>
                  <a:cubicBezTo>
                    <a:pt x="6237" y="8004"/>
                    <a:pt x="6539" y="8016"/>
                    <a:pt x="6839" y="8016"/>
                  </a:cubicBezTo>
                  <a:cubicBezTo>
                    <a:pt x="7062" y="8016"/>
                    <a:pt x="7284" y="8009"/>
                    <a:pt x="7453" y="8009"/>
                  </a:cubicBezTo>
                  <a:cubicBezTo>
                    <a:pt x="7489" y="8009"/>
                    <a:pt x="7523" y="8010"/>
                    <a:pt x="7553" y="8010"/>
                  </a:cubicBezTo>
                  <a:lnTo>
                    <a:pt x="7553" y="9964"/>
                  </a:lnTo>
                  <a:cubicBezTo>
                    <a:pt x="7553" y="10348"/>
                    <a:pt x="7268" y="10687"/>
                    <a:pt x="6875" y="10722"/>
                  </a:cubicBezTo>
                  <a:cubicBezTo>
                    <a:pt x="6850" y="10725"/>
                    <a:pt x="6825" y="10726"/>
                    <a:pt x="6800" y="10726"/>
                  </a:cubicBezTo>
                  <a:cubicBezTo>
                    <a:pt x="6388" y="10726"/>
                    <a:pt x="6055" y="10385"/>
                    <a:pt x="6055" y="9973"/>
                  </a:cubicBezTo>
                  <a:lnTo>
                    <a:pt x="6055" y="7948"/>
                  </a:lnTo>
                  <a:close/>
                  <a:moveTo>
                    <a:pt x="12674" y="11615"/>
                  </a:moveTo>
                  <a:lnTo>
                    <a:pt x="12933" y="11873"/>
                  </a:lnTo>
                  <a:cubicBezTo>
                    <a:pt x="13004" y="11945"/>
                    <a:pt x="13004" y="12061"/>
                    <a:pt x="12933" y="12132"/>
                  </a:cubicBezTo>
                  <a:lnTo>
                    <a:pt x="12174" y="12890"/>
                  </a:lnTo>
                  <a:cubicBezTo>
                    <a:pt x="12139" y="12926"/>
                    <a:pt x="12092" y="12944"/>
                    <a:pt x="12045" y="12944"/>
                  </a:cubicBezTo>
                  <a:cubicBezTo>
                    <a:pt x="11998" y="12944"/>
                    <a:pt x="11951" y="12926"/>
                    <a:pt x="11916" y="12890"/>
                  </a:cubicBezTo>
                  <a:lnTo>
                    <a:pt x="11657" y="12632"/>
                  </a:lnTo>
                  <a:cubicBezTo>
                    <a:pt x="12032" y="12328"/>
                    <a:pt x="12371" y="11980"/>
                    <a:pt x="12674" y="11615"/>
                  </a:cubicBezTo>
                  <a:close/>
                  <a:moveTo>
                    <a:pt x="7246" y="485"/>
                  </a:moveTo>
                  <a:cubicBezTo>
                    <a:pt x="8865" y="485"/>
                    <a:pt x="10504" y="1081"/>
                    <a:pt x="11818" y="2417"/>
                  </a:cubicBezTo>
                  <a:cubicBezTo>
                    <a:pt x="11675" y="2506"/>
                    <a:pt x="11532" y="2595"/>
                    <a:pt x="11381" y="2685"/>
                  </a:cubicBezTo>
                  <a:cubicBezTo>
                    <a:pt x="10175" y="1510"/>
                    <a:pt x="8695" y="986"/>
                    <a:pt x="7235" y="986"/>
                  </a:cubicBezTo>
                  <a:cubicBezTo>
                    <a:pt x="4070" y="986"/>
                    <a:pt x="999" y="3450"/>
                    <a:pt x="1023" y="7101"/>
                  </a:cubicBezTo>
                  <a:cubicBezTo>
                    <a:pt x="1023" y="8787"/>
                    <a:pt x="1701" y="10357"/>
                    <a:pt x="2923" y="11516"/>
                  </a:cubicBezTo>
                  <a:cubicBezTo>
                    <a:pt x="2973" y="11566"/>
                    <a:pt x="3035" y="11591"/>
                    <a:pt x="3098" y="11591"/>
                  </a:cubicBezTo>
                  <a:cubicBezTo>
                    <a:pt x="3172" y="11591"/>
                    <a:pt x="3245" y="11557"/>
                    <a:pt x="3298" y="11490"/>
                  </a:cubicBezTo>
                  <a:cubicBezTo>
                    <a:pt x="3369" y="11383"/>
                    <a:pt x="3352" y="11240"/>
                    <a:pt x="3262" y="11151"/>
                  </a:cubicBezTo>
                  <a:cubicBezTo>
                    <a:pt x="2147" y="10080"/>
                    <a:pt x="1532" y="8644"/>
                    <a:pt x="1532" y="7101"/>
                  </a:cubicBezTo>
                  <a:cubicBezTo>
                    <a:pt x="1507" y="3761"/>
                    <a:pt x="4319" y="1484"/>
                    <a:pt x="7225" y="1484"/>
                  </a:cubicBezTo>
                  <a:cubicBezTo>
                    <a:pt x="8517" y="1484"/>
                    <a:pt x="9829" y="1935"/>
                    <a:pt x="10917" y="2943"/>
                  </a:cubicBezTo>
                  <a:cubicBezTo>
                    <a:pt x="10274" y="3291"/>
                    <a:pt x="9507" y="3621"/>
                    <a:pt x="8624" y="3889"/>
                  </a:cubicBezTo>
                  <a:cubicBezTo>
                    <a:pt x="8508" y="3621"/>
                    <a:pt x="8240" y="3434"/>
                    <a:pt x="7937" y="3434"/>
                  </a:cubicBezTo>
                  <a:lnTo>
                    <a:pt x="6599" y="3434"/>
                  </a:lnTo>
                  <a:cubicBezTo>
                    <a:pt x="4199" y="3452"/>
                    <a:pt x="3459" y="6655"/>
                    <a:pt x="5555" y="7743"/>
                  </a:cubicBezTo>
                  <a:lnTo>
                    <a:pt x="5555" y="9964"/>
                  </a:lnTo>
                  <a:cubicBezTo>
                    <a:pt x="5586" y="10789"/>
                    <a:pt x="6195" y="11202"/>
                    <a:pt x="6804" y="11202"/>
                  </a:cubicBezTo>
                  <a:cubicBezTo>
                    <a:pt x="7413" y="11202"/>
                    <a:pt x="8022" y="10789"/>
                    <a:pt x="8053" y="9964"/>
                  </a:cubicBezTo>
                  <a:lnTo>
                    <a:pt x="8053" y="9027"/>
                  </a:lnTo>
                  <a:cubicBezTo>
                    <a:pt x="8177" y="9069"/>
                    <a:pt x="8303" y="9088"/>
                    <a:pt x="8428" y="9088"/>
                  </a:cubicBezTo>
                  <a:cubicBezTo>
                    <a:pt x="9055" y="9088"/>
                    <a:pt x="9639" y="8596"/>
                    <a:pt x="9677" y="7948"/>
                  </a:cubicBezTo>
                  <a:cubicBezTo>
                    <a:pt x="10774" y="8403"/>
                    <a:pt x="11639" y="8920"/>
                    <a:pt x="12273" y="9375"/>
                  </a:cubicBezTo>
                  <a:cubicBezTo>
                    <a:pt x="11402" y="11469"/>
                    <a:pt x="9244" y="12712"/>
                    <a:pt x="7077" y="12712"/>
                  </a:cubicBezTo>
                  <a:cubicBezTo>
                    <a:pt x="6068" y="12712"/>
                    <a:pt x="5057" y="12443"/>
                    <a:pt x="4172" y="11864"/>
                  </a:cubicBezTo>
                  <a:cubicBezTo>
                    <a:pt x="4132" y="11839"/>
                    <a:pt x="4087" y="11828"/>
                    <a:pt x="4043" y="11828"/>
                  </a:cubicBezTo>
                  <a:cubicBezTo>
                    <a:pt x="3960" y="11828"/>
                    <a:pt x="3880" y="11869"/>
                    <a:pt x="3833" y="11945"/>
                  </a:cubicBezTo>
                  <a:cubicBezTo>
                    <a:pt x="3753" y="12061"/>
                    <a:pt x="3789" y="12212"/>
                    <a:pt x="3914" y="12293"/>
                  </a:cubicBezTo>
                  <a:cubicBezTo>
                    <a:pt x="4893" y="12919"/>
                    <a:pt x="5997" y="13212"/>
                    <a:pt x="7093" y="13212"/>
                  </a:cubicBezTo>
                  <a:cubicBezTo>
                    <a:pt x="9400" y="13212"/>
                    <a:pt x="11673" y="11913"/>
                    <a:pt x="12683" y="9688"/>
                  </a:cubicBezTo>
                  <a:cubicBezTo>
                    <a:pt x="12835" y="9804"/>
                    <a:pt x="12968" y="9920"/>
                    <a:pt x="13084" y="10018"/>
                  </a:cubicBezTo>
                  <a:cubicBezTo>
                    <a:pt x="11978" y="12266"/>
                    <a:pt x="9650" y="13711"/>
                    <a:pt x="7143" y="13711"/>
                  </a:cubicBezTo>
                  <a:cubicBezTo>
                    <a:pt x="3494" y="13711"/>
                    <a:pt x="524" y="10749"/>
                    <a:pt x="524" y="7101"/>
                  </a:cubicBezTo>
                  <a:cubicBezTo>
                    <a:pt x="499" y="3142"/>
                    <a:pt x="3827" y="485"/>
                    <a:pt x="7246" y="485"/>
                  </a:cubicBezTo>
                  <a:close/>
                  <a:moveTo>
                    <a:pt x="13084" y="12685"/>
                  </a:moveTo>
                  <a:lnTo>
                    <a:pt x="13798" y="13408"/>
                  </a:lnTo>
                  <a:lnTo>
                    <a:pt x="13450" y="13756"/>
                  </a:lnTo>
                  <a:lnTo>
                    <a:pt x="12728" y="13042"/>
                  </a:lnTo>
                  <a:lnTo>
                    <a:pt x="13084" y="12685"/>
                  </a:lnTo>
                  <a:close/>
                  <a:moveTo>
                    <a:pt x="14253" y="13657"/>
                  </a:moveTo>
                  <a:lnTo>
                    <a:pt x="16046" y="15451"/>
                  </a:lnTo>
                  <a:lnTo>
                    <a:pt x="15493" y="15995"/>
                  </a:lnTo>
                  <a:lnTo>
                    <a:pt x="13709" y="14211"/>
                  </a:lnTo>
                  <a:lnTo>
                    <a:pt x="14253" y="13657"/>
                  </a:lnTo>
                  <a:close/>
                  <a:moveTo>
                    <a:pt x="16296" y="15906"/>
                  </a:moveTo>
                  <a:lnTo>
                    <a:pt x="16537" y="16138"/>
                  </a:lnTo>
                  <a:cubicBezTo>
                    <a:pt x="16635" y="16227"/>
                    <a:pt x="16635" y="16396"/>
                    <a:pt x="16537" y="16494"/>
                  </a:cubicBezTo>
                  <a:cubicBezTo>
                    <a:pt x="16488" y="16543"/>
                    <a:pt x="16423" y="16568"/>
                    <a:pt x="16358" y="16568"/>
                  </a:cubicBezTo>
                  <a:cubicBezTo>
                    <a:pt x="16294" y="16568"/>
                    <a:pt x="16229" y="16543"/>
                    <a:pt x="16180" y="16494"/>
                  </a:cubicBezTo>
                  <a:lnTo>
                    <a:pt x="15948" y="16253"/>
                  </a:lnTo>
                  <a:lnTo>
                    <a:pt x="16296" y="15906"/>
                  </a:lnTo>
                  <a:close/>
                  <a:moveTo>
                    <a:pt x="7236" y="0"/>
                  </a:moveTo>
                  <a:cubicBezTo>
                    <a:pt x="3574" y="0"/>
                    <a:pt x="39" y="2835"/>
                    <a:pt x="33" y="7118"/>
                  </a:cubicBezTo>
                  <a:cubicBezTo>
                    <a:pt x="0" y="11280"/>
                    <a:pt x="3529" y="14234"/>
                    <a:pt x="7235" y="14234"/>
                  </a:cubicBezTo>
                  <a:cubicBezTo>
                    <a:pt x="8605" y="14234"/>
                    <a:pt x="9999" y="13831"/>
                    <a:pt x="11247" y="12935"/>
                  </a:cubicBezTo>
                  <a:lnTo>
                    <a:pt x="11559" y="13247"/>
                  </a:lnTo>
                  <a:cubicBezTo>
                    <a:pt x="11693" y="13376"/>
                    <a:pt x="11867" y="13441"/>
                    <a:pt x="12041" y="13441"/>
                  </a:cubicBezTo>
                  <a:cubicBezTo>
                    <a:pt x="12144" y="13441"/>
                    <a:pt x="12248" y="13418"/>
                    <a:pt x="12344" y="13372"/>
                  </a:cubicBezTo>
                  <a:lnTo>
                    <a:pt x="13147" y="14175"/>
                  </a:lnTo>
                  <a:cubicBezTo>
                    <a:pt x="13138" y="14282"/>
                    <a:pt x="13174" y="14389"/>
                    <a:pt x="13254" y="14478"/>
                  </a:cubicBezTo>
                  <a:lnTo>
                    <a:pt x="15225" y="16441"/>
                  </a:lnTo>
                  <a:cubicBezTo>
                    <a:pt x="15298" y="16513"/>
                    <a:pt x="15392" y="16549"/>
                    <a:pt x="15488" y="16549"/>
                  </a:cubicBezTo>
                  <a:cubicBezTo>
                    <a:pt x="15498" y="16549"/>
                    <a:pt x="15509" y="16549"/>
                    <a:pt x="15520" y="16548"/>
                  </a:cubicBezTo>
                  <a:lnTo>
                    <a:pt x="15823" y="16842"/>
                  </a:lnTo>
                  <a:cubicBezTo>
                    <a:pt x="15961" y="16989"/>
                    <a:pt x="16156" y="17063"/>
                    <a:pt x="16351" y="17063"/>
                  </a:cubicBezTo>
                  <a:cubicBezTo>
                    <a:pt x="16546" y="17063"/>
                    <a:pt x="16742" y="16989"/>
                    <a:pt x="16885" y="16842"/>
                  </a:cubicBezTo>
                  <a:cubicBezTo>
                    <a:pt x="17170" y="16566"/>
                    <a:pt x="17170" y="16066"/>
                    <a:pt x="16885" y="15781"/>
                  </a:cubicBezTo>
                  <a:lnTo>
                    <a:pt x="16581" y="15486"/>
                  </a:lnTo>
                  <a:cubicBezTo>
                    <a:pt x="16599" y="15379"/>
                    <a:pt x="16555" y="15263"/>
                    <a:pt x="16474" y="15183"/>
                  </a:cubicBezTo>
                  <a:lnTo>
                    <a:pt x="14512" y="13220"/>
                  </a:lnTo>
                  <a:cubicBezTo>
                    <a:pt x="14440" y="13148"/>
                    <a:pt x="14338" y="13112"/>
                    <a:pt x="14241" y="13112"/>
                  </a:cubicBezTo>
                  <a:cubicBezTo>
                    <a:pt x="14230" y="13112"/>
                    <a:pt x="14219" y="13112"/>
                    <a:pt x="14208" y="13113"/>
                  </a:cubicBezTo>
                  <a:lnTo>
                    <a:pt x="13406" y="12310"/>
                  </a:lnTo>
                  <a:cubicBezTo>
                    <a:pt x="13539" y="12052"/>
                    <a:pt x="13495" y="11731"/>
                    <a:pt x="13281" y="11516"/>
                  </a:cubicBezTo>
                  <a:lnTo>
                    <a:pt x="12968" y="11213"/>
                  </a:lnTo>
                  <a:cubicBezTo>
                    <a:pt x="13156" y="10946"/>
                    <a:pt x="13325" y="10678"/>
                    <a:pt x="13468" y="10392"/>
                  </a:cubicBezTo>
                  <a:cubicBezTo>
                    <a:pt x="13522" y="10437"/>
                    <a:pt x="13557" y="10482"/>
                    <a:pt x="13593" y="10508"/>
                  </a:cubicBezTo>
                  <a:lnTo>
                    <a:pt x="13593" y="10714"/>
                  </a:lnTo>
                  <a:cubicBezTo>
                    <a:pt x="13611" y="11210"/>
                    <a:pt x="13976" y="11460"/>
                    <a:pt x="14341" y="11460"/>
                  </a:cubicBezTo>
                  <a:cubicBezTo>
                    <a:pt x="14705" y="11460"/>
                    <a:pt x="15069" y="11212"/>
                    <a:pt x="15092" y="10714"/>
                  </a:cubicBezTo>
                  <a:lnTo>
                    <a:pt x="15092" y="3461"/>
                  </a:lnTo>
                  <a:cubicBezTo>
                    <a:pt x="15092" y="3336"/>
                    <a:pt x="14994" y="3220"/>
                    <a:pt x="14869" y="3211"/>
                  </a:cubicBezTo>
                  <a:cubicBezTo>
                    <a:pt x="14855" y="3209"/>
                    <a:pt x="14841" y="3207"/>
                    <a:pt x="14828" y="3207"/>
                  </a:cubicBezTo>
                  <a:cubicBezTo>
                    <a:pt x="14695" y="3207"/>
                    <a:pt x="14592" y="3322"/>
                    <a:pt x="14592" y="3452"/>
                  </a:cubicBezTo>
                  <a:lnTo>
                    <a:pt x="14592" y="10714"/>
                  </a:lnTo>
                  <a:cubicBezTo>
                    <a:pt x="14588" y="10880"/>
                    <a:pt x="14463" y="10964"/>
                    <a:pt x="14340" y="10964"/>
                  </a:cubicBezTo>
                  <a:cubicBezTo>
                    <a:pt x="14218" y="10964"/>
                    <a:pt x="14097" y="10882"/>
                    <a:pt x="14093" y="10714"/>
                  </a:cubicBezTo>
                  <a:lnTo>
                    <a:pt x="14093" y="749"/>
                  </a:lnTo>
                  <a:cubicBezTo>
                    <a:pt x="14097" y="584"/>
                    <a:pt x="14217" y="501"/>
                    <a:pt x="14339" y="501"/>
                  </a:cubicBezTo>
                  <a:cubicBezTo>
                    <a:pt x="14461" y="501"/>
                    <a:pt x="14583" y="584"/>
                    <a:pt x="14592" y="749"/>
                  </a:cubicBezTo>
                  <a:lnTo>
                    <a:pt x="14592" y="2274"/>
                  </a:lnTo>
                  <a:cubicBezTo>
                    <a:pt x="14592" y="2408"/>
                    <a:pt x="14681" y="2515"/>
                    <a:pt x="14806" y="2533"/>
                  </a:cubicBezTo>
                  <a:cubicBezTo>
                    <a:pt x="14817" y="2534"/>
                    <a:pt x="14827" y="2535"/>
                    <a:pt x="14837" y="2535"/>
                  </a:cubicBezTo>
                  <a:cubicBezTo>
                    <a:pt x="14976" y="2535"/>
                    <a:pt x="15092" y="2425"/>
                    <a:pt x="15092" y="2283"/>
                  </a:cubicBezTo>
                  <a:lnTo>
                    <a:pt x="15092" y="749"/>
                  </a:lnTo>
                  <a:cubicBezTo>
                    <a:pt x="15074" y="253"/>
                    <a:pt x="14706" y="3"/>
                    <a:pt x="14340" y="3"/>
                  </a:cubicBezTo>
                  <a:cubicBezTo>
                    <a:pt x="13975" y="3"/>
                    <a:pt x="13611" y="250"/>
                    <a:pt x="13593" y="749"/>
                  </a:cubicBezTo>
                  <a:lnTo>
                    <a:pt x="13593" y="954"/>
                  </a:lnTo>
                  <a:cubicBezTo>
                    <a:pt x="13441" y="1123"/>
                    <a:pt x="12995" y="1596"/>
                    <a:pt x="12246" y="2140"/>
                  </a:cubicBezTo>
                  <a:cubicBezTo>
                    <a:pt x="10802" y="662"/>
                    <a:pt x="9004" y="0"/>
                    <a:pt x="7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3" name="Google Shape;14913;p116"/>
          <p:cNvGrpSpPr/>
          <p:nvPr/>
        </p:nvGrpSpPr>
        <p:grpSpPr>
          <a:xfrm>
            <a:off x="2838622" y="3621666"/>
            <a:ext cx="388488" cy="343782"/>
            <a:chOff x="2838622" y="3621666"/>
            <a:chExt cx="388488" cy="343782"/>
          </a:xfrm>
        </p:grpSpPr>
        <p:sp>
          <p:nvSpPr>
            <p:cNvPr id="14914" name="Google Shape;14914;p116"/>
            <p:cNvSpPr/>
            <p:nvPr/>
          </p:nvSpPr>
          <p:spPr>
            <a:xfrm>
              <a:off x="2858311" y="3680142"/>
              <a:ext cx="47141" cy="11404"/>
            </a:xfrm>
            <a:custGeom>
              <a:avLst/>
              <a:gdLst/>
              <a:ahLst/>
              <a:cxnLst/>
              <a:rect l="l" t="t" r="r" b="b"/>
              <a:pathLst>
                <a:path w="2071" h="501" extrusionOk="0">
                  <a:moveTo>
                    <a:pt x="331" y="1"/>
                  </a:moveTo>
                  <a:cubicBezTo>
                    <a:pt x="0" y="10"/>
                    <a:pt x="0" y="492"/>
                    <a:pt x="331" y="501"/>
                  </a:cubicBezTo>
                  <a:lnTo>
                    <a:pt x="1811" y="501"/>
                  </a:lnTo>
                  <a:cubicBezTo>
                    <a:pt x="1954" y="501"/>
                    <a:pt x="2070" y="367"/>
                    <a:pt x="2052" y="215"/>
                  </a:cubicBezTo>
                  <a:cubicBezTo>
                    <a:pt x="2043" y="90"/>
                    <a:pt x="1927" y="1"/>
                    <a:pt x="1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5" name="Google Shape;14915;p116"/>
            <p:cNvSpPr/>
            <p:nvPr/>
          </p:nvSpPr>
          <p:spPr>
            <a:xfrm>
              <a:off x="2859722" y="3701266"/>
              <a:ext cx="74160" cy="11404"/>
            </a:xfrm>
            <a:custGeom>
              <a:avLst/>
              <a:gdLst/>
              <a:ahLst/>
              <a:cxnLst/>
              <a:rect l="l" t="t" r="r" b="b"/>
              <a:pathLst>
                <a:path w="3258" h="501" extrusionOk="0">
                  <a:moveTo>
                    <a:pt x="269" y="1"/>
                  </a:moveTo>
                  <a:cubicBezTo>
                    <a:pt x="117" y="1"/>
                    <a:pt x="1" y="135"/>
                    <a:pt x="19" y="286"/>
                  </a:cubicBezTo>
                  <a:cubicBezTo>
                    <a:pt x="37" y="411"/>
                    <a:pt x="153" y="500"/>
                    <a:pt x="277" y="500"/>
                  </a:cubicBezTo>
                  <a:lnTo>
                    <a:pt x="2981" y="500"/>
                  </a:lnTo>
                  <a:cubicBezTo>
                    <a:pt x="3105" y="500"/>
                    <a:pt x="3221" y="411"/>
                    <a:pt x="3239" y="286"/>
                  </a:cubicBezTo>
                  <a:cubicBezTo>
                    <a:pt x="3257" y="135"/>
                    <a:pt x="3141" y="1"/>
                    <a:pt x="2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6" name="Google Shape;14916;p116"/>
            <p:cNvSpPr/>
            <p:nvPr/>
          </p:nvSpPr>
          <p:spPr>
            <a:xfrm>
              <a:off x="2995592" y="3651917"/>
              <a:ext cx="46914" cy="11404"/>
            </a:xfrm>
            <a:custGeom>
              <a:avLst/>
              <a:gdLst/>
              <a:ahLst/>
              <a:cxnLst/>
              <a:rect l="l" t="t" r="r" b="b"/>
              <a:pathLst>
                <a:path w="2061" h="501" extrusionOk="0">
                  <a:moveTo>
                    <a:pt x="250" y="1"/>
                  </a:moveTo>
                  <a:cubicBezTo>
                    <a:pt x="107" y="1"/>
                    <a:pt x="0" y="117"/>
                    <a:pt x="0" y="251"/>
                  </a:cubicBezTo>
                  <a:cubicBezTo>
                    <a:pt x="0" y="394"/>
                    <a:pt x="107" y="501"/>
                    <a:pt x="250" y="501"/>
                  </a:cubicBezTo>
                  <a:lnTo>
                    <a:pt x="1722" y="501"/>
                  </a:lnTo>
                  <a:cubicBezTo>
                    <a:pt x="2052" y="492"/>
                    <a:pt x="2061" y="19"/>
                    <a:pt x="1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7" name="Google Shape;14917;p116"/>
            <p:cNvSpPr/>
            <p:nvPr/>
          </p:nvSpPr>
          <p:spPr>
            <a:xfrm>
              <a:off x="2995592" y="3673245"/>
              <a:ext cx="73318" cy="11404"/>
            </a:xfrm>
            <a:custGeom>
              <a:avLst/>
              <a:gdLst/>
              <a:ahLst/>
              <a:cxnLst/>
              <a:rect l="l" t="t" r="r" b="b"/>
              <a:pathLst>
                <a:path w="3221" h="501" extrusionOk="0">
                  <a:moveTo>
                    <a:pt x="250" y="1"/>
                  </a:moveTo>
                  <a:cubicBezTo>
                    <a:pt x="107" y="1"/>
                    <a:pt x="0" y="117"/>
                    <a:pt x="0" y="250"/>
                  </a:cubicBezTo>
                  <a:cubicBezTo>
                    <a:pt x="0" y="393"/>
                    <a:pt x="107" y="500"/>
                    <a:pt x="250" y="500"/>
                  </a:cubicBezTo>
                  <a:lnTo>
                    <a:pt x="2971" y="500"/>
                  </a:lnTo>
                  <a:cubicBezTo>
                    <a:pt x="3105" y="500"/>
                    <a:pt x="3221" y="393"/>
                    <a:pt x="3221" y="250"/>
                  </a:cubicBezTo>
                  <a:cubicBezTo>
                    <a:pt x="3221" y="117"/>
                    <a:pt x="3105" y="1"/>
                    <a:pt x="2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8" name="Google Shape;14918;p116"/>
            <p:cNvSpPr/>
            <p:nvPr/>
          </p:nvSpPr>
          <p:spPr>
            <a:xfrm>
              <a:off x="2838622" y="3621666"/>
              <a:ext cx="388488" cy="343782"/>
            </a:xfrm>
            <a:custGeom>
              <a:avLst/>
              <a:gdLst/>
              <a:ahLst/>
              <a:cxnLst/>
              <a:rect l="l" t="t" r="r" b="b"/>
              <a:pathLst>
                <a:path w="17067" h="15103" extrusionOk="0">
                  <a:moveTo>
                    <a:pt x="10188" y="500"/>
                  </a:moveTo>
                  <a:cubicBezTo>
                    <a:pt x="10438" y="500"/>
                    <a:pt x="10634" y="697"/>
                    <a:pt x="10634" y="946"/>
                  </a:cubicBezTo>
                  <a:lnTo>
                    <a:pt x="10634" y="3159"/>
                  </a:lnTo>
                  <a:cubicBezTo>
                    <a:pt x="10634" y="3400"/>
                    <a:pt x="10438" y="3596"/>
                    <a:pt x="10188" y="3596"/>
                  </a:cubicBezTo>
                  <a:lnTo>
                    <a:pt x="6905" y="3596"/>
                  </a:lnTo>
                  <a:cubicBezTo>
                    <a:pt x="6664" y="3596"/>
                    <a:pt x="6468" y="3400"/>
                    <a:pt x="6468" y="3159"/>
                  </a:cubicBezTo>
                  <a:lnTo>
                    <a:pt x="6468" y="946"/>
                  </a:lnTo>
                  <a:cubicBezTo>
                    <a:pt x="6468" y="697"/>
                    <a:pt x="6664" y="500"/>
                    <a:pt x="6905" y="500"/>
                  </a:cubicBezTo>
                  <a:close/>
                  <a:moveTo>
                    <a:pt x="16120" y="1731"/>
                  </a:moveTo>
                  <a:cubicBezTo>
                    <a:pt x="16370" y="1731"/>
                    <a:pt x="16567" y="1928"/>
                    <a:pt x="16567" y="2177"/>
                  </a:cubicBezTo>
                  <a:lnTo>
                    <a:pt x="16567" y="4390"/>
                  </a:lnTo>
                  <a:cubicBezTo>
                    <a:pt x="16567" y="4640"/>
                    <a:pt x="16370" y="4836"/>
                    <a:pt x="16120" y="4836"/>
                  </a:cubicBezTo>
                  <a:lnTo>
                    <a:pt x="12838" y="4836"/>
                  </a:lnTo>
                  <a:cubicBezTo>
                    <a:pt x="12597" y="4836"/>
                    <a:pt x="12400" y="4640"/>
                    <a:pt x="12400" y="4390"/>
                  </a:cubicBezTo>
                  <a:lnTo>
                    <a:pt x="12400" y="2177"/>
                  </a:lnTo>
                  <a:cubicBezTo>
                    <a:pt x="12400" y="1928"/>
                    <a:pt x="12597" y="1731"/>
                    <a:pt x="12838" y="1731"/>
                  </a:cubicBezTo>
                  <a:close/>
                  <a:moveTo>
                    <a:pt x="6905" y="1"/>
                  </a:moveTo>
                  <a:cubicBezTo>
                    <a:pt x="6388" y="1"/>
                    <a:pt x="5968" y="420"/>
                    <a:pt x="5968" y="946"/>
                  </a:cubicBezTo>
                  <a:lnTo>
                    <a:pt x="5968" y="3159"/>
                  </a:lnTo>
                  <a:cubicBezTo>
                    <a:pt x="5968" y="3676"/>
                    <a:pt x="6388" y="4104"/>
                    <a:pt x="6905" y="4104"/>
                  </a:cubicBezTo>
                  <a:lnTo>
                    <a:pt x="8270" y="4104"/>
                  </a:lnTo>
                  <a:lnTo>
                    <a:pt x="8270" y="6005"/>
                  </a:lnTo>
                  <a:cubicBezTo>
                    <a:pt x="6218" y="6129"/>
                    <a:pt x="4532" y="7601"/>
                    <a:pt x="4095" y="9537"/>
                  </a:cubicBezTo>
                  <a:lnTo>
                    <a:pt x="2801" y="8253"/>
                  </a:lnTo>
                  <a:lnTo>
                    <a:pt x="2801" y="5336"/>
                  </a:lnTo>
                  <a:lnTo>
                    <a:pt x="4229" y="5336"/>
                  </a:lnTo>
                  <a:cubicBezTo>
                    <a:pt x="4746" y="5336"/>
                    <a:pt x="5165" y="4907"/>
                    <a:pt x="5165" y="4390"/>
                  </a:cubicBezTo>
                  <a:lnTo>
                    <a:pt x="5165" y="1499"/>
                  </a:lnTo>
                  <a:cubicBezTo>
                    <a:pt x="5165" y="1348"/>
                    <a:pt x="5049" y="1232"/>
                    <a:pt x="4907" y="1232"/>
                  </a:cubicBezTo>
                  <a:lnTo>
                    <a:pt x="2462" y="1232"/>
                  </a:lnTo>
                  <a:cubicBezTo>
                    <a:pt x="2444" y="1232"/>
                    <a:pt x="2427" y="1241"/>
                    <a:pt x="2418" y="1250"/>
                  </a:cubicBezTo>
                  <a:cubicBezTo>
                    <a:pt x="2195" y="1473"/>
                    <a:pt x="2346" y="1731"/>
                    <a:pt x="2560" y="1731"/>
                  </a:cubicBezTo>
                  <a:lnTo>
                    <a:pt x="4229" y="1731"/>
                  </a:lnTo>
                  <a:cubicBezTo>
                    <a:pt x="4470" y="1731"/>
                    <a:pt x="4666" y="1928"/>
                    <a:pt x="4666" y="2177"/>
                  </a:cubicBezTo>
                  <a:lnTo>
                    <a:pt x="4666" y="4390"/>
                  </a:lnTo>
                  <a:cubicBezTo>
                    <a:pt x="4666" y="4640"/>
                    <a:pt x="4470" y="4836"/>
                    <a:pt x="4229" y="4836"/>
                  </a:cubicBezTo>
                  <a:lnTo>
                    <a:pt x="946" y="4836"/>
                  </a:lnTo>
                  <a:cubicBezTo>
                    <a:pt x="696" y="4836"/>
                    <a:pt x="500" y="4640"/>
                    <a:pt x="500" y="4390"/>
                  </a:cubicBezTo>
                  <a:lnTo>
                    <a:pt x="500" y="1999"/>
                  </a:lnTo>
                  <a:cubicBezTo>
                    <a:pt x="500" y="1847"/>
                    <a:pt x="616" y="1731"/>
                    <a:pt x="758" y="1731"/>
                  </a:cubicBezTo>
                  <a:lnTo>
                    <a:pt x="1410" y="1731"/>
                  </a:lnTo>
                  <a:cubicBezTo>
                    <a:pt x="1454" y="1731"/>
                    <a:pt x="1499" y="1714"/>
                    <a:pt x="1535" y="1678"/>
                  </a:cubicBezTo>
                  <a:cubicBezTo>
                    <a:pt x="1704" y="1473"/>
                    <a:pt x="1561" y="1232"/>
                    <a:pt x="1356" y="1232"/>
                  </a:cubicBezTo>
                  <a:lnTo>
                    <a:pt x="946" y="1232"/>
                  </a:lnTo>
                  <a:cubicBezTo>
                    <a:pt x="419" y="1232"/>
                    <a:pt x="0" y="1651"/>
                    <a:pt x="0" y="2177"/>
                  </a:cubicBezTo>
                  <a:lnTo>
                    <a:pt x="0" y="4390"/>
                  </a:lnTo>
                  <a:cubicBezTo>
                    <a:pt x="0" y="4907"/>
                    <a:pt x="419" y="5336"/>
                    <a:pt x="946" y="5336"/>
                  </a:cubicBezTo>
                  <a:lnTo>
                    <a:pt x="2302" y="5336"/>
                  </a:lnTo>
                  <a:lnTo>
                    <a:pt x="2302" y="8351"/>
                  </a:lnTo>
                  <a:cubicBezTo>
                    <a:pt x="2302" y="8422"/>
                    <a:pt x="2329" y="8485"/>
                    <a:pt x="2373" y="8529"/>
                  </a:cubicBezTo>
                  <a:lnTo>
                    <a:pt x="3997" y="10153"/>
                  </a:lnTo>
                  <a:cubicBezTo>
                    <a:pt x="3729" y="12993"/>
                    <a:pt x="6090" y="15102"/>
                    <a:pt x="8585" y="15102"/>
                  </a:cubicBezTo>
                  <a:cubicBezTo>
                    <a:pt x="9499" y="15102"/>
                    <a:pt x="10431" y="14819"/>
                    <a:pt x="11258" y="14185"/>
                  </a:cubicBezTo>
                  <a:cubicBezTo>
                    <a:pt x="11374" y="14105"/>
                    <a:pt x="11392" y="13944"/>
                    <a:pt x="11312" y="13837"/>
                  </a:cubicBezTo>
                  <a:cubicBezTo>
                    <a:pt x="11258" y="13772"/>
                    <a:pt x="11181" y="13737"/>
                    <a:pt x="11103" y="13737"/>
                  </a:cubicBezTo>
                  <a:cubicBezTo>
                    <a:pt x="11052" y="13737"/>
                    <a:pt x="11001" y="13752"/>
                    <a:pt x="10955" y="13784"/>
                  </a:cubicBezTo>
                  <a:cubicBezTo>
                    <a:pt x="10224" y="14345"/>
                    <a:pt x="9394" y="14597"/>
                    <a:pt x="8577" y="14597"/>
                  </a:cubicBezTo>
                  <a:cubicBezTo>
                    <a:pt x="6472" y="14597"/>
                    <a:pt x="4459" y="12923"/>
                    <a:pt x="4478" y="10545"/>
                  </a:cubicBezTo>
                  <a:cubicBezTo>
                    <a:pt x="4478" y="8315"/>
                    <a:pt x="6298" y="6504"/>
                    <a:pt x="8529" y="6504"/>
                  </a:cubicBezTo>
                  <a:cubicBezTo>
                    <a:pt x="8544" y="6504"/>
                    <a:pt x="8559" y="6504"/>
                    <a:pt x="8573" y="6504"/>
                  </a:cubicBezTo>
                  <a:cubicBezTo>
                    <a:pt x="11856" y="6504"/>
                    <a:pt x="13774" y="10406"/>
                    <a:pt x="11749" y="13008"/>
                  </a:cubicBezTo>
                  <a:cubicBezTo>
                    <a:pt x="11606" y="13202"/>
                    <a:pt x="11770" y="13411"/>
                    <a:pt x="11949" y="13411"/>
                  </a:cubicBezTo>
                  <a:cubicBezTo>
                    <a:pt x="12016" y="13411"/>
                    <a:pt x="12086" y="13381"/>
                    <a:pt x="12142" y="13311"/>
                  </a:cubicBezTo>
                  <a:cubicBezTo>
                    <a:pt x="12846" y="12401"/>
                    <a:pt x="13168" y="11250"/>
                    <a:pt x="13052" y="10099"/>
                  </a:cubicBezTo>
                  <a:cubicBezTo>
                    <a:pt x="13061" y="10099"/>
                    <a:pt x="14622" y="8538"/>
                    <a:pt x="14622" y="8529"/>
                  </a:cubicBezTo>
                  <a:cubicBezTo>
                    <a:pt x="14675" y="8485"/>
                    <a:pt x="14702" y="8422"/>
                    <a:pt x="14702" y="8351"/>
                  </a:cubicBezTo>
                  <a:lnTo>
                    <a:pt x="14702" y="5336"/>
                  </a:lnTo>
                  <a:lnTo>
                    <a:pt x="16120" y="5336"/>
                  </a:lnTo>
                  <a:cubicBezTo>
                    <a:pt x="16647" y="5336"/>
                    <a:pt x="17066" y="4907"/>
                    <a:pt x="17066" y="4390"/>
                  </a:cubicBezTo>
                  <a:lnTo>
                    <a:pt x="17066" y="2177"/>
                  </a:lnTo>
                  <a:cubicBezTo>
                    <a:pt x="17066" y="1660"/>
                    <a:pt x="16638" y="1232"/>
                    <a:pt x="16120" y="1232"/>
                  </a:cubicBezTo>
                  <a:lnTo>
                    <a:pt x="12838" y="1232"/>
                  </a:lnTo>
                  <a:cubicBezTo>
                    <a:pt x="12320" y="1232"/>
                    <a:pt x="11901" y="1651"/>
                    <a:pt x="11901" y="2177"/>
                  </a:cubicBezTo>
                  <a:lnTo>
                    <a:pt x="11901" y="4390"/>
                  </a:lnTo>
                  <a:cubicBezTo>
                    <a:pt x="11901" y="4907"/>
                    <a:pt x="12320" y="5336"/>
                    <a:pt x="12838" y="5336"/>
                  </a:cubicBezTo>
                  <a:lnTo>
                    <a:pt x="14202" y="5336"/>
                  </a:lnTo>
                  <a:lnTo>
                    <a:pt x="14202" y="8253"/>
                  </a:lnTo>
                  <a:lnTo>
                    <a:pt x="12953" y="9502"/>
                  </a:lnTo>
                  <a:cubicBezTo>
                    <a:pt x="12499" y="7566"/>
                    <a:pt x="10804" y="6103"/>
                    <a:pt x="8770" y="6005"/>
                  </a:cubicBezTo>
                  <a:lnTo>
                    <a:pt x="8770" y="4104"/>
                  </a:lnTo>
                  <a:lnTo>
                    <a:pt x="10188" y="4104"/>
                  </a:lnTo>
                  <a:cubicBezTo>
                    <a:pt x="10714" y="4104"/>
                    <a:pt x="11134" y="3676"/>
                    <a:pt x="11134" y="3159"/>
                  </a:cubicBezTo>
                  <a:lnTo>
                    <a:pt x="11134" y="946"/>
                  </a:lnTo>
                  <a:cubicBezTo>
                    <a:pt x="11134" y="420"/>
                    <a:pt x="10714" y="1"/>
                    <a:pt x="1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9" name="Google Shape;14919;p116"/>
            <p:cNvSpPr/>
            <p:nvPr/>
          </p:nvSpPr>
          <p:spPr>
            <a:xfrm>
              <a:off x="3130619" y="3680142"/>
              <a:ext cx="47141" cy="11404"/>
            </a:xfrm>
            <a:custGeom>
              <a:avLst/>
              <a:gdLst/>
              <a:ahLst/>
              <a:cxnLst/>
              <a:rect l="l" t="t" r="r" b="b"/>
              <a:pathLst>
                <a:path w="2071" h="501" extrusionOk="0">
                  <a:moveTo>
                    <a:pt x="268" y="1"/>
                  </a:moveTo>
                  <a:cubicBezTo>
                    <a:pt x="117" y="1"/>
                    <a:pt x="1" y="126"/>
                    <a:pt x="18" y="278"/>
                  </a:cubicBezTo>
                  <a:cubicBezTo>
                    <a:pt x="36" y="402"/>
                    <a:pt x="152" y="501"/>
                    <a:pt x="277" y="501"/>
                  </a:cubicBezTo>
                  <a:lnTo>
                    <a:pt x="1740" y="501"/>
                  </a:lnTo>
                  <a:cubicBezTo>
                    <a:pt x="2070" y="492"/>
                    <a:pt x="2070" y="10"/>
                    <a:pt x="1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0" name="Google Shape;14920;p116"/>
            <p:cNvSpPr/>
            <p:nvPr/>
          </p:nvSpPr>
          <p:spPr>
            <a:xfrm>
              <a:off x="3129208" y="3701266"/>
              <a:ext cx="76983" cy="11404"/>
            </a:xfrm>
            <a:custGeom>
              <a:avLst/>
              <a:gdLst/>
              <a:ahLst/>
              <a:cxnLst/>
              <a:rect l="l" t="t" r="r" b="b"/>
              <a:pathLst>
                <a:path w="3382" h="501" extrusionOk="0">
                  <a:moveTo>
                    <a:pt x="330" y="1"/>
                  </a:moveTo>
                  <a:cubicBezTo>
                    <a:pt x="0" y="10"/>
                    <a:pt x="0" y="491"/>
                    <a:pt x="330" y="500"/>
                  </a:cubicBezTo>
                  <a:lnTo>
                    <a:pt x="3051" y="500"/>
                  </a:lnTo>
                  <a:cubicBezTo>
                    <a:pt x="3381" y="491"/>
                    <a:pt x="3381" y="10"/>
                    <a:pt x="3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1" name="Google Shape;14921;p116"/>
            <p:cNvSpPr/>
            <p:nvPr/>
          </p:nvSpPr>
          <p:spPr>
            <a:xfrm>
              <a:off x="2952115" y="3781071"/>
              <a:ext cx="161477" cy="160976"/>
            </a:xfrm>
            <a:custGeom>
              <a:avLst/>
              <a:gdLst/>
              <a:ahLst/>
              <a:cxnLst/>
              <a:rect l="l" t="t" r="r" b="b"/>
              <a:pathLst>
                <a:path w="7094" h="7072" extrusionOk="0">
                  <a:moveTo>
                    <a:pt x="3547" y="518"/>
                  </a:moveTo>
                  <a:cubicBezTo>
                    <a:pt x="5032" y="518"/>
                    <a:pt x="6518" y="1526"/>
                    <a:pt x="6594" y="3542"/>
                  </a:cubicBezTo>
                  <a:cubicBezTo>
                    <a:pt x="6594" y="5228"/>
                    <a:pt x="5229" y="6593"/>
                    <a:pt x="3552" y="6593"/>
                  </a:cubicBezTo>
                  <a:cubicBezTo>
                    <a:pt x="1865" y="6593"/>
                    <a:pt x="501" y="5228"/>
                    <a:pt x="501" y="3542"/>
                  </a:cubicBezTo>
                  <a:cubicBezTo>
                    <a:pt x="576" y="1526"/>
                    <a:pt x="2062" y="518"/>
                    <a:pt x="3547" y="518"/>
                  </a:cubicBezTo>
                  <a:close/>
                  <a:moveTo>
                    <a:pt x="3552" y="1"/>
                  </a:moveTo>
                  <a:cubicBezTo>
                    <a:pt x="1589" y="1"/>
                    <a:pt x="1" y="1589"/>
                    <a:pt x="1" y="3542"/>
                  </a:cubicBezTo>
                  <a:cubicBezTo>
                    <a:pt x="90" y="5896"/>
                    <a:pt x="1817" y="7072"/>
                    <a:pt x="3545" y="7072"/>
                  </a:cubicBezTo>
                  <a:cubicBezTo>
                    <a:pt x="5274" y="7072"/>
                    <a:pt x="7004" y="5894"/>
                    <a:pt x="7093" y="3542"/>
                  </a:cubicBezTo>
                  <a:cubicBezTo>
                    <a:pt x="7093" y="1589"/>
                    <a:pt x="5505" y="1"/>
                    <a:pt x="3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2" name="Google Shape;14922;p116"/>
            <p:cNvSpPr/>
            <p:nvPr/>
          </p:nvSpPr>
          <p:spPr>
            <a:xfrm>
              <a:off x="3000873" y="3802559"/>
              <a:ext cx="67832" cy="114632"/>
            </a:xfrm>
            <a:custGeom>
              <a:avLst/>
              <a:gdLst/>
              <a:ahLst/>
              <a:cxnLst/>
              <a:rect l="l" t="t" r="r" b="b"/>
              <a:pathLst>
                <a:path w="2980" h="5036" extrusionOk="0">
                  <a:moveTo>
                    <a:pt x="1142" y="1028"/>
                  </a:moveTo>
                  <a:lnTo>
                    <a:pt x="1142" y="1965"/>
                  </a:lnTo>
                  <a:cubicBezTo>
                    <a:pt x="1062" y="1920"/>
                    <a:pt x="990" y="1876"/>
                    <a:pt x="928" y="1831"/>
                  </a:cubicBezTo>
                  <a:cubicBezTo>
                    <a:pt x="696" y="1626"/>
                    <a:pt x="812" y="1153"/>
                    <a:pt x="1142" y="1028"/>
                  </a:cubicBezTo>
                  <a:close/>
                  <a:moveTo>
                    <a:pt x="1642" y="2714"/>
                  </a:moveTo>
                  <a:cubicBezTo>
                    <a:pt x="2114" y="2848"/>
                    <a:pt x="2141" y="3267"/>
                    <a:pt x="2105" y="3410"/>
                  </a:cubicBezTo>
                  <a:cubicBezTo>
                    <a:pt x="2070" y="3642"/>
                    <a:pt x="1909" y="3883"/>
                    <a:pt x="1642" y="3981"/>
                  </a:cubicBezTo>
                  <a:lnTo>
                    <a:pt x="1642" y="2714"/>
                  </a:lnTo>
                  <a:close/>
                  <a:moveTo>
                    <a:pt x="1388" y="1"/>
                  </a:moveTo>
                  <a:cubicBezTo>
                    <a:pt x="1250" y="1"/>
                    <a:pt x="1142" y="111"/>
                    <a:pt x="1142" y="252"/>
                  </a:cubicBezTo>
                  <a:lnTo>
                    <a:pt x="1142" y="511"/>
                  </a:lnTo>
                  <a:cubicBezTo>
                    <a:pt x="366" y="636"/>
                    <a:pt x="0" y="1724"/>
                    <a:pt x="625" y="2224"/>
                  </a:cubicBezTo>
                  <a:cubicBezTo>
                    <a:pt x="749" y="2322"/>
                    <a:pt x="919" y="2420"/>
                    <a:pt x="1142" y="2518"/>
                  </a:cubicBezTo>
                  <a:lnTo>
                    <a:pt x="1142" y="4017"/>
                  </a:lnTo>
                  <a:cubicBezTo>
                    <a:pt x="946" y="4008"/>
                    <a:pt x="812" y="3954"/>
                    <a:pt x="589" y="3812"/>
                  </a:cubicBezTo>
                  <a:cubicBezTo>
                    <a:pt x="542" y="3783"/>
                    <a:pt x="496" y="3771"/>
                    <a:pt x="453" y="3771"/>
                  </a:cubicBezTo>
                  <a:cubicBezTo>
                    <a:pt x="238" y="3771"/>
                    <a:pt x="91" y="4075"/>
                    <a:pt x="321" y="4231"/>
                  </a:cubicBezTo>
                  <a:cubicBezTo>
                    <a:pt x="642" y="4436"/>
                    <a:pt x="856" y="4499"/>
                    <a:pt x="1142" y="4516"/>
                  </a:cubicBezTo>
                  <a:lnTo>
                    <a:pt x="1142" y="4775"/>
                  </a:lnTo>
                  <a:cubicBezTo>
                    <a:pt x="1142" y="4909"/>
                    <a:pt x="1231" y="5025"/>
                    <a:pt x="1356" y="5034"/>
                  </a:cubicBezTo>
                  <a:cubicBezTo>
                    <a:pt x="1366" y="5035"/>
                    <a:pt x="1377" y="5036"/>
                    <a:pt x="1387" y="5036"/>
                  </a:cubicBezTo>
                  <a:cubicBezTo>
                    <a:pt x="1525" y="5036"/>
                    <a:pt x="1642" y="4926"/>
                    <a:pt x="1642" y="4793"/>
                  </a:cubicBezTo>
                  <a:lnTo>
                    <a:pt x="1642" y="4499"/>
                  </a:lnTo>
                  <a:cubicBezTo>
                    <a:pt x="2801" y="4258"/>
                    <a:pt x="2980" y="2634"/>
                    <a:pt x="1856" y="2268"/>
                  </a:cubicBezTo>
                  <a:cubicBezTo>
                    <a:pt x="1784" y="2242"/>
                    <a:pt x="1713" y="2215"/>
                    <a:pt x="1642" y="2179"/>
                  </a:cubicBezTo>
                  <a:lnTo>
                    <a:pt x="1642" y="1002"/>
                  </a:lnTo>
                  <a:cubicBezTo>
                    <a:pt x="1829" y="1046"/>
                    <a:pt x="1936" y="1144"/>
                    <a:pt x="1945" y="1144"/>
                  </a:cubicBezTo>
                  <a:cubicBezTo>
                    <a:pt x="2000" y="1191"/>
                    <a:pt x="2058" y="1211"/>
                    <a:pt x="2113" y="1211"/>
                  </a:cubicBezTo>
                  <a:cubicBezTo>
                    <a:pt x="2309" y="1211"/>
                    <a:pt x="2465" y="960"/>
                    <a:pt x="2284" y="778"/>
                  </a:cubicBezTo>
                  <a:cubicBezTo>
                    <a:pt x="2266" y="770"/>
                    <a:pt x="2025" y="555"/>
                    <a:pt x="1642" y="493"/>
                  </a:cubicBezTo>
                  <a:lnTo>
                    <a:pt x="1642" y="261"/>
                  </a:lnTo>
                  <a:cubicBezTo>
                    <a:pt x="1642" y="136"/>
                    <a:pt x="1543" y="20"/>
                    <a:pt x="1418" y="2"/>
                  </a:cubicBezTo>
                  <a:cubicBezTo>
                    <a:pt x="1408" y="1"/>
                    <a:pt x="1398" y="1"/>
                    <a:pt x="1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3" name="Google Shape;14923;p116"/>
          <p:cNvGrpSpPr/>
          <p:nvPr/>
        </p:nvGrpSpPr>
        <p:grpSpPr>
          <a:xfrm>
            <a:off x="3450250" y="3599336"/>
            <a:ext cx="388488" cy="388488"/>
            <a:chOff x="3450250" y="3599336"/>
            <a:chExt cx="388488" cy="388488"/>
          </a:xfrm>
        </p:grpSpPr>
        <p:sp>
          <p:nvSpPr>
            <p:cNvPr id="14924" name="Google Shape;14924;p116"/>
            <p:cNvSpPr/>
            <p:nvPr/>
          </p:nvSpPr>
          <p:spPr>
            <a:xfrm>
              <a:off x="3738196" y="3638737"/>
              <a:ext cx="43886" cy="11381"/>
            </a:xfrm>
            <a:custGeom>
              <a:avLst/>
              <a:gdLst/>
              <a:ahLst/>
              <a:cxnLst/>
              <a:rect l="l" t="t" r="r" b="b"/>
              <a:pathLst>
                <a:path w="1928" h="500" extrusionOk="0">
                  <a:moveTo>
                    <a:pt x="268" y="0"/>
                  </a:moveTo>
                  <a:cubicBezTo>
                    <a:pt x="116" y="0"/>
                    <a:pt x="0" y="134"/>
                    <a:pt x="18" y="286"/>
                  </a:cubicBezTo>
                  <a:cubicBezTo>
                    <a:pt x="27" y="410"/>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5" name="Google Shape;14925;p116"/>
            <p:cNvSpPr/>
            <p:nvPr/>
          </p:nvSpPr>
          <p:spPr>
            <a:xfrm>
              <a:off x="3736557" y="3660043"/>
              <a:ext cx="71110" cy="11404"/>
            </a:xfrm>
            <a:custGeom>
              <a:avLst/>
              <a:gdLst/>
              <a:ahLst/>
              <a:cxnLst/>
              <a:rect l="l" t="t" r="r" b="b"/>
              <a:pathLst>
                <a:path w="3124" h="501" extrusionOk="0">
                  <a:moveTo>
                    <a:pt x="340" y="1"/>
                  </a:moveTo>
                  <a:cubicBezTo>
                    <a:pt x="10" y="10"/>
                    <a:pt x="1" y="491"/>
                    <a:pt x="340" y="500"/>
                  </a:cubicBezTo>
                  <a:lnTo>
                    <a:pt x="2793" y="500"/>
                  </a:lnTo>
                  <a:cubicBezTo>
                    <a:pt x="3123" y="491"/>
                    <a:pt x="3123" y="10"/>
                    <a:pt x="2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6" name="Google Shape;14926;p116"/>
            <p:cNvSpPr/>
            <p:nvPr/>
          </p:nvSpPr>
          <p:spPr>
            <a:xfrm>
              <a:off x="3738196" y="3923223"/>
              <a:ext cx="43886" cy="11381"/>
            </a:xfrm>
            <a:custGeom>
              <a:avLst/>
              <a:gdLst/>
              <a:ahLst/>
              <a:cxnLst/>
              <a:rect l="l" t="t" r="r" b="b"/>
              <a:pathLst>
                <a:path w="1928" h="500" extrusionOk="0">
                  <a:moveTo>
                    <a:pt x="268" y="0"/>
                  </a:moveTo>
                  <a:cubicBezTo>
                    <a:pt x="116" y="0"/>
                    <a:pt x="0" y="134"/>
                    <a:pt x="18" y="286"/>
                  </a:cubicBezTo>
                  <a:cubicBezTo>
                    <a:pt x="27" y="411"/>
                    <a:pt x="143" y="500"/>
                    <a:pt x="277" y="500"/>
                  </a:cubicBezTo>
                  <a:lnTo>
                    <a:pt x="1597" y="500"/>
                  </a:lnTo>
                  <a:cubicBezTo>
                    <a:pt x="1927" y="491"/>
                    <a:pt x="1927" y="9"/>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7" name="Google Shape;14927;p116"/>
            <p:cNvSpPr/>
            <p:nvPr/>
          </p:nvSpPr>
          <p:spPr>
            <a:xfrm>
              <a:off x="3738196" y="3944552"/>
              <a:ext cx="68037" cy="11381"/>
            </a:xfrm>
            <a:custGeom>
              <a:avLst/>
              <a:gdLst/>
              <a:ahLst/>
              <a:cxnLst/>
              <a:rect l="l" t="t" r="r" b="b"/>
              <a:pathLst>
                <a:path w="2989" h="500" extrusionOk="0">
                  <a:moveTo>
                    <a:pt x="268" y="0"/>
                  </a:moveTo>
                  <a:cubicBezTo>
                    <a:pt x="116" y="0"/>
                    <a:pt x="0" y="125"/>
                    <a:pt x="18" y="277"/>
                  </a:cubicBezTo>
                  <a:cubicBezTo>
                    <a:pt x="27" y="411"/>
                    <a:pt x="143" y="500"/>
                    <a:pt x="277" y="500"/>
                  </a:cubicBezTo>
                  <a:lnTo>
                    <a:pt x="2712" y="500"/>
                  </a:lnTo>
                  <a:cubicBezTo>
                    <a:pt x="2837" y="500"/>
                    <a:pt x="2953" y="411"/>
                    <a:pt x="2971" y="277"/>
                  </a:cubicBezTo>
                  <a:cubicBezTo>
                    <a:pt x="2989" y="125"/>
                    <a:pt x="2864" y="0"/>
                    <a:pt x="2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8" name="Google Shape;14928;p116"/>
            <p:cNvSpPr/>
            <p:nvPr/>
          </p:nvSpPr>
          <p:spPr>
            <a:xfrm>
              <a:off x="3478066" y="3649481"/>
              <a:ext cx="53424" cy="11404"/>
            </a:xfrm>
            <a:custGeom>
              <a:avLst/>
              <a:gdLst/>
              <a:ahLst/>
              <a:cxnLst/>
              <a:rect l="l" t="t" r="r" b="b"/>
              <a:pathLst>
                <a:path w="2347" h="501" extrusionOk="0">
                  <a:moveTo>
                    <a:pt x="268" y="1"/>
                  </a:moveTo>
                  <a:cubicBezTo>
                    <a:pt x="116" y="1"/>
                    <a:pt x="1" y="126"/>
                    <a:pt x="18" y="277"/>
                  </a:cubicBezTo>
                  <a:cubicBezTo>
                    <a:pt x="36" y="402"/>
                    <a:pt x="152" y="501"/>
                    <a:pt x="277" y="501"/>
                  </a:cubicBezTo>
                  <a:lnTo>
                    <a:pt x="2017" y="501"/>
                  </a:lnTo>
                  <a:cubicBezTo>
                    <a:pt x="2347" y="492"/>
                    <a:pt x="2347" y="10"/>
                    <a:pt x="2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9" name="Google Shape;14929;p116"/>
            <p:cNvSpPr/>
            <p:nvPr/>
          </p:nvSpPr>
          <p:spPr>
            <a:xfrm>
              <a:off x="3476655" y="3673655"/>
              <a:ext cx="87135" cy="11404"/>
            </a:xfrm>
            <a:custGeom>
              <a:avLst/>
              <a:gdLst/>
              <a:ahLst/>
              <a:cxnLst/>
              <a:rect l="l" t="t" r="r" b="b"/>
              <a:pathLst>
                <a:path w="3828" h="501" extrusionOk="0">
                  <a:moveTo>
                    <a:pt x="330" y="1"/>
                  </a:moveTo>
                  <a:cubicBezTo>
                    <a:pt x="0" y="9"/>
                    <a:pt x="0" y="491"/>
                    <a:pt x="330" y="500"/>
                  </a:cubicBezTo>
                  <a:lnTo>
                    <a:pt x="3497" y="500"/>
                  </a:lnTo>
                  <a:cubicBezTo>
                    <a:pt x="3827" y="491"/>
                    <a:pt x="3827" y="9"/>
                    <a:pt x="3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0" name="Google Shape;14930;p116"/>
            <p:cNvSpPr/>
            <p:nvPr/>
          </p:nvSpPr>
          <p:spPr>
            <a:xfrm>
              <a:off x="3476655" y="3697214"/>
              <a:ext cx="87135" cy="11381"/>
            </a:xfrm>
            <a:custGeom>
              <a:avLst/>
              <a:gdLst/>
              <a:ahLst/>
              <a:cxnLst/>
              <a:rect l="l" t="t" r="r" b="b"/>
              <a:pathLst>
                <a:path w="3828" h="500" extrusionOk="0">
                  <a:moveTo>
                    <a:pt x="330" y="0"/>
                  </a:moveTo>
                  <a:cubicBezTo>
                    <a:pt x="0" y="9"/>
                    <a:pt x="0" y="491"/>
                    <a:pt x="330" y="500"/>
                  </a:cubicBezTo>
                  <a:lnTo>
                    <a:pt x="3497" y="500"/>
                  </a:lnTo>
                  <a:cubicBezTo>
                    <a:pt x="3827" y="491"/>
                    <a:pt x="3827" y="9"/>
                    <a:pt x="3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1" name="Google Shape;14931;p116"/>
            <p:cNvSpPr/>
            <p:nvPr/>
          </p:nvSpPr>
          <p:spPr>
            <a:xfrm>
              <a:off x="3452686" y="3599336"/>
              <a:ext cx="386052" cy="388488"/>
            </a:xfrm>
            <a:custGeom>
              <a:avLst/>
              <a:gdLst/>
              <a:ahLst/>
              <a:cxnLst/>
              <a:rect l="l" t="t" r="r" b="b"/>
              <a:pathLst>
                <a:path w="16960" h="17067" extrusionOk="0">
                  <a:moveTo>
                    <a:pt x="16308" y="500"/>
                  </a:moveTo>
                  <a:cubicBezTo>
                    <a:pt x="16388" y="500"/>
                    <a:pt x="16460" y="571"/>
                    <a:pt x="16460" y="652"/>
                  </a:cubicBezTo>
                  <a:lnTo>
                    <a:pt x="16460" y="4113"/>
                  </a:lnTo>
                  <a:cubicBezTo>
                    <a:pt x="16460" y="4202"/>
                    <a:pt x="16388" y="4265"/>
                    <a:pt x="16308" y="4265"/>
                  </a:cubicBezTo>
                  <a:lnTo>
                    <a:pt x="11972" y="4265"/>
                  </a:lnTo>
                  <a:cubicBezTo>
                    <a:pt x="11892" y="4265"/>
                    <a:pt x="11821" y="4202"/>
                    <a:pt x="11821" y="4113"/>
                  </a:cubicBezTo>
                  <a:lnTo>
                    <a:pt x="11821" y="652"/>
                  </a:lnTo>
                  <a:cubicBezTo>
                    <a:pt x="11821" y="571"/>
                    <a:pt x="11892" y="500"/>
                    <a:pt x="11972" y="500"/>
                  </a:cubicBezTo>
                  <a:close/>
                  <a:moveTo>
                    <a:pt x="3703" y="9064"/>
                  </a:moveTo>
                  <a:cubicBezTo>
                    <a:pt x="3792" y="9064"/>
                    <a:pt x="3854" y="9136"/>
                    <a:pt x="3854" y="9216"/>
                  </a:cubicBezTo>
                  <a:lnTo>
                    <a:pt x="3854" y="11714"/>
                  </a:lnTo>
                  <a:cubicBezTo>
                    <a:pt x="3854" y="11794"/>
                    <a:pt x="3792" y="11865"/>
                    <a:pt x="3703" y="11865"/>
                  </a:cubicBezTo>
                  <a:lnTo>
                    <a:pt x="2623" y="11865"/>
                  </a:lnTo>
                  <a:cubicBezTo>
                    <a:pt x="1838" y="11865"/>
                    <a:pt x="1205" y="11223"/>
                    <a:pt x="1223" y="10438"/>
                  </a:cubicBezTo>
                  <a:cubicBezTo>
                    <a:pt x="1231" y="9689"/>
                    <a:pt x="1892" y="9064"/>
                    <a:pt x="2650" y="9064"/>
                  </a:cubicBezTo>
                  <a:close/>
                  <a:moveTo>
                    <a:pt x="4291" y="11999"/>
                  </a:moveTo>
                  <a:cubicBezTo>
                    <a:pt x="4470" y="12062"/>
                    <a:pt x="4639" y="12115"/>
                    <a:pt x="4809" y="12187"/>
                  </a:cubicBezTo>
                  <a:cubicBezTo>
                    <a:pt x="4818" y="12222"/>
                    <a:pt x="4818" y="12267"/>
                    <a:pt x="4818" y="12311"/>
                  </a:cubicBezTo>
                  <a:cubicBezTo>
                    <a:pt x="4824" y="12648"/>
                    <a:pt x="4542" y="12876"/>
                    <a:pt x="4250" y="12876"/>
                  </a:cubicBezTo>
                  <a:cubicBezTo>
                    <a:pt x="4110" y="12876"/>
                    <a:pt x="3967" y="12823"/>
                    <a:pt x="3854" y="12704"/>
                  </a:cubicBezTo>
                  <a:lnTo>
                    <a:pt x="3854" y="12338"/>
                  </a:lnTo>
                  <a:cubicBezTo>
                    <a:pt x="4051" y="12294"/>
                    <a:pt x="4202" y="12169"/>
                    <a:pt x="4291" y="11999"/>
                  </a:cubicBezTo>
                  <a:close/>
                  <a:moveTo>
                    <a:pt x="8261" y="7253"/>
                  </a:moveTo>
                  <a:lnTo>
                    <a:pt x="8261" y="13667"/>
                  </a:lnTo>
                  <a:cubicBezTo>
                    <a:pt x="7637" y="13105"/>
                    <a:pt x="6370" y="12151"/>
                    <a:pt x="4363" y="11500"/>
                  </a:cubicBezTo>
                  <a:lnTo>
                    <a:pt x="4363" y="9403"/>
                  </a:lnTo>
                  <a:cubicBezTo>
                    <a:pt x="6370" y="8814"/>
                    <a:pt x="7637" y="7833"/>
                    <a:pt x="8261" y="7253"/>
                  </a:cubicBezTo>
                  <a:close/>
                  <a:moveTo>
                    <a:pt x="2222" y="12302"/>
                  </a:moveTo>
                  <a:cubicBezTo>
                    <a:pt x="2380" y="12341"/>
                    <a:pt x="2670" y="12346"/>
                    <a:pt x="2932" y="12346"/>
                  </a:cubicBezTo>
                  <a:cubicBezTo>
                    <a:pt x="3018" y="12346"/>
                    <a:pt x="3101" y="12345"/>
                    <a:pt x="3176" y="12345"/>
                  </a:cubicBezTo>
                  <a:cubicBezTo>
                    <a:pt x="3244" y="12345"/>
                    <a:pt x="3305" y="12345"/>
                    <a:pt x="3355" y="12347"/>
                  </a:cubicBezTo>
                  <a:lnTo>
                    <a:pt x="3355" y="13899"/>
                  </a:lnTo>
                  <a:cubicBezTo>
                    <a:pt x="3355" y="14212"/>
                    <a:pt x="3105" y="14470"/>
                    <a:pt x="2793" y="14470"/>
                  </a:cubicBezTo>
                  <a:cubicBezTo>
                    <a:pt x="2480" y="14470"/>
                    <a:pt x="2222" y="14212"/>
                    <a:pt x="2222" y="13899"/>
                  </a:cubicBezTo>
                  <a:lnTo>
                    <a:pt x="2222" y="12302"/>
                  </a:lnTo>
                  <a:close/>
                  <a:moveTo>
                    <a:pt x="16308" y="13435"/>
                  </a:moveTo>
                  <a:cubicBezTo>
                    <a:pt x="16388" y="13435"/>
                    <a:pt x="16460" y="13498"/>
                    <a:pt x="16460" y="13578"/>
                  </a:cubicBezTo>
                  <a:lnTo>
                    <a:pt x="16460" y="16415"/>
                  </a:lnTo>
                  <a:cubicBezTo>
                    <a:pt x="16460" y="16495"/>
                    <a:pt x="16388" y="16567"/>
                    <a:pt x="16308" y="16567"/>
                  </a:cubicBezTo>
                  <a:lnTo>
                    <a:pt x="11972" y="16567"/>
                  </a:lnTo>
                  <a:cubicBezTo>
                    <a:pt x="11892" y="16567"/>
                    <a:pt x="11821" y="16495"/>
                    <a:pt x="11821" y="16415"/>
                  </a:cubicBezTo>
                  <a:lnTo>
                    <a:pt x="11821" y="13578"/>
                  </a:lnTo>
                  <a:cubicBezTo>
                    <a:pt x="11821" y="13498"/>
                    <a:pt x="11892" y="13435"/>
                    <a:pt x="11972" y="13435"/>
                  </a:cubicBezTo>
                  <a:close/>
                  <a:moveTo>
                    <a:pt x="11972" y="0"/>
                  </a:moveTo>
                  <a:cubicBezTo>
                    <a:pt x="11616" y="0"/>
                    <a:pt x="11321" y="295"/>
                    <a:pt x="11321" y="652"/>
                  </a:cubicBezTo>
                  <a:lnTo>
                    <a:pt x="11321" y="4113"/>
                  </a:lnTo>
                  <a:cubicBezTo>
                    <a:pt x="11321" y="4479"/>
                    <a:pt x="11616" y="4764"/>
                    <a:pt x="11972" y="4764"/>
                  </a:cubicBezTo>
                  <a:lnTo>
                    <a:pt x="13890" y="4764"/>
                  </a:lnTo>
                  <a:lnTo>
                    <a:pt x="13890" y="7771"/>
                  </a:lnTo>
                  <a:lnTo>
                    <a:pt x="9760" y="7771"/>
                  </a:lnTo>
                  <a:lnTo>
                    <a:pt x="9760" y="6388"/>
                  </a:lnTo>
                  <a:cubicBezTo>
                    <a:pt x="9742" y="5902"/>
                    <a:pt x="9376" y="5659"/>
                    <a:pt x="9011" y="5659"/>
                  </a:cubicBezTo>
                  <a:cubicBezTo>
                    <a:pt x="8645" y="5659"/>
                    <a:pt x="8279" y="5902"/>
                    <a:pt x="8261" y="6388"/>
                  </a:cubicBezTo>
                  <a:lnTo>
                    <a:pt x="8261" y="6575"/>
                  </a:lnTo>
                  <a:cubicBezTo>
                    <a:pt x="7985" y="6870"/>
                    <a:pt x="6700" y="8172"/>
                    <a:pt x="4300" y="8886"/>
                  </a:cubicBezTo>
                  <a:cubicBezTo>
                    <a:pt x="4193" y="8681"/>
                    <a:pt x="3979" y="8529"/>
                    <a:pt x="3720" y="8529"/>
                  </a:cubicBezTo>
                  <a:lnTo>
                    <a:pt x="2623" y="8529"/>
                  </a:lnTo>
                  <a:cubicBezTo>
                    <a:pt x="634" y="8547"/>
                    <a:pt x="0" y="11187"/>
                    <a:pt x="1722" y="12115"/>
                  </a:cubicBezTo>
                  <a:lnTo>
                    <a:pt x="1722" y="13882"/>
                  </a:lnTo>
                  <a:cubicBezTo>
                    <a:pt x="1749" y="14585"/>
                    <a:pt x="2267" y="14935"/>
                    <a:pt x="2786" y="14935"/>
                  </a:cubicBezTo>
                  <a:cubicBezTo>
                    <a:pt x="3306" y="14935"/>
                    <a:pt x="3827" y="14583"/>
                    <a:pt x="3854" y="13882"/>
                  </a:cubicBezTo>
                  <a:lnTo>
                    <a:pt x="3854" y="13293"/>
                  </a:lnTo>
                  <a:cubicBezTo>
                    <a:pt x="3983" y="13349"/>
                    <a:pt x="4118" y="13375"/>
                    <a:pt x="4250" y="13375"/>
                  </a:cubicBezTo>
                  <a:cubicBezTo>
                    <a:pt x="4784" y="13375"/>
                    <a:pt x="5289" y="12949"/>
                    <a:pt x="5317" y="12392"/>
                  </a:cubicBezTo>
                  <a:cubicBezTo>
                    <a:pt x="7057" y="13159"/>
                    <a:pt x="8020" y="14096"/>
                    <a:pt x="8252" y="14354"/>
                  </a:cubicBezTo>
                  <a:cubicBezTo>
                    <a:pt x="8229" y="14896"/>
                    <a:pt x="8622" y="15178"/>
                    <a:pt x="9013" y="15178"/>
                  </a:cubicBezTo>
                  <a:cubicBezTo>
                    <a:pt x="9374" y="15178"/>
                    <a:pt x="9734" y="14936"/>
                    <a:pt x="9760" y="14435"/>
                  </a:cubicBezTo>
                  <a:lnTo>
                    <a:pt x="9760" y="13971"/>
                  </a:lnTo>
                  <a:cubicBezTo>
                    <a:pt x="9756" y="13806"/>
                    <a:pt x="9633" y="13723"/>
                    <a:pt x="9510" y="13723"/>
                  </a:cubicBezTo>
                  <a:cubicBezTo>
                    <a:pt x="9388" y="13723"/>
                    <a:pt x="9265" y="13806"/>
                    <a:pt x="9260" y="13971"/>
                  </a:cubicBezTo>
                  <a:lnTo>
                    <a:pt x="9260" y="14435"/>
                  </a:lnTo>
                  <a:cubicBezTo>
                    <a:pt x="9256" y="14600"/>
                    <a:pt x="9133" y="14682"/>
                    <a:pt x="9011" y="14682"/>
                  </a:cubicBezTo>
                  <a:cubicBezTo>
                    <a:pt x="8888" y="14682"/>
                    <a:pt x="8765" y="14600"/>
                    <a:pt x="8761" y="14435"/>
                  </a:cubicBezTo>
                  <a:lnTo>
                    <a:pt x="8761" y="6361"/>
                  </a:lnTo>
                  <a:cubicBezTo>
                    <a:pt x="8765" y="6199"/>
                    <a:pt x="8887" y="6117"/>
                    <a:pt x="9010" y="6117"/>
                  </a:cubicBezTo>
                  <a:cubicBezTo>
                    <a:pt x="9131" y="6117"/>
                    <a:pt x="9252" y="6197"/>
                    <a:pt x="9260" y="6361"/>
                  </a:cubicBezTo>
                  <a:lnTo>
                    <a:pt x="9260" y="12793"/>
                  </a:lnTo>
                  <a:cubicBezTo>
                    <a:pt x="9260" y="12927"/>
                    <a:pt x="9350" y="13043"/>
                    <a:pt x="9475" y="13052"/>
                  </a:cubicBezTo>
                  <a:cubicBezTo>
                    <a:pt x="9485" y="13053"/>
                    <a:pt x="9495" y="13054"/>
                    <a:pt x="9505" y="13054"/>
                  </a:cubicBezTo>
                  <a:cubicBezTo>
                    <a:pt x="9644" y="13054"/>
                    <a:pt x="9760" y="12944"/>
                    <a:pt x="9760" y="12811"/>
                  </a:cubicBezTo>
                  <a:lnTo>
                    <a:pt x="9760" y="11000"/>
                  </a:lnTo>
                  <a:lnTo>
                    <a:pt x="13890" y="11000"/>
                  </a:lnTo>
                  <a:lnTo>
                    <a:pt x="13890" y="12936"/>
                  </a:lnTo>
                  <a:lnTo>
                    <a:pt x="11972" y="12936"/>
                  </a:lnTo>
                  <a:cubicBezTo>
                    <a:pt x="11616" y="12936"/>
                    <a:pt x="11321" y="13221"/>
                    <a:pt x="11321" y="13578"/>
                  </a:cubicBezTo>
                  <a:lnTo>
                    <a:pt x="11321" y="16415"/>
                  </a:lnTo>
                  <a:cubicBezTo>
                    <a:pt x="11321" y="16772"/>
                    <a:pt x="11616" y="17066"/>
                    <a:pt x="11972" y="17066"/>
                  </a:cubicBezTo>
                  <a:lnTo>
                    <a:pt x="16308" y="17066"/>
                  </a:lnTo>
                  <a:cubicBezTo>
                    <a:pt x="16665" y="17066"/>
                    <a:pt x="16959" y="16772"/>
                    <a:pt x="16959" y="16415"/>
                  </a:cubicBezTo>
                  <a:lnTo>
                    <a:pt x="16959" y="13578"/>
                  </a:lnTo>
                  <a:cubicBezTo>
                    <a:pt x="16959" y="13221"/>
                    <a:pt x="16665" y="12936"/>
                    <a:pt x="16308" y="12936"/>
                  </a:cubicBezTo>
                  <a:lnTo>
                    <a:pt x="14390" y="12936"/>
                  </a:lnTo>
                  <a:lnTo>
                    <a:pt x="14390" y="10750"/>
                  </a:lnTo>
                  <a:cubicBezTo>
                    <a:pt x="14390" y="10608"/>
                    <a:pt x="14283" y="10500"/>
                    <a:pt x="14140" y="10500"/>
                  </a:cubicBezTo>
                  <a:lnTo>
                    <a:pt x="9760" y="10500"/>
                  </a:lnTo>
                  <a:lnTo>
                    <a:pt x="9760" y="8270"/>
                  </a:lnTo>
                  <a:lnTo>
                    <a:pt x="14140" y="8270"/>
                  </a:lnTo>
                  <a:cubicBezTo>
                    <a:pt x="14283" y="8270"/>
                    <a:pt x="14390" y="8154"/>
                    <a:pt x="14390" y="8011"/>
                  </a:cubicBezTo>
                  <a:lnTo>
                    <a:pt x="14390" y="4764"/>
                  </a:lnTo>
                  <a:lnTo>
                    <a:pt x="16308" y="4764"/>
                  </a:lnTo>
                  <a:cubicBezTo>
                    <a:pt x="16665" y="4764"/>
                    <a:pt x="16959" y="4479"/>
                    <a:pt x="16959" y="4113"/>
                  </a:cubicBezTo>
                  <a:lnTo>
                    <a:pt x="16959" y="652"/>
                  </a:lnTo>
                  <a:cubicBezTo>
                    <a:pt x="16959" y="295"/>
                    <a:pt x="16665" y="0"/>
                    <a:pt x="1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2" name="Google Shape;14932;p116"/>
            <p:cNvSpPr/>
            <p:nvPr/>
          </p:nvSpPr>
          <p:spPr>
            <a:xfrm>
              <a:off x="3450250" y="3619025"/>
              <a:ext cx="164709" cy="159064"/>
            </a:xfrm>
            <a:custGeom>
              <a:avLst/>
              <a:gdLst/>
              <a:ahLst/>
              <a:cxnLst/>
              <a:rect l="l" t="t" r="r" b="b"/>
              <a:pathLst>
                <a:path w="7236" h="6988" extrusionOk="0">
                  <a:moveTo>
                    <a:pt x="652" y="1"/>
                  </a:moveTo>
                  <a:cubicBezTo>
                    <a:pt x="286" y="1"/>
                    <a:pt x="0" y="295"/>
                    <a:pt x="0" y="652"/>
                  </a:cubicBezTo>
                  <a:lnTo>
                    <a:pt x="0" y="4622"/>
                  </a:lnTo>
                  <a:cubicBezTo>
                    <a:pt x="0" y="4979"/>
                    <a:pt x="286" y="5264"/>
                    <a:pt x="652" y="5264"/>
                  </a:cubicBezTo>
                  <a:lnTo>
                    <a:pt x="3364" y="5264"/>
                  </a:lnTo>
                  <a:lnTo>
                    <a:pt x="3364" y="6727"/>
                  </a:lnTo>
                  <a:cubicBezTo>
                    <a:pt x="3364" y="6852"/>
                    <a:pt x="3462" y="6968"/>
                    <a:pt x="3587" y="6986"/>
                  </a:cubicBezTo>
                  <a:cubicBezTo>
                    <a:pt x="3597" y="6987"/>
                    <a:pt x="3607" y="6988"/>
                    <a:pt x="3617" y="6988"/>
                  </a:cubicBezTo>
                  <a:cubicBezTo>
                    <a:pt x="3755" y="6988"/>
                    <a:pt x="3863" y="6877"/>
                    <a:pt x="3863" y="6736"/>
                  </a:cubicBezTo>
                  <a:lnTo>
                    <a:pt x="3863" y="5264"/>
                  </a:lnTo>
                  <a:lnTo>
                    <a:pt x="6584" y="5264"/>
                  </a:lnTo>
                  <a:cubicBezTo>
                    <a:pt x="6941" y="5264"/>
                    <a:pt x="7235" y="4979"/>
                    <a:pt x="7235" y="4622"/>
                  </a:cubicBezTo>
                  <a:lnTo>
                    <a:pt x="7235" y="268"/>
                  </a:lnTo>
                  <a:cubicBezTo>
                    <a:pt x="7235" y="117"/>
                    <a:pt x="7110" y="1"/>
                    <a:pt x="6968" y="1"/>
                  </a:cubicBezTo>
                  <a:lnTo>
                    <a:pt x="5897" y="1"/>
                  </a:lnTo>
                  <a:cubicBezTo>
                    <a:pt x="5861" y="1"/>
                    <a:pt x="5835" y="10"/>
                    <a:pt x="5817" y="36"/>
                  </a:cubicBezTo>
                  <a:cubicBezTo>
                    <a:pt x="5621" y="251"/>
                    <a:pt x="5763" y="500"/>
                    <a:pt x="5969" y="500"/>
                  </a:cubicBezTo>
                  <a:lnTo>
                    <a:pt x="6584" y="500"/>
                  </a:lnTo>
                  <a:cubicBezTo>
                    <a:pt x="6664" y="500"/>
                    <a:pt x="6736" y="572"/>
                    <a:pt x="6736" y="652"/>
                  </a:cubicBezTo>
                  <a:lnTo>
                    <a:pt x="6736" y="4622"/>
                  </a:lnTo>
                  <a:cubicBezTo>
                    <a:pt x="6736" y="4702"/>
                    <a:pt x="6664" y="4765"/>
                    <a:pt x="6584" y="4765"/>
                  </a:cubicBezTo>
                  <a:lnTo>
                    <a:pt x="652" y="4765"/>
                  </a:lnTo>
                  <a:cubicBezTo>
                    <a:pt x="562" y="4765"/>
                    <a:pt x="500" y="4702"/>
                    <a:pt x="500" y="4622"/>
                  </a:cubicBezTo>
                  <a:lnTo>
                    <a:pt x="500" y="652"/>
                  </a:lnTo>
                  <a:cubicBezTo>
                    <a:pt x="500" y="572"/>
                    <a:pt x="562" y="500"/>
                    <a:pt x="652" y="500"/>
                  </a:cubicBezTo>
                  <a:lnTo>
                    <a:pt x="4818" y="500"/>
                  </a:lnTo>
                  <a:cubicBezTo>
                    <a:pt x="4943" y="500"/>
                    <a:pt x="5059" y="411"/>
                    <a:pt x="5067" y="286"/>
                  </a:cubicBezTo>
                  <a:cubicBezTo>
                    <a:pt x="5094" y="135"/>
                    <a:pt x="4969" y="1"/>
                    <a:pt x="48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3" name="Google Shape;14933;p116"/>
          <p:cNvGrpSpPr/>
          <p:nvPr/>
        </p:nvGrpSpPr>
        <p:grpSpPr>
          <a:xfrm>
            <a:off x="4060649" y="3599540"/>
            <a:ext cx="429551" cy="387941"/>
            <a:chOff x="4060649" y="3599540"/>
            <a:chExt cx="429551" cy="387941"/>
          </a:xfrm>
        </p:grpSpPr>
        <p:sp>
          <p:nvSpPr>
            <p:cNvPr id="14934" name="Google Shape;14934;p116"/>
            <p:cNvSpPr/>
            <p:nvPr/>
          </p:nvSpPr>
          <p:spPr>
            <a:xfrm>
              <a:off x="4092039" y="3599540"/>
              <a:ext cx="398162" cy="308864"/>
            </a:xfrm>
            <a:custGeom>
              <a:avLst/>
              <a:gdLst/>
              <a:ahLst/>
              <a:cxnLst/>
              <a:rect l="l" t="t" r="r" b="b"/>
              <a:pathLst>
                <a:path w="17492" h="13569" extrusionOk="0">
                  <a:moveTo>
                    <a:pt x="6419" y="1035"/>
                  </a:moveTo>
                  <a:lnTo>
                    <a:pt x="6419" y="1035"/>
                  </a:lnTo>
                  <a:cubicBezTo>
                    <a:pt x="6116" y="1312"/>
                    <a:pt x="5830" y="1642"/>
                    <a:pt x="5563" y="2017"/>
                  </a:cubicBezTo>
                  <a:cubicBezTo>
                    <a:pt x="5491" y="2132"/>
                    <a:pt x="5411" y="2240"/>
                    <a:pt x="5340" y="2364"/>
                  </a:cubicBezTo>
                  <a:cubicBezTo>
                    <a:pt x="5117" y="2302"/>
                    <a:pt x="4902" y="2240"/>
                    <a:pt x="4697" y="2177"/>
                  </a:cubicBezTo>
                  <a:cubicBezTo>
                    <a:pt x="5197" y="1704"/>
                    <a:pt x="5786" y="1321"/>
                    <a:pt x="6419" y="1035"/>
                  </a:cubicBezTo>
                  <a:close/>
                  <a:moveTo>
                    <a:pt x="11486" y="1026"/>
                  </a:moveTo>
                  <a:lnTo>
                    <a:pt x="11486" y="1026"/>
                  </a:lnTo>
                  <a:cubicBezTo>
                    <a:pt x="12120" y="1303"/>
                    <a:pt x="12717" y="1686"/>
                    <a:pt x="13235" y="2177"/>
                  </a:cubicBezTo>
                  <a:cubicBezTo>
                    <a:pt x="13021" y="2240"/>
                    <a:pt x="12806" y="2302"/>
                    <a:pt x="12575" y="2364"/>
                  </a:cubicBezTo>
                  <a:cubicBezTo>
                    <a:pt x="12280" y="1865"/>
                    <a:pt x="11888" y="1383"/>
                    <a:pt x="11486" y="1026"/>
                  </a:cubicBezTo>
                  <a:close/>
                  <a:moveTo>
                    <a:pt x="8078" y="634"/>
                  </a:moveTo>
                  <a:lnTo>
                    <a:pt x="8078" y="634"/>
                  </a:lnTo>
                  <a:cubicBezTo>
                    <a:pt x="7775" y="1124"/>
                    <a:pt x="7543" y="1856"/>
                    <a:pt x="7374" y="2695"/>
                  </a:cubicBezTo>
                  <a:cubicBezTo>
                    <a:pt x="6838" y="2650"/>
                    <a:pt x="6330" y="2579"/>
                    <a:pt x="5857" y="2480"/>
                  </a:cubicBezTo>
                  <a:cubicBezTo>
                    <a:pt x="6446" y="1562"/>
                    <a:pt x="7213" y="901"/>
                    <a:pt x="8078" y="634"/>
                  </a:cubicBezTo>
                  <a:close/>
                  <a:moveTo>
                    <a:pt x="9836" y="634"/>
                  </a:moveTo>
                  <a:lnTo>
                    <a:pt x="9836" y="634"/>
                  </a:lnTo>
                  <a:cubicBezTo>
                    <a:pt x="10701" y="901"/>
                    <a:pt x="11477" y="1562"/>
                    <a:pt x="12066" y="2480"/>
                  </a:cubicBezTo>
                  <a:cubicBezTo>
                    <a:pt x="11584" y="2579"/>
                    <a:pt x="11076" y="2650"/>
                    <a:pt x="10549" y="2695"/>
                  </a:cubicBezTo>
                  <a:cubicBezTo>
                    <a:pt x="10380" y="1856"/>
                    <a:pt x="10139" y="1124"/>
                    <a:pt x="9836" y="634"/>
                  </a:cubicBezTo>
                  <a:close/>
                  <a:moveTo>
                    <a:pt x="8957" y="500"/>
                  </a:moveTo>
                  <a:cubicBezTo>
                    <a:pt x="8959" y="500"/>
                    <a:pt x="8960" y="500"/>
                    <a:pt x="8961" y="500"/>
                  </a:cubicBezTo>
                  <a:cubicBezTo>
                    <a:pt x="9149" y="500"/>
                    <a:pt x="9461" y="803"/>
                    <a:pt x="9755" y="1669"/>
                  </a:cubicBezTo>
                  <a:cubicBezTo>
                    <a:pt x="9863" y="1981"/>
                    <a:pt x="9961" y="2338"/>
                    <a:pt x="10041" y="2739"/>
                  </a:cubicBezTo>
                  <a:cubicBezTo>
                    <a:pt x="9689" y="2761"/>
                    <a:pt x="9323" y="2773"/>
                    <a:pt x="8957" y="2773"/>
                  </a:cubicBezTo>
                  <a:cubicBezTo>
                    <a:pt x="8591" y="2773"/>
                    <a:pt x="8225" y="2761"/>
                    <a:pt x="7873" y="2739"/>
                  </a:cubicBezTo>
                  <a:cubicBezTo>
                    <a:pt x="8007" y="2010"/>
                    <a:pt x="8486" y="500"/>
                    <a:pt x="8957" y="500"/>
                  </a:cubicBezTo>
                  <a:close/>
                  <a:moveTo>
                    <a:pt x="10139" y="3230"/>
                  </a:moveTo>
                  <a:cubicBezTo>
                    <a:pt x="10210" y="3622"/>
                    <a:pt x="10264" y="4050"/>
                    <a:pt x="10309" y="4497"/>
                  </a:cubicBezTo>
                  <a:cubicBezTo>
                    <a:pt x="9916" y="4265"/>
                    <a:pt x="9452" y="4122"/>
                    <a:pt x="8961" y="4122"/>
                  </a:cubicBezTo>
                  <a:cubicBezTo>
                    <a:pt x="8471" y="4122"/>
                    <a:pt x="8007" y="4265"/>
                    <a:pt x="7614" y="4497"/>
                  </a:cubicBezTo>
                  <a:cubicBezTo>
                    <a:pt x="7659" y="4050"/>
                    <a:pt x="7713" y="3622"/>
                    <a:pt x="7784" y="3230"/>
                  </a:cubicBezTo>
                  <a:cubicBezTo>
                    <a:pt x="8168" y="3257"/>
                    <a:pt x="8564" y="3270"/>
                    <a:pt x="8961" y="3270"/>
                  </a:cubicBezTo>
                  <a:cubicBezTo>
                    <a:pt x="9358" y="3270"/>
                    <a:pt x="9755" y="3257"/>
                    <a:pt x="10139" y="3230"/>
                  </a:cubicBezTo>
                  <a:close/>
                  <a:moveTo>
                    <a:pt x="4305" y="2579"/>
                  </a:moveTo>
                  <a:cubicBezTo>
                    <a:pt x="4554" y="2668"/>
                    <a:pt x="4813" y="2748"/>
                    <a:pt x="5090" y="2819"/>
                  </a:cubicBezTo>
                  <a:cubicBezTo>
                    <a:pt x="4546" y="3899"/>
                    <a:pt x="4242" y="5183"/>
                    <a:pt x="4207" y="6531"/>
                  </a:cubicBezTo>
                  <a:lnTo>
                    <a:pt x="2690" y="6531"/>
                  </a:lnTo>
                  <a:cubicBezTo>
                    <a:pt x="2752" y="5014"/>
                    <a:pt x="3350" y="3631"/>
                    <a:pt x="4305" y="2579"/>
                  </a:cubicBezTo>
                  <a:close/>
                  <a:moveTo>
                    <a:pt x="5589" y="2935"/>
                  </a:moveTo>
                  <a:cubicBezTo>
                    <a:pt x="6125" y="3051"/>
                    <a:pt x="6687" y="3141"/>
                    <a:pt x="7284" y="3194"/>
                  </a:cubicBezTo>
                  <a:cubicBezTo>
                    <a:pt x="7186" y="3756"/>
                    <a:pt x="7115" y="4345"/>
                    <a:pt x="7070" y="4925"/>
                  </a:cubicBezTo>
                  <a:cubicBezTo>
                    <a:pt x="6660" y="5344"/>
                    <a:pt x="6383" y="5906"/>
                    <a:pt x="6321" y="6531"/>
                  </a:cubicBezTo>
                  <a:lnTo>
                    <a:pt x="4706" y="6531"/>
                  </a:lnTo>
                  <a:cubicBezTo>
                    <a:pt x="4742" y="5183"/>
                    <a:pt x="5063" y="3943"/>
                    <a:pt x="5589" y="2935"/>
                  </a:cubicBezTo>
                  <a:close/>
                  <a:moveTo>
                    <a:pt x="12325" y="2944"/>
                  </a:moveTo>
                  <a:cubicBezTo>
                    <a:pt x="12851" y="3943"/>
                    <a:pt x="13181" y="5183"/>
                    <a:pt x="13217" y="6531"/>
                  </a:cubicBezTo>
                  <a:lnTo>
                    <a:pt x="11593" y="6531"/>
                  </a:lnTo>
                  <a:cubicBezTo>
                    <a:pt x="11540" y="5906"/>
                    <a:pt x="11263" y="5344"/>
                    <a:pt x="10844" y="4925"/>
                  </a:cubicBezTo>
                  <a:cubicBezTo>
                    <a:pt x="10799" y="4345"/>
                    <a:pt x="10737" y="3756"/>
                    <a:pt x="10639" y="3194"/>
                  </a:cubicBezTo>
                  <a:cubicBezTo>
                    <a:pt x="11227" y="3141"/>
                    <a:pt x="11798" y="3051"/>
                    <a:pt x="12325" y="2944"/>
                  </a:cubicBezTo>
                  <a:close/>
                  <a:moveTo>
                    <a:pt x="8961" y="6029"/>
                  </a:moveTo>
                  <a:cubicBezTo>
                    <a:pt x="9327" y="6029"/>
                    <a:pt x="9693" y="6276"/>
                    <a:pt x="9711" y="6771"/>
                  </a:cubicBezTo>
                  <a:cubicBezTo>
                    <a:pt x="9718" y="7200"/>
                    <a:pt x="9343" y="7524"/>
                    <a:pt x="8952" y="7524"/>
                  </a:cubicBezTo>
                  <a:cubicBezTo>
                    <a:pt x="8847" y="7524"/>
                    <a:pt x="8741" y="7500"/>
                    <a:pt x="8640" y="7449"/>
                  </a:cubicBezTo>
                  <a:lnTo>
                    <a:pt x="9104" y="6986"/>
                  </a:lnTo>
                  <a:cubicBezTo>
                    <a:pt x="9202" y="6887"/>
                    <a:pt x="9202" y="6727"/>
                    <a:pt x="9104" y="6629"/>
                  </a:cubicBezTo>
                  <a:cubicBezTo>
                    <a:pt x="9055" y="6580"/>
                    <a:pt x="8990" y="6555"/>
                    <a:pt x="8926" y="6555"/>
                  </a:cubicBezTo>
                  <a:cubicBezTo>
                    <a:pt x="8861" y="6555"/>
                    <a:pt x="8796" y="6580"/>
                    <a:pt x="8747" y="6629"/>
                  </a:cubicBezTo>
                  <a:lnTo>
                    <a:pt x="8283" y="7093"/>
                  </a:lnTo>
                  <a:cubicBezTo>
                    <a:pt x="8239" y="6994"/>
                    <a:pt x="8212" y="6887"/>
                    <a:pt x="8212" y="6771"/>
                  </a:cubicBezTo>
                  <a:cubicBezTo>
                    <a:pt x="8230" y="6276"/>
                    <a:pt x="8596" y="6029"/>
                    <a:pt x="8961" y="6029"/>
                  </a:cubicBezTo>
                  <a:close/>
                  <a:moveTo>
                    <a:pt x="8950" y="4621"/>
                  </a:moveTo>
                  <a:cubicBezTo>
                    <a:pt x="8954" y="4621"/>
                    <a:pt x="8958" y="4621"/>
                    <a:pt x="8961" y="4621"/>
                  </a:cubicBezTo>
                  <a:cubicBezTo>
                    <a:pt x="11807" y="4737"/>
                    <a:pt x="11807" y="8814"/>
                    <a:pt x="8961" y="8921"/>
                  </a:cubicBezTo>
                  <a:cubicBezTo>
                    <a:pt x="8453" y="8921"/>
                    <a:pt x="7998" y="8743"/>
                    <a:pt x="7632" y="8457"/>
                  </a:cubicBezTo>
                  <a:lnTo>
                    <a:pt x="8275" y="7815"/>
                  </a:lnTo>
                  <a:cubicBezTo>
                    <a:pt x="8484" y="7960"/>
                    <a:pt x="8717" y="8025"/>
                    <a:pt x="8947" y="8025"/>
                  </a:cubicBezTo>
                  <a:cubicBezTo>
                    <a:pt x="9596" y="8025"/>
                    <a:pt x="10217" y="7503"/>
                    <a:pt x="10210" y="6771"/>
                  </a:cubicBezTo>
                  <a:cubicBezTo>
                    <a:pt x="10210" y="6084"/>
                    <a:pt x="9648" y="5522"/>
                    <a:pt x="8961" y="5522"/>
                  </a:cubicBezTo>
                  <a:cubicBezTo>
                    <a:pt x="8958" y="5522"/>
                    <a:pt x="8954" y="5522"/>
                    <a:pt x="8950" y="5522"/>
                  </a:cubicBezTo>
                  <a:cubicBezTo>
                    <a:pt x="7967" y="5522"/>
                    <a:pt x="7367" y="6659"/>
                    <a:pt x="7918" y="7458"/>
                  </a:cubicBezTo>
                  <a:lnTo>
                    <a:pt x="7275" y="8101"/>
                  </a:lnTo>
                  <a:cubicBezTo>
                    <a:pt x="6163" y="6739"/>
                    <a:pt x="7173" y="4621"/>
                    <a:pt x="8950" y="4621"/>
                  </a:cubicBezTo>
                  <a:close/>
                  <a:moveTo>
                    <a:pt x="6321" y="7030"/>
                  </a:moveTo>
                  <a:cubicBezTo>
                    <a:pt x="6374" y="7574"/>
                    <a:pt x="6588" y="8065"/>
                    <a:pt x="6919" y="8466"/>
                  </a:cubicBezTo>
                  <a:lnTo>
                    <a:pt x="5331" y="10054"/>
                  </a:lnTo>
                  <a:cubicBezTo>
                    <a:pt x="4956" y="9171"/>
                    <a:pt x="4733" y="8136"/>
                    <a:pt x="4706" y="7030"/>
                  </a:cubicBezTo>
                  <a:close/>
                  <a:moveTo>
                    <a:pt x="7614" y="9046"/>
                  </a:moveTo>
                  <a:lnTo>
                    <a:pt x="7614" y="9046"/>
                  </a:lnTo>
                  <a:cubicBezTo>
                    <a:pt x="8002" y="9292"/>
                    <a:pt x="8482" y="9414"/>
                    <a:pt x="8961" y="9414"/>
                  </a:cubicBezTo>
                  <a:cubicBezTo>
                    <a:pt x="9441" y="9414"/>
                    <a:pt x="9920" y="9292"/>
                    <a:pt x="10309" y="9046"/>
                  </a:cubicBezTo>
                  <a:lnTo>
                    <a:pt x="10309" y="9046"/>
                  </a:lnTo>
                  <a:cubicBezTo>
                    <a:pt x="10264" y="9492"/>
                    <a:pt x="10202" y="9921"/>
                    <a:pt x="10139" y="10322"/>
                  </a:cubicBezTo>
                  <a:cubicBezTo>
                    <a:pt x="9755" y="10295"/>
                    <a:pt x="9358" y="10282"/>
                    <a:pt x="8961" y="10282"/>
                  </a:cubicBezTo>
                  <a:cubicBezTo>
                    <a:pt x="8564" y="10282"/>
                    <a:pt x="8168" y="10295"/>
                    <a:pt x="7784" y="10322"/>
                  </a:cubicBezTo>
                  <a:cubicBezTo>
                    <a:pt x="7713" y="9921"/>
                    <a:pt x="7659" y="9492"/>
                    <a:pt x="7614" y="9046"/>
                  </a:cubicBezTo>
                  <a:close/>
                  <a:moveTo>
                    <a:pt x="7106" y="8984"/>
                  </a:moveTo>
                  <a:cubicBezTo>
                    <a:pt x="7151" y="9448"/>
                    <a:pt x="7204" y="9912"/>
                    <a:pt x="7284" y="10358"/>
                  </a:cubicBezTo>
                  <a:cubicBezTo>
                    <a:pt x="6687" y="10420"/>
                    <a:pt x="6125" y="10500"/>
                    <a:pt x="5598" y="10616"/>
                  </a:cubicBezTo>
                  <a:cubicBezTo>
                    <a:pt x="5580" y="10590"/>
                    <a:pt x="5563" y="10563"/>
                    <a:pt x="5554" y="10536"/>
                  </a:cubicBezTo>
                  <a:lnTo>
                    <a:pt x="7106" y="8984"/>
                  </a:lnTo>
                  <a:close/>
                  <a:moveTo>
                    <a:pt x="13217" y="7030"/>
                  </a:moveTo>
                  <a:cubicBezTo>
                    <a:pt x="13181" y="8377"/>
                    <a:pt x="12851" y="9626"/>
                    <a:pt x="12325" y="10625"/>
                  </a:cubicBezTo>
                  <a:cubicBezTo>
                    <a:pt x="11798" y="10509"/>
                    <a:pt x="11227" y="10420"/>
                    <a:pt x="10639" y="10367"/>
                  </a:cubicBezTo>
                  <a:cubicBezTo>
                    <a:pt x="10737" y="9805"/>
                    <a:pt x="10799" y="9216"/>
                    <a:pt x="10844" y="8636"/>
                  </a:cubicBezTo>
                  <a:cubicBezTo>
                    <a:pt x="11263" y="8217"/>
                    <a:pt x="11540" y="7655"/>
                    <a:pt x="11593" y="7030"/>
                  </a:cubicBezTo>
                  <a:close/>
                  <a:moveTo>
                    <a:pt x="4207" y="7030"/>
                  </a:moveTo>
                  <a:cubicBezTo>
                    <a:pt x="4233" y="8252"/>
                    <a:pt x="4492" y="9421"/>
                    <a:pt x="4947" y="10438"/>
                  </a:cubicBezTo>
                  <a:lnTo>
                    <a:pt x="4447" y="10938"/>
                  </a:lnTo>
                  <a:cubicBezTo>
                    <a:pt x="4403" y="10955"/>
                    <a:pt x="4349" y="10973"/>
                    <a:pt x="4305" y="10991"/>
                  </a:cubicBezTo>
                  <a:cubicBezTo>
                    <a:pt x="3350" y="9929"/>
                    <a:pt x="2752" y="8547"/>
                    <a:pt x="2690" y="7030"/>
                  </a:cubicBezTo>
                  <a:close/>
                  <a:moveTo>
                    <a:pt x="15233" y="7030"/>
                  </a:moveTo>
                  <a:cubicBezTo>
                    <a:pt x="15171" y="8547"/>
                    <a:pt x="14564" y="9929"/>
                    <a:pt x="13609" y="10991"/>
                  </a:cubicBezTo>
                  <a:cubicBezTo>
                    <a:pt x="13360" y="10902"/>
                    <a:pt x="13101" y="10822"/>
                    <a:pt x="12824" y="10741"/>
                  </a:cubicBezTo>
                  <a:cubicBezTo>
                    <a:pt x="13368" y="9662"/>
                    <a:pt x="13681" y="8377"/>
                    <a:pt x="13716" y="7030"/>
                  </a:cubicBezTo>
                  <a:close/>
                  <a:moveTo>
                    <a:pt x="5348" y="11187"/>
                  </a:moveTo>
                  <a:cubicBezTo>
                    <a:pt x="5634" y="11678"/>
                    <a:pt x="6026" y="12160"/>
                    <a:pt x="6419" y="12517"/>
                  </a:cubicBezTo>
                  <a:cubicBezTo>
                    <a:pt x="5786" y="12231"/>
                    <a:pt x="5206" y="11847"/>
                    <a:pt x="4706" y="11384"/>
                  </a:cubicBezTo>
                  <a:lnTo>
                    <a:pt x="4715" y="11366"/>
                  </a:lnTo>
                  <a:cubicBezTo>
                    <a:pt x="4920" y="11303"/>
                    <a:pt x="5125" y="11241"/>
                    <a:pt x="5348" y="11187"/>
                  </a:cubicBezTo>
                  <a:close/>
                  <a:moveTo>
                    <a:pt x="12575" y="11187"/>
                  </a:moveTo>
                  <a:cubicBezTo>
                    <a:pt x="12798" y="11241"/>
                    <a:pt x="13012" y="11303"/>
                    <a:pt x="13226" y="11375"/>
                  </a:cubicBezTo>
                  <a:cubicBezTo>
                    <a:pt x="12717" y="11839"/>
                    <a:pt x="12137" y="12231"/>
                    <a:pt x="11495" y="12517"/>
                  </a:cubicBezTo>
                  <a:cubicBezTo>
                    <a:pt x="11807" y="12240"/>
                    <a:pt x="12093" y="11910"/>
                    <a:pt x="12351" y="11526"/>
                  </a:cubicBezTo>
                  <a:cubicBezTo>
                    <a:pt x="12432" y="11419"/>
                    <a:pt x="12503" y="11303"/>
                    <a:pt x="12575" y="11187"/>
                  </a:cubicBezTo>
                  <a:close/>
                  <a:moveTo>
                    <a:pt x="7374" y="10857"/>
                  </a:moveTo>
                  <a:cubicBezTo>
                    <a:pt x="7543" y="11687"/>
                    <a:pt x="7775" y="12427"/>
                    <a:pt x="8078" y="12918"/>
                  </a:cubicBezTo>
                  <a:cubicBezTo>
                    <a:pt x="7213" y="12650"/>
                    <a:pt x="6446" y="11990"/>
                    <a:pt x="5857" y="11071"/>
                  </a:cubicBezTo>
                  <a:cubicBezTo>
                    <a:pt x="6339" y="10973"/>
                    <a:pt x="6847" y="10902"/>
                    <a:pt x="7374" y="10857"/>
                  </a:cubicBezTo>
                  <a:close/>
                  <a:moveTo>
                    <a:pt x="10549" y="10857"/>
                  </a:moveTo>
                  <a:cubicBezTo>
                    <a:pt x="11076" y="10902"/>
                    <a:pt x="11584" y="10973"/>
                    <a:pt x="12057" y="11071"/>
                  </a:cubicBezTo>
                  <a:cubicBezTo>
                    <a:pt x="11477" y="11990"/>
                    <a:pt x="10701" y="12650"/>
                    <a:pt x="9836" y="12918"/>
                  </a:cubicBezTo>
                  <a:cubicBezTo>
                    <a:pt x="10139" y="12427"/>
                    <a:pt x="10371" y="11687"/>
                    <a:pt x="10549" y="10857"/>
                  </a:cubicBezTo>
                  <a:close/>
                  <a:moveTo>
                    <a:pt x="8957" y="10779"/>
                  </a:moveTo>
                  <a:cubicBezTo>
                    <a:pt x="9323" y="10779"/>
                    <a:pt x="9689" y="10790"/>
                    <a:pt x="10041" y="10813"/>
                  </a:cubicBezTo>
                  <a:cubicBezTo>
                    <a:pt x="9916" y="11544"/>
                    <a:pt x="9434" y="13052"/>
                    <a:pt x="8961" y="13052"/>
                  </a:cubicBezTo>
                  <a:cubicBezTo>
                    <a:pt x="8765" y="13052"/>
                    <a:pt x="8453" y="12740"/>
                    <a:pt x="8159" y="11874"/>
                  </a:cubicBezTo>
                  <a:cubicBezTo>
                    <a:pt x="8052" y="11571"/>
                    <a:pt x="7962" y="11205"/>
                    <a:pt x="7873" y="10813"/>
                  </a:cubicBezTo>
                  <a:cubicBezTo>
                    <a:pt x="8225" y="10790"/>
                    <a:pt x="8591" y="10779"/>
                    <a:pt x="8957" y="10779"/>
                  </a:cubicBezTo>
                  <a:close/>
                  <a:moveTo>
                    <a:pt x="8989" y="0"/>
                  </a:moveTo>
                  <a:cubicBezTo>
                    <a:pt x="8980" y="0"/>
                    <a:pt x="8971" y="0"/>
                    <a:pt x="8961" y="0"/>
                  </a:cubicBezTo>
                  <a:cubicBezTo>
                    <a:pt x="8954" y="0"/>
                    <a:pt x="8947" y="0"/>
                    <a:pt x="8939" y="0"/>
                  </a:cubicBezTo>
                  <a:cubicBezTo>
                    <a:pt x="3057" y="0"/>
                    <a:pt x="1" y="7151"/>
                    <a:pt x="4001" y="11384"/>
                  </a:cubicBezTo>
                  <a:lnTo>
                    <a:pt x="3422" y="11963"/>
                  </a:lnTo>
                  <a:cubicBezTo>
                    <a:pt x="3323" y="12062"/>
                    <a:pt x="3323" y="12213"/>
                    <a:pt x="3422" y="12311"/>
                  </a:cubicBezTo>
                  <a:cubicBezTo>
                    <a:pt x="3471" y="12360"/>
                    <a:pt x="3535" y="12385"/>
                    <a:pt x="3600" y="12385"/>
                  </a:cubicBezTo>
                  <a:cubicBezTo>
                    <a:pt x="3665" y="12385"/>
                    <a:pt x="3729" y="12360"/>
                    <a:pt x="3778" y="12311"/>
                  </a:cubicBezTo>
                  <a:lnTo>
                    <a:pt x="4349" y="11740"/>
                  </a:lnTo>
                  <a:cubicBezTo>
                    <a:pt x="5762" y="13017"/>
                    <a:pt x="7354" y="13568"/>
                    <a:pt x="8892" y="13568"/>
                  </a:cubicBezTo>
                  <a:cubicBezTo>
                    <a:pt x="13433" y="13568"/>
                    <a:pt x="17491" y="8763"/>
                    <a:pt x="14992" y="3685"/>
                  </a:cubicBezTo>
                  <a:cubicBezTo>
                    <a:pt x="14940" y="3592"/>
                    <a:pt x="14859" y="3553"/>
                    <a:pt x="14778" y="3553"/>
                  </a:cubicBezTo>
                  <a:cubicBezTo>
                    <a:pt x="14613" y="3553"/>
                    <a:pt x="14450" y="3718"/>
                    <a:pt x="14546" y="3917"/>
                  </a:cubicBezTo>
                  <a:cubicBezTo>
                    <a:pt x="14965" y="4737"/>
                    <a:pt x="15197" y="5612"/>
                    <a:pt x="15233" y="6531"/>
                  </a:cubicBezTo>
                  <a:lnTo>
                    <a:pt x="13716" y="6531"/>
                  </a:lnTo>
                  <a:cubicBezTo>
                    <a:pt x="13681" y="5183"/>
                    <a:pt x="13368" y="3899"/>
                    <a:pt x="12824" y="2819"/>
                  </a:cubicBezTo>
                  <a:cubicBezTo>
                    <a:pt x="13101" y="2748"/>
                    <a:pt x="13368" y="2668"/>
                    <a:pt x="13618" y="2579"/>
                  </a:cubicBezTo>
                  <a:cubicBezTo>
                    <a:pt x="13734" y="2703"/>
                    <a:pt x="13841" y="2828"/>
                    <a:pt x="13948" y="2971"/>
                  </a:cubicBezTo>
                  <a:cubicBezTo>
                    <a:pt x="13996" y="3036"/>
                    <a:pt x="14074" y="3073"/>
                    <a:pt x="14152" y="3073"/>
                  </a:cubicBezTo>
                  <a:cubicBezTo>
                    <a:pt x="14193" y="3073"/>
                    <a:pt x="14233" y="3064"/>
                    <a:pt x="14270" y="3042"/>
                  </a:cubicBezTo>
                  <a:cubicBezTo>
                    <a:pt x="14403" y="2962"/>
                    <a:pt x="14439" y="2793"/>
                    <a:pt x="14350" y="2668"/>
                  </a:cubicBezTo>
                  <a:cubicBezTo>
                    <a:pt x="13089" y="1016"/>
                    <a:pt x="11076" y="0"/>
                    <a:pt x="8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5" name="Google Shape;14935;p116"/>
            <p:cNvSpPr/>
            <p:nvPr/>
          </p:nvSpPr>
          <p:spPr>
            <a:xfrm>
              <a:off x="4060649" y="3888670"/>
              <a:ext cx="102636" cy="98812"/>
            </a:xfrm>
            <a:custGeom>
              <a:avLst/>
              <a:gdLst/>
              <a:ahLst/>
              <a:cxnLst/>
              <a:rect l="l" t="t" r="r" b="b"/>
              <a:pathLst>
                <a:path w="4509" h="4341" extrusionOk="0">
                  <a:moveTo>
                    <a:pt x="2829" y="1224"/>
                  </a:moveTo>
                  <a:lnTo>
                    <a:pt x="1955" y="2098"/>
                  </a:lnTo>
                  <a:cubicBezTo>
                    <a:pt x="1857" y="2196"/>
                    <a:pt x="1857" y="2357"/>
                    <a:pt x="1955" y="2455"/>
                  </a:cubicBezTo>
                  <a:cubicBezTo>
                    <a:pt x="1999" y="2504"/>
                    <a:pt x="2062" y="2529"/>
                    <a:pt x="2125" y="2529"/>
                  </a:cubicBezTo>
                  <a:cubicBezTo>
                    <a:pt x="2189" y="2529"/>
                    <a:pt x="2254" y="2504"/>
                    <a:pt x="2303" y="2455"/>
                  </a:cubicBezTo>
                  <a:lnTo>
                    <a:pt x="3177" y="1581"/>
                  </a:lnTo>
                  <a:lnTo>
                    <a:pt x="3177" y="2072"/>
                  </a:lnTo>
                  <a:cubicBezTo>
                    <a:pt x="3177" y="2286"/>
                    <a:pt x="3097" y="2482"/>
                    <a:pt x="2963" y="2634"/>
                  </a:cubicBezTo>
                  <a:lnTo>
                    <a:pt x="1981" y="3704"/>
                  </a:lnTo>
                  <a:lnTo>
                    <a:pt x="1839" y="3115"/>
                  </a:lnTo>
                  <a:cubicBezTo>
                    <a:pt x="1767" y="2848"/>
                    <a:pt x="1562" y="2634"/>
                    <a:pt x="1295" y="2571"/>
                  </a:cubicBezTo>
                  <a:lnTo>
                    <a:pt x="706" y="2419"/>
                  </a:lnTo>
                  <a:lnTo>
                    <a:pt x="1767" y="1447"/>
                  </a:lnTo>
                  <a:cubicBezTo>
                    <a:pt x="1919" y="1304"/>
                    <a:pt x="2124" y="1224"/>
                    <a:pt x="2329" y="1224"/>
                  </a:cubicBezTo>
                  <a:close/>
                  <a:moveTo>
                    <a:pt x="4153" y="1"/>
                  </a:moveTo>
                  <a:cubicBezTo>
                    <a:pt x="4095" y="1"/>
                    <a:pt x="4035" y="22"/>
                    <a:pt x="3980" y="73"/>
                  </a:cubicBezTo>
                  <a:lnTo>
                    <a:pt x="3320" y="724"/>
                  </a:lnTo>
                  <a:lnTo>
                    <a:pt x="2320" y="724"/>
                  </a:lnTo>
                  <a:cubicBezTo>
                    <a:pt x="1981" y="724"/>
                    <a:pt x="1660" y="849"/>
                    <a:pt x="1411" y="1081"/>
                  </a:cubicBezTo>
                  <a:lnTo>
                    <a:pt x="153" y="2223"/>
                  </a:lnTo>
                  <a:cubicBezTo>
                    <a:pt x="37" y="2330"/>
                    <a:pt x="1" y="2509"/>
                    <a:pt x="81" y="2660"/>
                  </a:cubicBezTo>
                  <a:cubicBezTo>
                    <a:pt x="126" y="2758"/>
                    <a:pt x="215" y="2821"/>
                    <a:pt x="322" y="2848"/>
                  </a:cubicBezTo>
                  <a:lnTo>
                    <a:pt x="1152" y="3053"/>
                  </a:lnTo>
                  <a:cubicBezTo>
                    <a:pt x="1241" y="3080"/>
                    <a:pt x="1312" y="3142"/>
                    <a:pt x="1330" y="3231"/>
                  </a:cubicBezTo>
                  <a:lnTo>
                    <a:pt x="1544" y="4070"/>
                  </a:lnTo>
                  <a:cubicBezTo>
                    <a:pt x="1583" y="4241"/>
                    <a:pt x="1741" y="4341"/>
                    <a:pt x="1901" y="4341"/>
                  </a:cubicBezTo>
                  <a:cubicBezTo>
                    <a:pt x="1999" y="4341"/>
                    <a:pt x="2097" y="4303"/>
                    <a:pt x="2169" y="4221"/>
                  </a:cubicBezTo>
                  <a:lnTo>
                    <a:pt x="3329" y="2973"/>
                  </a:lnTo>
                  <a:cubicBezTo>
                    <a:pt x="3552" y="2732"/>
                    <a:pt x="3676" y="2411"/>
                    <a:pt x="3676" y="2072"/>
                  </a:cubicBezTo>
                  <a:lnTo>
                    <a:pt x="3676" y="1081"/>
                  </a:lnTo>
                  <a:lnTo>
                    <a:pt x="4337" y="430"/>
                  </a:lnTo>
                  <a:cubicBezTo>
                    <a:pt x="4509" y="244"/>
                    <a:pt x="4347" y="1"/>
                    <a:pt x="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6" name="Google Shape;14936;p116"/>
          <p:cNvGrpSpPr/>
          <p:nvPr/>
        </p:nvGrpSpPr>
        <p:grpSpPr>
          <a:xfrm>
            <a:off x="4673507" y="3599336"/>
            <a:ext cx="388283" cy="388488"/>
            <a:chOff x="4673507" y="3599336"/>
            <a:chExt cx="388283" cy="388488"/>
          </a:xfrm>
        </p:grpSpPr>
        <p:sp>
          <p:nvSpPr>
            <p:cNvPr id="14937" name="Google Shape;14937;p116"/>
            <p:cNvSpPr/>
            <p:nvPr/>
          </p:nvSpPr>
          <p:spPr>
            <a:xfrm>
              <a:off x="4673507" y="3599336"/>
              <a:ext cx="388283" cy="388488"/>
            </a:xfrm>
            <a:custGeom>
              <a:avLst/>
              <a:gdLst/>
              <a:ahLst/>
              <a:cxnLst/>
              <a:rect l="l" t="t" r="r" b="b"/>
              <a:pathLst>
                <a:path w="17058" h="17067" extrusionOk="0">
                  <a:moveTo>
                    <a:pt x="15943" y="500"/>
                  </a:moveTo>
                  <a:cubicBezTo>
                    <a:pt x="16282" y="500"/>
                    <a:pt x="16558" y="777"/>
                    <a:pt x="16558" y="1116"/>
                  </a:cubicBezTo>
                  <a:lnTo>
                    <a:pt x="16558" y="2668"/>
                  </a:lnTo>
                  <a:lnTo>
                    <a:pt x="7530" y="2668"/>
                  </a:lnTo>
                  <a:lnTo>
                    <a:pt x="7530" y="1116"/>
                  </a:lnTo>
                  <a:cubicBezTo>
                    <a:pt x="7530" y="777"/>
                    <a:pt x="7807" y="500"/>
                    <a:pt x="8146" y="500"/>
                  </a:cubicBezTo>
                  <a:close/>
                  <a:moveTo>
                    <a:pt x="6486" y="5201"/>
                  </a:moveTo>
                  <a:cubicBezTo>
                    <a:pt x="6683" y="5210"/>
                    <a:pt x="6834" y="5371"/>
                    <a:pt x="6825" y="5558"/>
                  </a:cubicBezTo>
                  <a:lnTo>
                    <a:pt x="6825" y="6343"/>
                  </a:lnTo>
                  <a:cubicBezTo>
                    <a:pt x="6834" y="6513"/>
                    <a:pt x="6950" y="6647"/>
                    <a:pt x="7111" y="6682"/>
                  </a:cubicBezTo>
                  <a:cubicBezTo>
                    <a:pt x="7601" y="6789"/>
                    <a:pt x="8074" y="6986"/>
                    <a:pt x="8502" y="7262"/>
                  </a:cubicBezTo>
                  <a:cubicBezTo>
                    <a:pt x="8559" y="7300"/>
                    <a:pt x="8624" y="7319"/>
                    <a:pt x="8689" y="7319"/>
                  </a:cubicBezTo>
                  <a:cubicBezTo>
                    <a:pt x="8776" y="7319"/>
                    <a:pt x="8864" y="7284"/>
                    <a:pt x="8931" y="7218"/>
                  </a:cubicBezTo>
                  <a:lnTo>
                    <a:pt x="9484" y="6656"/>
                  </a:lnTo>
                  <a:cubicBezTo>
                    <a:pt x="9555" y="6589"/>
                    <a:pt x="9644" y="6555"/>
                    <a:pt x="9732" y="6555"/>
                  </a:cubicBezTo>
                  <a:cubicBezTo>
                    <a:pt x="9821" y="6555"/>
                    <a:pt x="9908" y="6589"/>
                    <a:pt x="9974" y="6656"/>
                  </a:cubicBezTo>
                  <a:lnTo>
                    <a:pt x="10420" y="7093"/>
                  </a:lnTo>
                  <a:cubicBezTo>
                    <a:pt x="10554" y="7226"/>
                    <a:pt x="10554" y="7458"/>
                    <a:pt x="10420" y="7583"/>
                  </a:cubicBezTo>
                  <a:lnTo>
                    <a:pt x="9858" y="8145"/>
                  </a:lnTo>
                  <a:cubicBezTo>
                    <a:pt x="9742" y="8261"/>
                    <a:pt x="9725" y="8440"/>
                    <a:pt x="9814" y="8574"/>
                  </a:cubicBezTo>
                  <a:cubicBezTo>
                    <a:pt x="10090" y="9002"/>
                    <a:pt x="10278" y="9466"/>
                    <a:pt x="10385" y="9965"/>
                  </a:cubicBezTo>
                  <a:cubicBezTo>
                    <a:pt x="10420" y="10126"/>
                    <a:pt x="10724" y="10233"/>
                    <a:pt x="10724" y="10233"/>
                  </a:cubicBezTo>
                  <a:lnTo>
                    <a:pt x="11518" y="10233"/>
                  </a:lnTo>
                  <a:cubicBezTo>
                    <a:pt x="11705" y="10233"/>
                    <a:pt x="11866" y="10384"/>
                    <a:pt x="11866" y="10581"/>
                  </a:cubicBezTo>
                  <a:lnTo>
                    <a:pt x="11866" y="11187"/>
                  </a:lnTo>
                  <a:cubicBezTo>
                    <a:pt x="11866" y="11375"/>
                    <a:pt x="11705" y="11535"/>
                    <a:pt x="11518" y="11535"/>
                  </a:cubicBezTo>
                  <a:lnTo>
                    <a:pt x="10733" y="11535"/>
                  </a:lnTo>
                  <a:cubicBezTo>
                    <a:pt x="10572" y="11535"/>
                    <a:pt x="10429" y="11642"/>
                    <a:pt x="10394" y="11803"/>
                  </a:cubicBezTo>
                  <a:cubicBezTo>
                    <a:pt x="10287" y="12302"/>
                    <a:pt x="10090" y="12766"/>
                    <a:pt x="9814" y="13195"/>
                  </a:cubicBezTo>
                  <a:cubicBezTo>
                    <a:pt x="9725" y="13328"/>
                    <a:pt x="9751" y="13507"/>
                    <a:pt x="9867" y="13623"/>
                  </a:cubicBezTo>
                  <a:lnTo>
                    <a:pt x="10420" y="14185"/>
                  </a:lnTo>
                  <a:cubicBezTo>
                    <a:pt x="10492" y="14247"/>
                    <a:pt x="10528" y="14336"/>
                    <a:pt x="10528" y="14426"/>
                  </a:cubicBezTo>
                  <a:cubicBezTo>
                    <a:pt x="10528" y="14524"/>
                    <a:pt x="10492" y="14613"/>
                    <a:pt x="10420" y="14675"/>
                  </a:cubicBezTo>
                  <a:lnTo>
                    <a:pt x="9983" y="15113"/>
                  </a:lnTo>
                  <a:cubicBezTo>
                    <a:pt x="9916" y="15180"/>
                    <a:pt x="9827" y="15213"/>
                    <a:pt x="9738" y="15213"/>
                  </a:cubicBezTo>
                  <a:cubicBezTo>
                    <a:pt x="9649" y="15213"/>
                    <a:pt x="9560" y="15180"/>
                    <a:pt x="9493" y="15113"/>
                  </a:cubicBezTo>
                  <a:lnTo>
                    <a:pt x="8931" y="14551"/>
                  </a:lnTo>
                  <a:cubicBezTo>
                    <a:pt x="8862" y="14487"/>
                    <a:pt x="8772" y="14452"/>
                    <a:pt x="8681" y="14452"/>
                  </a:cubicBezTo>
                  <a:cubicBezTo>
                    <a:pt x="8617" y="14452"/>
                    <a:pt x="8552" y="14469"/>
                    <a:pt x="8494" y="14506"/>
                  </a:cubicBezTo>
                  <a:cubicBezTo>
                    <a:pt x="8065" y="14783"/>
                    <a:pt x="7601" y="14979"/>
                    <a:pt x="7102" y="15086"/>
                  </a:cubicBezTo>
                  <a:cubicBezTo>
                    <a:pt x="6941" y="15122"/>
                    <a:pt x="6825" y="15255"/>
                    <a:pt x="6825" y="15425"/>
                  </a:cubicBezTo>
                  <a:lnTo>
                    <a:pt x="6825" y="16219"/>
                  </a:lnTo>
                  <a:cubicBezTo>
                    <a:pt x="6825" y="16406"/>
                    <a:pt x="6674" y="16567"/>
                    <a:pt x="6486" y="16567"/>
                  </a:cubicBezTo>
                  <a:lnTo>
                    <a:pt x="5880" y="16567"/>
                  </a:lnTo>
                  <a:cubicBezTo>
                    <a:pt x="5683" y="16567"/>
                    <a:pt x="5532" y="16406"/>
                    <a:pt x="5532" y="16219"/>
                  </a:cubicBezTo>
                  <a:lnTo>
                    <a:pt x="5532" y="15380"/>
                  </a:lnTo>
                  <a:cubicBezTo>
                    <a:pt x="5532" y="15220"/>
                    <a:pt x="5416" y="15077"/>
                    <a:pt x="5255" y="15041"/>
                  </a:cubicBezTo>
                  <a:cubicBezTo>
                    <a:pt x="4765" y="14934"/>
                    <a:pt x="4292" y="14747"/>
                    <a:pt x="3864" y="14479"/>
                  </a:cubicBezTo>
                  <a:cubicBezTo>
                    <a:pt x="3807" y="14441"/>
                    <a:pt x="3742" y="14423"/>
                    <a:pt x="3677" y="14423"/>
                  </a:cubicBezTo>
                  <a:cubicBezTo>
                    <a:pt x="3590" y="14423"/>
                    <a:pt x="3502" y="14457"/>
                    <a:pt x="3435" y="14524"/>
                  </a:cubicBezTo>
                  <a:lnTo>
                    <a:pt x="2873" y="15077"/>
                  </a:lnTo>
                  <a:cubicBezTo>
                    <a:pt x="2806" y="15144"/>
                    <a:pt x="2717" y="15177"/>
                    <a:pt x="2628" y="15177"/>
                  </a:cubicBezTo>
                  <a:cubicBezTo>
                    <a:pt x="2539" y="15177"/>
                    <a:pt x="2450" y="15144"/>
                    <a:pt x="2383" y="15077"/>
                  </a:cubicBezTo>
                  <a:lnTo>
                    <a:pt x="1945" y="14640"/>
                  </a:lnTo>
                  <a:cubicBezTo>
                    <a:pt x="1812" y="14515"/>
                    <a:pt x="1812" y="14283"/>
                    <a:pt x="1945" y="14158"/>
                  </a:cubicBezTo>
                  <a:lnTo>
                    <a:pt x="2499" y="13605"/>
                  </a:lnTo>
                  <a:cubicBezTo>
                    <a:pt x="2615" y="13489"/>
                    <a:pt x="2641" y="13311"/>
                    <a:pt x="2552" y="13177"/>
                  </a:cubicBezTo>
                  <a:cubicBezTo>
                    <a:pt x="2276" y="12757"/>
                    <a:pt x="2079" y="12294"/>
                    <a:pt x="1972" y="11803"/>
                  </a:cubicBezTo>
                  <a:cubicBezTo>
                    <a:pt x="1937" y="11642"/>
                    <a:pt x="1794" y="11535"/>
                    <a:pt x="1633" y="11535"/>
                  </a:cubicBezTo>
                  <a:lnTo>
                    <a:pt x="839" y="11535"/>
                  </a:lnTo>
                  <a:cubicBezTo>
                    <a:pt x="652" y="11535"/>
                    <a:pt x="500" y="11375"/>
                    <a:pt x="500" y="11187"/>
                  </a:cubicBezTo>
                  <a:lnTo>
                    <a:pt x="500" y="10581"/>
                  </a:lnTo>
                  <a:cubicBezTo>
                    <a:pt x="500" y="10384"/>
                    <a:pt x="652" y="10233"/>
                    <a:pt x="839" y="10233"/>
                  </a:cubicBezTo>
                  <a:lnTo>
                    <a:pt x="1633" y="10233"/>
                  </a:lnTo>
                  <a:cubicBezTo>
                    <a:pt x="1633" y="10233"/>
                    <a:pt x="1937" y="10126"/>
                    <a:pt x="1972" y="9965"/>
                  </a:cubicBezTo>
                  <a:cubicBezTo>
                    <a:pt x="2079" y="9466"/>
                    <a:pt x="2276" y="9002"/>
                    <a:pt x="2543" y="8574"/>
                  </a:cubicBezTo>
                  <a:cubicBezTo>
                    <a:pt x="2632" y="8440"/>
                    <a:pt x="2615" y="8261"/>
                    <a:pt x="2499" y="8145"/>
                  </a:cubicBezTo>
                  <a:lnTo>
                    <a:pt x="1945" y="7583"/>
                  </a:lnTo>
                  <a:cubicBezTo>
                    <a:pt x="1803" y="7458"/>
                    <a:pt x="1803" y="7226"/>
                    <a:pt x="1945" y="7093"/>
                  </a:cubicBezTo>
                  <a:lnTo>
                    <a:pt x="2383" y="6656"/>
                  </a:lnTo>
                  <a:cubicBezTo>
                    <a:pt x="2450" y="6589"/>
                    <a:pt x="2539" y="6555"/>
                    <a:pt x="2628" y="6555"/>
                  </a:cubicBezTo>
                  <a:cubicBezTo>
                    <a:pt x="2717" y="6555"/>
                    <a:pt x="2806" y="6589"/>
                    <a:pt x="2873" y="6656"/>
                  </a:cubicBezTo>
                  <a:lnTo>
                    <a:pt x="3426" y="7218"/>
                  </a:lnTo>
                  <a:cubicBezTo>
                    <a:pt x="3493" y="7284"/>
                    <a:pt x="3581" y="7319"/>
                    <a:pt x="3670" y="7319"/>
                  </a:cubicBezTo>
                  <a:cubicBezTo>
                    <a:pt x="3736" y="7319"/>
                    <a:pt x="3803" y="7300"/>
                    <a:pt x="3864" y="7262"/>
                  </a:cubicBezTo>
                  <a:cubicBezTo>
                    <a:pt x="4292" y="6986"/>
                    <a:pt x="4756" y="6789"/>
                    <a:pt x="5246" y="6682"/>
                  </a:cubicBezTo>
                  <a:cubicBezTo>
                    <a:pt x="5407" y="6647"/>
                    <a:pt x="5523" y="6513"/>
                    <a:pt x="5532" y="6343"/>
                  </a:cubicBezTo>
                  <a:lnTo>
                    <a:pt x="5532" y="5558"/>
                  </a:lnTo>
                  <a:cubicBezTo>
                    <a:pt x="5523" y="5371"/>
                    <a:pt x="5674" y="5210"/>
                    <a:pt x="5871" y="5201"/>
                  </a:cubicBezTo>
                  <a:close/>
                  <a:moveTo>
                    <a:pt x="8181" y="0"/>
                  </a:moveTo>
                  <a:cubicBezTo>
                    <a:pt x="7566" y="0"/>
                    <a:pt x="7066" y="500"/>
                    <a:pt x="7066" y="1116"/>
                  </a:cubicBezTo>
                  <a:lnTo>
                    <a:pt x="7066" y="4907"/>
                  </a:lnTo>
                  <a:cubicBezTo>
                    <a:pt x="6915" y="4782"/>
                    <a:pt x="6718" y="4702"/>
                    <a:pt x="6504" y="4702"/>
                  </a:cubicBezTo>
                  <a:lnTo>
                    <a:pt x="5880" y="4702"/>
                  </a:lnTo>
                  <a:cubicBezTo>
                    <a:pt x="5407" y="4702"/>
                    <a:pt x="5032" y="5076"/>
                    <a:pt x="5032" y="5549"/>
                  </a:cubicBezTo>
                  <a:lnTo>
                    <a:pt x="5032" y="6245"/>
                  </a:lnTo>
                  <a:cubicBezTo>
                    <a:pt x="4559" y="6361"/>
                    <a:pt x="4113" y="6540"/>
                    <a:pt x="3703" y="6789"/>
                  </a:cubicBezTo>
                  <a:lnTo>
                    <a:pt x="3230" y="6317"/>
                  </a:lnTo>
                  <a:cubicBezTo>
                    <a:pt x="3065" y="6156"/>
                    <a:pt x="2847" y="6076"/>
                    <a:pt x="2628" y="6076"/>
                  </a:cubicBezTo>
                  <a:cubicBezTo>
                    <a:pt x="2409" y="6076"/>
                    <a:pt x="2191" y="6156"/>
                    <a:pt x="2026" y="6317"/>
                  </a:cubicBezTo>
                  <a:lnTo>
                    <a:pt x="1589" y="6754"/>
                  </a:lnTo>
                  <a:cubicBezTo>
                    <a:pt x="1259" y="7066"/>
                    <a:pt x="1259" y="7637"/>
                    <a:pt x="1589" y="7949"/>
                  </a:cubicBezTo>
                  <a:lnTo>
                    <a:pt x="2061" y="8413"/>
                  </a:lnTo>
                  <a:cubicBezTo>
                    <a:pt x="1812" y="8823"/>
                    <a:pt x="1624" y="9269"/>
                    <a:pt x="1508" y="9733"/>
                  </a:cubicBezTo>
                  <a:lnTo>
                    <a:pt x="839" y="9733"/>
                  </a:lnTo>
                  <a:cubicBezTo>
                    <a:pt x="375" y="9733"/>
                    <a:pt x="1" y="10108"/>
                    <a:pt x="1" y="10581"/>
                  </a:cubicBezTo>
                  <a:lnTo>
                    <a:pt x="1" y="11187"/>
                  </a:lnTo>
                  <a:cubicBezTo>
                    <a:pt x="1" y="11651"/>
                    <a:pt x="375" y="12035"/>
                    <a:pt x="839" y="12035"/>
                  </a:cubicBezTo>
                  <a:lnTo>
                    <a:pt x="1508" y="12035"/>
                  </a:lnTo>
                  <a:cubicBezTo>
                    <a:pt x="1624" y="12499"/>
                    <a:pt x="1812" y="12936"/>
                    <a:pt x="2061" y="13346"/>
                  </a:cubicBezTo>
                  <a:lnTo>
                    <a:pt x="1589" y="13819"/>
                  </a:lnTo>
                  <a:cubicBezTo>
                    <a:pt x="1259" y="14131"/>
                    <a:pt x="1259" y="14693"/>
                    <a:pt x="1589" y="15006"/>
                  </a:cubicBezTo>
                  <a:lnTo>
                    <a:pt x="2026" y="15443"/>
                  </a:lnTo>
                  <a:cubicBezTo>
                    <a:pt x="2191" y="15608"/>
                    <a:pt x="2409" y="15690"/>
                    <a:pt x="2628" y="15690"/>
                  </a:cubicBezTo>
                  <a:cubicBezTo>
                    <a:pt x="2847" y="15690"/>
                    <a:pt x="3065" y="15608"/>
                    <a:pt x="3230" y="15443"/>
                  </a:cubicBezTo>
                  <a:lnTo>
                    <a:pt x="3703" y="14979"/>
                  </a:lnTo>
                  <a:cubicBezTo>
                    <a:pt x="4113" y="15229"/>
                    <a:pt x="4559" y="15407"/>
                    <a:pt x="5032" y="15523"/>
                  </a:cubicBezTo>
                  <a:lnTo>
                    <a:pt x="5032" y="16219"/>
                  </a:lnTo>
                  <a:cubicBezTo>
                    <a:pt x="5032" y="16683"/>
                    <a:pt x="5407" y="17066"/>
                    <a:pt x="5880" y="17066"/>
                  </a:cubicBezTo>
                  <a:lnTo>
                    <a:pt x="6486" y="17066"/>
                  </a:lnTo>
                  <a:cubicBezTo>
                    <a:pt x="6950" y="17066"/>
                    <a:pt x="7325" y="16683"/>
                    <a:pt x="7325" y="16219"/>
                  </a:cubicBezTo>
                  <a:lnTo>
                    <a:pt x="7325" y="15550"/>
                  </a:lnTo>
                  <a:cubicBezTo>
                    <a:pt x="7798" y="15434"/>
                    <a:pt x="8235" y="15255"/>
                    <a:pt x="8645" y="15006"/>
                  </a:cubicBezTo>
                  <a:lnTo>
                    <a:pt x="9118" y="15478"/>
                  </a:lnTo>
                  <a:cubicBezTo>
                    <a:pt x="9279" y="15643"/>
                    <a:pt x="9493" y="15726"/>
                    <a:pt x="9708" y="15726"/>
                  </a:cubicBezTo>
                  <a:cubicBezTo>
                    <a:pt x="9923" y="15726"/>
                    <a:pt x="10139" y="15643"/>
                    <a:pt x="10305" y="15478"/>
                  </a:cubicBezTo>
                  <a:lnTo>
                    <a:pt x="10742" y="15032"/>
                  </a:lnTo>
                  <a:cubicBezTo>
                    <a:pt x="10902" y="14872"/>
                    <a:pt x="10991" y="14667"/>
                    <a:pt x="10991" y="14435"/>
                  </a:cubicBezTo>
                  <a:cubicBezTo>
                    <a:pt x="10991" y="13989"/>
                    <a:pt x="10679" y="13783"/>
                    <a:pt x="10403" y="13498"/>
                  </a:cubicBezTo>
                  <a:lnTo>
                    <a:pt x="16799" y="13498"/>
                  </a:lnTo>
                  <a:cubicBezTo>
                    <a:pt x="16942" y="13498"/>
                    <a:pt x="17058" y="13382"/>
                    <a:pt x="17058" y="13239"/>
                  </a:cubicBezTo>
                  <a:lnTo>
                    <a:pt x="17058" y="4969"/>
                  </a:lnTo>
                  <a:cubicBezTo>
                    <a:pt x="17058" y="4952"/>
                    <a:pt x="17058" y="4934"/>
                    <a:pt x="17049" y="4925"/>
                  </a:cubicBezTo>
                  <a:cubicBezTo>
                    <a:pt x="16969" y="4845"/>
                    <a:pt x="16884" y="4812"/>
                    <a:pt x="16808" y="4812"/>
                  </a:cubicBezTo>
                  <a:cubicBezTo>
                    <a:pt x="16669" y="4812"/>
                    <a:pt x="16558" y="4921"/>
                    <a:pt x="16558" y="5059"/>
                  </a:cubicBezTo>
                  <a:lnTo>
                    <a:pt x="16558" y="12383"/>
                  </a:lnTo>
                  <a:cubicBezTo>
                    <a:pt x="16558" y="12722"/>
                    <a:pt x="16282" y="12998"/>
                    <a:pt x="15943" y="12998"/>
                  </a:cubicBezTo>
                  <a:lnTo>
                    <a:pt x="10501" y="12998"/>
                  </a:lnTo>
                  <a:cubicBezTo>
                    <a:pt x="10652" y="12695"/>
                    <a:pt x="10768" y="12365"/>
                    <a:pt x="10849" y="12035"/>
                  </a:cubicBezTo>
                  <a:lnTo>
                    <a:pt x="11518" y="12035"/>
                  </a:lnTo>
                  <a:cubicBezTo>
                    <a:pt x="11982" y="12035"/>
                    <a:pt x="12365" y="11651"/>
                    <a:pt x="12365" y="11187"/>
                  </a:cubicBezTo>
                  <a:lnTo>
                    <a:pt x="12365" y="10581"/>
                  </a:lnTo>
                  <a:cubicBezTo>
                    <a:pt x="12365" y="10108"/>
                    <a:pt x="11982" y="9733"/>
                    <a:pt x="11518" y="9733"/>
                  </a:cubicBezTo>
                  <a:lnTo>
                    <a:pt x="10840" y="9733"/>
                  </a:lnTo>
                  <a:cubicBezTo>
                    <a:pt x="10724" y="9260"/>
                    <a:pt x="10545" y="8814"/>
                    <a:pt x="10296" y="8404"/>
                  </a:cubicBezTo>
                  <a:lnTo>
                    <a:pt x="10768" y="7931"/>
                  </a:lnTo>
                  <a:cubicBezTo>
                    <a:pt x="11098" y="7619"/>
                    <a:pt x="11098" y="7048"/>
                    <a:pt x="10768" y="6736"/>
                  </a:cubicBezTo>
                  <a:lnTo>
                    <a:pt x="10322" y="6299"/>
                  </a:lnTo>
                  <a:cubicBezTo>
                    <a:pt x="10157" y="6134"/>
                    <a:pt x="9941" y="6051"/>
                    <a:pt x="9725" y="6051"/>
                  </a:cubicBezTo>
                  <a:cubicBezTo>
                    <a:pt x="9508" y="6051"/>
                    <a:pt x="9292" y="6134"/>
                    <a:pt x="9127" y="6299"/>
                  </a:cubicBezTo>
                  <a:lnTo>
                    <a:pt x="8654" y="6763"/>
                  </a:lnTo>
                  <a:cubicBezTo>
                    <a:pt x="8297" y="6557"/>
                    <a:pt x="7923" y="6388"/>
                    <a:pt x="7530" y="6272"/>
                  </a:cubicBezTo>
                  <a:lnTo>
                    <a:pt x="7530" y="3167"/>
                  </a:lnTo>
                  <a:lnTo>
                    <a:pt x="16558" y="3167"/>
                  </a:lnTo>
                  <a:lnTo>
                    <a:pt x="16558" y="3872"/>
                  </a:lnTo>
                  <a:cubicBezTo>
                    <a:pt x="16563" y="4037"/>
                    <a:pt x="16685" y="4120"/>
                    <a:pt x="16808" y="4120"/>
                  </a:cubicBezTo>
                  <a:cubicBezTo>
                    <a:pt x="16931" y="4120"/>
                    <a:pt x="17053" y="4037"/>
                    <a:pt x="17058" y="3872"/>
                  </a:cubicBezTo>
                  <a:lnTo>
                    <a:pt x="17058" y="1116"/>
                  </a:lnTo>
                  <a:cubicBezTo>
                    <a:pt x="17058" y="500"/>
                    <a:pt x="16558" y="0"/>
                    <a:pt x="15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8" name="Google Shape;14938;p116"/>
            <p:cNvSpPr/>
            <p:nvPr/>
          </p:nvSpPr>
          <p:spPr>
            <a:xfrm>
              <a:off x="4872314" y="3617614"/>
              <a:ext cx="35760" cy="35555"/>
            </a:xfrm>
            <a:custGeom>
              <a:avLst/>
              <a:gdLst/>
              <a:ahLst/>
              <a:cxnLst/>
              <a:rect l="l" t="t" r="r" b="b"/>
              <a:pathLst>
                <a:path w="1571" h="1562" extrusionOk="0">
                  <a:moveTo>
                    <a:pt x="785" y="498"/>
                  </a:moveTo>
                  <a:cubicBezTo>
                    <a:pt x="924"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3" y="1303"/>
                    <a:pt x="404" y="1562"/>
                    <a:pt x="785" y="1562"/>
                  </a:cubicBezTo>
                  <a:cubicBezTo>
                    <a:pt x="1167" y="1562"/>
                    <a:pt x="1548" y="1303"/>
                    <a:pt x="1571" y="785"/>
                  </a:cubicBezTo>
                  <a:cubicBezTo>
                    <a:pt x="1571" y="348"/>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9" name="Google Shape;14939;p116"/>
            <p:cNvSpPr/>
            <p:nvPr/>
          </p:nvSpPr>
          <p:spPr>
            <a:xfrm>
              <a:off x="4916792" y="3617614"/>
              <a:ext cx="35760" cy="35555"/>
            </a:xfrm>
            <a:custGeom>
              <a:avLst/>
              <a:gdLst/>
              <a:ahLst/>
              <a:cxnLst/>
              <a:rect l="l" t="t" r="r" b="b"/>
              <a:pathLst>
                <a:path w="1571" h="1562" extrusionOk="0">
                  <a:moveTo>
                    <a:pt x="785" y="498"/>
                  </a:moveTo>
                  <a:cubicBezTo>
                    <a:pt x="923" y="498"/>
                    <a:pt x="1062" y="594"/>
                    <a:pt x="1071" y="785"/>
                  </a:cubicBezTo>
                  <a:cubicBezTo>
                    <a:pt x="1071" y="937"/>
                    <a:pt x="946" y="1062"/>
                    <a:pt x="785" y="1062"/>
                  </a:cubicBezTo>
                  <a:cubicBezTo>
                    <a:pt x="634" y="1062"/>
                    <a:pt x="500" y="937"/>
                    <a:pt x="500" y="785"/>
                  </a:cubicBezTo>
                  <a:cubicBezTo>
                    <a:pt x="509" y="594"/>
                    <a:pt x="647" y="498"/>
                    <a:pt x="785" y="498"/>
                  </a:cubicBezTo>
                  <a:close/>
                  <a:moveTo>
                    <a:pt x="785" y="0"/>
                  </a:moveTo>
                  <a:cubicBezTo>
                    <a:pt x="357" y="0"/>
                    <a:pt x="0" y="348"/>
                    <a:pt x="0" y="785"/>
                  </a:cubicBezTo>
                  <a:cubicBezTo>
                    <a:pt x="22" y="1303"/>
                    <a:pt x="406" y="1562"/>
                    <a:pt x="789" y="1562"/>
                  </a:cubicBezTo>
                  <a:cubicBezTo>
                    <a:pt x="1171" y="1562"/>
                    <a:pt x="1552" y="1303"/>
                    <a:pt x="1570" y="785"/>
                  </a:cubicBezTo>
                  <a:cubicBezTo>
                    <a:pt x="1570" y="348"/>
                    <a:pt x="1222"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0" name="Google Shape;14940;p116"/>
            <p:cNvSpPr/>
            <p:nvPr/>
          </p:nvSpPr>
          <p:spPr>
            <a:xfrm>
              <a:off x="4961452" y="3617614"/>
              <a:ext cx="35555" cy="35555"/>
            </a:xfrm>
            <a:custGeom>
              <a:avLst/>
              <a:gdLst/>
              <a:ahLst/>
              <a:cxnLst/>
              <a:rect l="l" t="t" r="r" b="b"/>
              <a:pathLst>
                <a:path w="1562" h="1562" extrusionOk="0">
                  <a:moveTo>
                    <a:pt x="781" y="498"/>
                  </a:moveTo>
                  <a:cubicBezTo>
                    <a:pt x="920" y="498"/>
                    <a:pt x="1058" y="594"/>
                    <a:pt x="1062" y="785"/>
                  </a:cubicBezTo>
                  <a:cubicBezTo>
                    <a:pt x="1062" y="937"/>
                    <a:pt x="937" y="1062"/>
                    <a:pt x="777" y="1062"/>
                  </a:cubicBezTo>
                  <a:cubicBezTo>
                    <a:pt x="625" y="1062"/>
                    <a:pt x="500" y="937"/>
                    <a:pt x="500" y="785"/>
                  </a:cubicBezTo>
                  <a:cubicBezTo>
                    <a:pt x="505" y="594"/>
                    <a:pt x="643" y="498"/>
                    <a:pt x="781" y="498"/>
                  </a:cubicBezTo>
                  <a:close/>
                  <a:moveTo>
                    <a:pt x="777" y="0"/>
                  </a:moveTo>
                  <a:cubicBezTo>
                    <a:pt x="349" y="0"/>
                    <a:pt x="1" y="348"/>
                    <a:pt x="1" y="785"/>
                  </a:cubicBezTo>
                  <a:cubicBezTo>
                    <a:pt x="19" y="1303"/>
                    <a:pt x="400" y="1562"/>
                    <a:pt x="781" y="1562"/>
                  </a:cubicBezTo>
                  <a:cubicBezTo>
                    <a:pt x="1163" y="1562"/>
                    <a:pt x="1544" y="1303"/>
                    <a:pt x="1562" y="785"/>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1" name="Google Shape;14941;p116"/>
            <p:cNvSpPr/>
            <p:nvPr/>
          </p:nvSpPr>
          <p:spPr>
            <a:xfrm>
              <a:off x="4729184" y="3773560"/>
              <a:ext cx="159588" cy="148161"/>
            </a:xfrm>
            <a:custGeom>
              <a:avLst/>
              <a:gdLst/>
              <a:ahLst/>
              <a:cxnLst/>
              <a:rect l="l" t="t" r="r" b="b"/>
              <a:pathLst>
                <a:path w="7011" h="6509" extrusionOk="0">
                  <a:moveTo>
                    <a:pt x="5120" y="857"/>
                  </a:moveTo>
                  <a:cubicBezTo>
                    <a:pt x="5932" y="1339"/>
                    <a:pt x="6476" y="2231"/>
                    <a:pt x="6476" y="3239"/>
                  </a:cubicBezTo>
                  <a:cubicBezTo>
                    <a:pt x="6476" y="4069"/>
                    <a:pt x="6110" y="4818"/>
                    <a:pt x="5530" y="5318"/>
                  </a:cubicBezTo>
                  <a:cubicBezTo>
                    <a:pt x="5280" y="5237"/>
                    <a:pt x="5120" y="5005"/>
                    <a:pt x="5120" y="4738"/>
                  </a:cubicBezTo>
                  <a:lnTo>
                    <a:pt x="5120" y="857"/>
                  </a:lnTo>
                  <a:close/>
                  <a:moveTo>
                    <a:pt x="3715" y="1"/>
                  </a:moveTo>
                  <a:cubicBezTo>
                    <a:pt x="2125" y="1"/>
                    <a:pt x="534" y="1080"/>
                    <a:pt x="454" y="3239"/>
                  </a:cubicBezTo>
                  <a:cubicBezTo>
                    <a:pt x="454" y="4051"/>
                    <a:pt x="757" y="4836"/>
                    <a:pt x="1302" y="5434"/>
                  </a:cubicBezTo>
                  <a:cubicBezTo>
                    <a:pt x="1352" y="5490"/>
                    <a:pt x="1424" y="5521"/>
                    <a:pt x="1497" y="5521"/>
                  </a:cubicBezTo>
                  <a:cubicBezTo>
                    <a:pt x="1540" y="5521"/>
                    <a:pt x="1583" y="5510"/>
                    <a:pt x="1623" y="5487"/>
                  </a:cubicBezTo>
                  <a:cubicBezTo>
                    <a:pt x="1757" y="5407"/>
                    <a:pt x="1783" y="5219"/>
                    <a:pt x="1676" y="5103"/>
                  </a:cubicBezTo>
                  <a:cubicBezTo>
                    <a:pt x="0" y="3231"/>
                    <a:pt x="1468" y="477"/>
                    <a:pt x="3692" y="477"/>
                  </a:cubicBezTo>
                  <a:cubicBezTo>
                    <a:pt x="3990" y="477"/>
                    <a:pt x="4301" y="527"/>
                    <a:pt x="4620" y="634"/>
                  </a:cubicBezTo>
                  <a:lnTo>
                    <a:pt x="4620" y="4738"/>
                  </a:lnTo>
                  <a:cubicBezTo>
                    <a:pt x="4620" y="5103"/>
                    <a:pt x="4790" y="5434"/>
                    <a:pt x="5075" y="5639"/>
                  </a:cubicBezTo>
                  <a:cubicBezTo>
                    <a:pt x="4675" y="5875"/>
                    <a:pt x="4192" y="5996"/>
                    <a:pt x="3708" y="5996"/>
                  </a:cubicBezTo>
                  <a:cubicBezTo>
                    <a:pt x="3297" y="5996"/>
                    <a:pt x="2885" y="5908"/>
                    <a:pt x="2524" y="5728"/>
                  </a:cubicBezTo>
                  <a:cubicBezTo>
                    <a:pt x="2484" y="5711"/>
                    <a:pt x="2447" y="5703"/>
                    <a:pt x="2411" y="5703"/>
                  </a:cubicBezTo>
                  <a:cubicBezTo>
                    <a:pt x="2176" y="5703"/>
                    <a:pt x="2053" y="6051"/>
                    <a:pt x="2310" y="6183"/>
                  </a:cubicBezTo>
                  <a:cubicBezTo>
                    <a:pt x="2756" y="6406"/>
                    <a:pt x="3224" y="6508"/>
                    <a:pt x="3685" y="6508"/>
                  </a:cubicBezTo>
                  <a:cubicBezTo>
                    <a:pt x="5400" y="6508"/>
                    <a:pt x="7010" y="5095"/>
                    <a:pt x="6975" y="3239"/>
                  </a:cubicBezTo>
                  <a:cubicBezTo>
                    <a:pt x="6895" y="1080"/>
                    <a:pt x="5305" y="1"/>
                    <a:pt x="3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2" name="Google Shape;14942;p116"/>
            <p:cNvSpPr/>
            <p:nvPr/>
          </p:nvSpPr>
          <p:spPr>
            <a:xfrm>
              <a:off x="4977295" y="3696395"/>
              <a:ext cx="53219" cy="11404"/>
            </a:xfrm>
            <a:custGeom>
              <a:avLst/>
              <a:gdLst/>
              <a:ahLst/>
              <a:cxnLst/>
              <a:rect l="l" t="t" r="r" b="b"/>
              <a:pathLst>
                <a:path w="2338" h="501" extrusionOk="0">
                  <a:moveTo>
                    <a:pt x="331" y="1"/>
                  </a:moveTo>
                  <a:cubicBezTo>
                    <a:pt x="1" y="10"/>
                    <a:pt x="1" y="491"/>
                    <a:pt x="331" y="500"/>
                  </a:cubicBezTo>
                  <a:lnTo>
                    <a:pt x="2070" y="500"/>
                  </a:lnTo>
                  <a:cubicBezTo>
                    <a:pt x="2222" y="500"/>
                    <a:pt x="2338" y="375"/>
                    <a:pt x="2320" y="224"/>
                  </a:cubicBezTo>
                  <a:cubicBezTo>
                    <a:pt x="2302" y="99"/>
                    <a:pt x="2186" y="1"/>
                    <a:pt x="2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3" name="Google Shape;14943;p116"/>
            <p:cNvSpPr/>
            <p:nvPr/>
          </p:nvSpPr>
          <p:spPr>
            <a:xfrm>
              <a:off x="4991704" y="3779865"/>
              <a:ext cx="40244" cy="11381"/>
            </a:xfrm>
            <a:custGeom>
              <a:avLst/>
              <a:gdLst/>
              <a:ahLst/>
              <a:cxnLst/>
              <a:rect l="l" t="t" r="r" b="b"/>
              <a:pathLst>
                <a:path w="1768" h="500" extrusionOk="0">
                  <a:moveTo>
                    <a:pt x="331" y="0"/>
                  </a:moveTo>
                  <a:cubicBezTo>
                    <a:pt x="1" y="9"/>
                    <a:pt x="1" y="491"/>
                    <a:pt x="331" y="500"/>
                  </a:cubicBezTo>
                  <a:lnTo>
                    <a:pt x="1437" y="500"/>
                  </a:lnTo>
                  <a:cubicBezTo>
                    <a:pt x="1767" y="491"/>
                    <a:pt x="1767" y="9"/>
                    <a:pt x="1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4" name="Google Shape;14944;p116"/>
            <p:cNvSpPr/>
            <p:nvPr/>
          </p:nvSpPr>
          <p:spPr>
            <a:xfrm>
              <a:off x="4946224" y="3719954"/>
              <a:ext cx="85724" cy="11404"/>
            </a:xfrm>
            <a:custGeom>
              <a:avLst/>
              <a:gdLst/>
              <a:ahLst/>
              <a:cxnLst/>
              <a:rect l="l" t="t" r="r" b="b"/>
              <a:pathLst>
                <a:path w="3766" h="501" extrusionOk="0">
                  <a:moveTo>
                    <a:pt x="277" y="1"/>
                  </a:moveTo>
                  <a:cubicBezTo>
                    <a:pt x="152" y="1"/>
                    <a:pt x="36" y="90"/>
                    <a:pt x="19" y="224"/>
                  </a:cubicBezTo>
                  <a:cubicBezTo>
                    <a:pt x="1" y="375"/>
                    <a:pt x="117" y="500"/>
                    <a:pt x="268" y="500"/>
                  </a:cubicBezTo>
                  <a:lnTo>
                    <a:pt x="3435" y="500"/>
                  </a:lnTo>
                  <a:cubicBezTo>
                    <a:pt x="3765" y="491"/>
                    <a:pt x="3765" y="9"/>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5" name="Google Shape;14945;p116"/>
            <p:cNvSpPr/>
            <p:nvPr/>
          </p:nvSpPr>
          <p:spPr>
            <a:xfrm>
              <a:off x="4946224" y="3743513"/>
              <a:ext cx="85724" cy="11381"/>
            </a:xfrm>
            <a:custGeom>
              <a:avLst/>
              <a:gdLst/>
              <a:ahLst/>
              <a:cxnLst/>
              <a:rect l="l" t="t" r="r" b="b"/>
              <a:pathLst>
                <a:path w="3766" h="500" extrusionOk="0">
                  <a:moveTo>
                    <a:pt x="277" y="0"/>
                  </a:moveTo>
                  <a:cubicBezTo>
                    <a:pt x="152" y="0"/>
                    <a:pt x="36" y="90"/>
                    <a:pt x="19" y="214"/>
                  </a:cubicBezTo>
                  <a:cubicBezTo>
                    <a:pt x="1" y="366"/>
                    <a:pt x="117" y="500"/>
                    <a:pt x="268" y="500"/>
                  </a:cubicBezTo>
                  <a:lnTo>
                    <a:pt x="3435" y="500"/>
                  </a:lnTo>
                  <a:cubicBezTo>
                    <a:pt x="3765" y="491"/>
                    <a:pt x="3765"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6" name="Google Shape;14946;p116"/>
          <p:cNvGrpSpPr/>
          <p:nvPr/>
        </p:nvGrpSpPr>
        <p:grpSpPr>
          <a:xfrm>
            <a:off x="5284930" y="3615588"/>
            <a:ext cx="388488" cy="355983"/>
            <a:chOff x="5284930" y="3615588"/>
            <a:chExt cx="388488" cy="355983"/>
          </a:xfrm>
        </p:grpSpPr>
        <p:sp>
          <p:nvSpPr>
            <p:cNvPr id="14947" name="Google Shape;14947;p116"/>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8" name="Google Shape;14948;p116"/>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9" name="Google Shape;14949;p116"/>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0" name="Google Shape;14950;p116"/>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1" name="Google Shape;14951;p116"/>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2" name="Google Shape;14952;p116"/>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3" name="Google Shape;14953;p116"/>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4" name="Google Shape;14954;p116"/>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5" name="Google Shape;14955;p116"/>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116"/>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7" name="Google Shape;14957;p116"/>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8" name="Google Shape;14958;p116"/>
          <p:cNvGrpSpPr/>
          <p:nvPr/>
        </p:nvGrpSpPr>
        <p:grpSpPr>
          <a:xfrm>
            <a:off x="5896581" y="3599336"/>
            <a:ext cx="388488" cy="388488"/>
            <a:chOff x="5896581" y="3599336"/>
            <a:chExt cx="388488" cy="388488"/>
          </a:xfrm>
        </p:grpSpPr>
        <p:sp>
          <p:nvSpPr>
            <p:cNvPr id="14959" name="Google Shape;14959;p116"/>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0" name="Google Shape;14960;p116"/>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1" name="Google Shape;14961;p116"/>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2" name="Google Shape;14962;p116"/>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3" name="Google Shape;14963;p116"/>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4" name="Google Shape;14964;p116"/>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5" name="Google Shape;14965;p116"/>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6" name="Google Shape;14966;p116"/>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7" name="Google Shape;14967;p116"/>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8" name="Google Shape;14968;p116"/>
          <p:cNvGrpSpPr/>
          <p:nvPr/>
        </p:nvGrpSpPr>
        <p:grpSpPr>
          <a:xfrm>
            <a:off x="6507390" y="3599336"/>
            <a:ext cx="394998" cy="388488"/>
            <a:chOff x="6507390" y="3599336"/>
            <a:chExt cx="394998" cy="388488"/>
          </a:xfrm>
        </p:grpSpPr>
        <p:sp>
          <p:nvSpPr>
            <p:cNvPr id="14969" name="Google Shape;14969;p116"/>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0" name="Google Shape;14970;p116"/>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1" name="Google Shape;14971;p116"/>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2" name="Google Shape;14972;p116"/>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3" name="Google Shape;14973;p116"/>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4" name="Google Shape;14974;p116"/>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5" name="Google Shape;14975;p116"/>
          <p:cNvGrpSpPr/>
          <p:nvPr/>
        </p:nvGrpSpPr>
        <p:grpSpPr>
          <a:xfrm>
            <a:off x="7186236" y="3599336"/>
            <a:ext cx="255691" cy="388488"/>
            <a:chOff x="7186236" y="3599336"/>
            <a:chExt cx="255691" cy="388488"/>
          </a:xfrm>
        </p:grpSpPr>
        <p:sp>
          <p:nvSpPr>
            <p:cNvPr id="14976" name="Google Shape;14976;p116"/>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7" name="Google Shape;14977;p116"/>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8" name="Google Shape;14978;p116"/>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9" name="Google Shape;14979;p116"/>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0" name="Google Shape;14980;p116"/>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1" name="Google Shape;14981;p116"/>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2" name="Google Shape;14982;p116"/>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3" name="Google Shape;14983;p116"/>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84" name="Google Shape;14984;p116"/>
          <p:cNvSpPr/>
          <p:nvPr/>
        </p:nvSpPr>
        <p:spPr>
          <a:xfrm>
            <a:off x="8291538" y="360473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988"/>
        <p:cNvGrpSpPr/>
        <p:nvPr/>
      </p:nvGrpSpPr>
      <p:grpSpPr>
        <a:xfrm>
          <a:off x="0" y="0"/>
          <a:ext cx="0" cy="0"/>
          <a:chOff x="0" y="0"/>
          <a:chExt cx="0" cy="0"/>
        </a:xfrm>
      </p:grpSpPr>
      <p:sp>
        <p:nvSpPr>
          <p:cNvPr id="14989" name="Google Shape;14989;p117">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990" name="Google Shape;14990;p117">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4991" name="Google Shape;14991;p117"/>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resources</a:t>
            </a:r>
            <a:endParaRPr/>
          </a:p>
        </p:txBody>
      </p:sp>
      <p:sp>
        <p:nvSpPr>
          <p:cNvPr id="14992" name="Google Shape;14992;p117"/>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a:t>Here’s an assortment of alternative resources whose style fits the one of this template:</a:t>
            </a:r>
            <a:endParaRPr/>
          </a:p>
          <a:p>
            <a:pPr marL="0" lvl="0" indent="0" algn="l" rtl="0">
              <a:spcBef>
                <a:spcPts val="1000"/>
              </a:spcBef>
              <a:spcAft>
                <a:spcPts val="0"/>
              </a:spcAft>
              <a:buClr>
                <a:schemeClr val="dk1"/>
              </a:buClr>
              <a:buSzPts val="1100"/>
              <a:buFont typeface="Arial"/>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3"/>
              </a:rPr>
              <a:t>Job colleagues waving with their hands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4"/>
              </a:rPr>
              <a:t>Business man holding a presentation in the office for her colleagues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5"/>
              </a:rPr>
              <a:t>Young business woman working at her desk with laptop</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6"/>
              </a:rPr>
              <a:t>Medium shot women working as team</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7"/>
              </a:rPr>
              <a:t>Business team working together in the office with laptop</a:t>
            </a:r>
            <a:endParaRPr/>
          </a:p>
        </p:txBody>
      </p:sp>
      <p:sp>
        <p:nvSpPr>
          <p:cNvPr id="14993" name="Google Shape;14993;p117"/>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1000"/>
              </a:spcBef>
              <a:spcAft>
                <a:spcPts val="0"/>
              </a:spcAft>
              <a:buClr>
                <a:schemeClr val="accent1"/>
              </a:buClr>
              <a:buSzPts val="1400"/>
              <a:buChar char="●"/>
            </a:pPr>
            <a:r>
              <a:rPr lang="en">
                <a:solidFill>
                  <a:schemeClr val="hlink"/>
                </a:solidFill>
                <a:uFill>
                  <a:noFill/>
                </a:uFill>
                <a:hlinkClick r:id="rId8"/>
              </a:rPr>
              <a:t>Young people working together in a startup company</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9"/>
              </a:rPr>
              <a:t>Different people high fiving at work</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0"/>
              </a:rPr>
              <a:t>Young woman holding a tablet at work</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1"/>
              </a:rPr>
              <a:t>Young man listening to music on headphones while working</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2"/>
              </a:rPr>
              <a:t>Young business woman working in the office with laptop and headphones</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3"/>
              </a:rPr>
              <a:t>Team meeting at office</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4"/>
              </a:rPr>
              <a:t>Business people in conference room</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5"/>
              </a:rPr>
              <a:t>Businesspeople meeting at office working</a:t>
            </a:r>
            <a:endParaRPr/>
          </a:p>
          <a:p>
            <a:pPr marL="342900" lvl="0" indent="-203200" algn="l" rtl="0">
              <a:spcBef>
                <a:spcPts val="0"/>
              </a:spcBef>
              <a:spcAft>
                <a:spcPts val="0"/>
              </a:spcAft>
              <a:buClr>
                <a:schemeClr val="accent1"/>
              </a:buClr>
              <a:buSzPts val="1400"/>
              <a:buChar char="●"/>
            </a:pPr>
            <a:r>
              <a:rPr lang="en">
                <a:solidFill>
                  <a:schemeClr val="hlink"/>
                </a:solidFill>
                <a:uFill>
                  <a:noFill/>
                </a:uFill>
                <a:hlinkClick r:id="rId16"/>
              </a:rPr>
              <a:t>Medium shot woman taking notes</a:t>
            </a:r>
            <a:endParaRPr/>
          </a:p>
        </p:txBody>
      </p:sp>
      <p:sp>
        <p:nvSpPr>
          <p:cNvPr id="15000" name="Google Shape;15000;p117"/>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1" name="Google Shape;15001;p117">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02" name="Google Shape;15002;p117">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endParaRPr dirty="0"/>
          </a:p>
        </p:txBody>
      </p:sp>
      <p:grpSp>
        <p:nvGrpSpPr>
          <p:cNvPr id="15003" name="Google Shape;15003;p117"/>
          <p:cNvGrpSpPr/>
          <p:nvPr/>
        </p:nvGrpSpPr>
        <p:grpSpPr>
          <a:xfrm>
            <a:off x="8290425" y="863900"/>
            <a:ext cx="123525" cy="3239150"/>
            <a:chOff x="8290425" y="863900"/>
            <a:chExt cx="123525" cy="3239150"/>
          </a:xfrm>
        </p:grpSpPr>
        <p:sp>
          <p:nvSpPr>
            <p:cNvPr id="15004" name="Google Shape;15004;p117"/>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5" name="Google Shape;15005;p117"/>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6" name="Google Shape;15006;p117"/>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7" name="Google Shape;15007;p117"/>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8" name="Google Shape;15008;p117"/>
          <p:cNvSpPr/>
          <p:nvPr/>
        </p:nvSpPr>
        <p:spPr>
          <a:xfrm>
            <a:off x="8291538" y="363862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012"/>
        <p:cNvGrpSpPr/>
        <p:nvPr/>
      </p:nvGrpSpPr>
      <p:grpSpPr>
        <a:xfrm>
          <a:off x="0" y="0"/>
          <a:ext cx="0" cy="0"/>
          <a:chOff x="0" y="0"/>
          <a:chExt cx="0" cy="0"/>
        </a:xfrm>
      </p:grpSpPr>
      <p:sp>
        <p:nvSpPr>
          <p:cNvPr id="15013" name="Google Shape;15013;p118">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14" name="Google Shape;15014;p118">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15" name="Google Shape;15015;p118"/>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premium resources</a:t>
            </a:r>
            <a:endParaRPr/>
          </a:p>
        </p:txBody>
      </p:sp>
      <p:sp>
        <p:nvSpPr>
          <p:cNvPr id="15016" name="Google Shape;15016;p118"/>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a:t>Here’s an assortment of alternative resources whose style fits the one of this template:</a:t>
            </a:r>
            <a:endParaRPr/>
          </a:p>
          <a:p>
            <a:pPr marL="0" lvl="0" indent="0" algn="l" rtl="0">
              <a:spcBef>
                <a:spcPts val="1000"/>
              </a:spcBef>
              <a:spcAft>
                <a:spcPts val="0"/>
              </a:spcAft>
              <a:buClr>
                <a:schemeClr val="dk1"/>
              </a:buClr>
              <a:buSzPts val="1100"/>
              <a:buFont typeface="Arial"/>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uFill>
                  <a:noFill/>
                </a:uFill>
                <a:hlinkClick r:id="rId3"/>
              </a:rPr>
              <a:t>People taking part of business event I</a:t>
            </a:r>
            <a:endParaRPr/>
          </a:p>
          <a:p>
            <a:pPr marL="342900" lvl="0" indent="-203200" algn="l" rtl="0">
              <a:spcBef>
                <a:spcPts val="0"/>
              </a:spcBef>
              <a:spcAft>
                <a:spcPts val="0"/>
              </a:spcAft>
              <a:buSzPts val="1400"/>
              <a:buChar char="●"/>
            </a:pPr>
            <a:r>
              <a:rPr lang="en">
                <a:uFill>
                  <a:noFill/>
                </a:uFill>
                <a:hlinkClick r:id="rId4"/>
              </a:rPr>
              <a:t>People taking part of business event II</a:t>
            </a:r>
            <a:endParaRPr/>
          </a:p>
          <a:p>
            <a:pPr marL="342900" lvl="0" indent="-203200" algn="l" rtl="0">
              <a:spcBef>
                <a:spcPts val="0"/>
              </a:spcBef>
              <a:spcAft>
                <a:spcPts val="0"/>
              </a:spcAft>
              <a:buSzPts val="1400"/>
              <a:buChar char="●"/>
            </a:pPr>
            <a:r>
              <a:rPr lang="en">
                <a:uFill>
                  <a:noFill/>
                </a:uFill>
                <a:hlinkClick r:id="rId5"/>
              </a:rPr>
              <a:t>People working in elegant and cozy office space I</a:t>
            </a:r>
            <a:endParaRPr/>
          </a:p>
          <a:p>
            <a:pPr marL="342900" lvl="0" indent="-203200" algn="l" rtl="0">
              <a:spcBef>
                <a:spcPts val="0"/>
              </a:spcBef>
              <a:spcAft>
                <a:spcPts val="0"/>
              </a:spcAft>
              <a:buSzPts val="1400"/>
              <a:buChar char="●"/>
            </a:pPr>
            <a:r>
              <a:rPr lang="en">
                <a:uFill>
                  <a:noFill/>
                </a:uFill>
                <a:hlinkClick r:id="rId6"/>
              </a:rPr>
              <a:t>People working in elegant and cozy office space II</a:t>
            </a:r>
            <a:endParaRPr/>
          </a:p>
          <a:p>
            <a:pPr marL="342900" lvl="0" indent="-203200" algn="l" rtl="0">
              <a:spcBef>
                <a:spcPts val="0"/>
              </a:spcBef>
              <a:spcAft>
                <a:spcPts val="0"/>
              </a:spcAft>
              <a:buSzPts val="1400"/>
              <a:buChar char="●"/>
            </a:pPr>
            <a:r>
              <a:rPr lang="en">
                <a:uFill>
                  <a:noFill/>
                </a:uFill>
                <a:hlinkClick r:id="rId7"/>
              </a:rPr>
              <a:t>People working in elegant and cozy office space III</a:t>
            </a:r>
            <a:endParaRPr/>
          </a:p>
        </p:txBody>
      </p:sp>
      <p:sp>
        <p:nvSpPr>
          <p:cNvPr id="15017" name="Google Shape;15017;p118"/>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a:uFill>
                  <a:noFill/>
                </a:uFill>
                <a:hlinkClick r:id="rId8"/>
              </a:rPr>
              <a:t>Close up people discussing business</a:t>
            </a:r>
            <a:endParaRPr/>
          </a:p>
          <a:p>
            <a:pPr marL="342900" lvl="0" indent="-203200" algn="l" rtl="0">
              <a:spcBef>
                <a:spcPts val="0"/>
              </a:spcBef>
              <a:spcAft>
                <a:spcPts val="0"/>
              </a:spcAft>
              <a:buSzPts val="1400"/>
              <a:buChar char="●"/>
            </a:pPr>
            <a:r>
              <a:rPr lang="en">
                <a:uFill>
                  <a:noFill/>
                </a:uFill>
                <a:hlinkClick r:id="rId9"/>
              </a:rPr>
              <a:t>People discussing business at office close up</a:t>
            </a:r>
            <a:endParaRPr/>
          </a:p>
          <a:p>
            <a:pPr marL="342900" lvl="0" indent="-203200" algn="l" rtl="0">
              <a:spcBef>
                <a:spcPts val="0"/>
              </a:spcBef>
              <a:spcAft>
                <a:spcPts val="0"/>
              </a:spcAft>
              <a:buSzPts val="1400"/>
              <a:buChar char="●"/>
            </a:pPr>
            <a:r>
              <a:rPr lang="en">
                <a:uFill>
                  <a:noFill/>
                </a:uFill>
                <a:hlinkClick r:id="rId10"/>
              </a:rPr>
              <a:t>Medium shot man sticking post it on window</a:t>
            </a:r>
            <a:endParaRPr/>
          </a:p>
          <a:p>
            <a:pPr marL="342900" lvl="0" indent="-203200" algn="l" rtl="0">
              <a:spcBef>
                <a:spcPts val="0"/>
              </a:spcBef>
              <a:spcAft>
                <a:spcPts val="0"/>
              </a:spcAft>
              <a:buSzPts val="1400"/>
              <a:buChar char="●"/>
            </a:pPr>
            <a:r>
              <a:rPr lang="en">
                <a:uFill>
                  <a:noFill/>
                </a:uFill>
                <a:hlinkClick r:id="rId11"/>
              </a:rPr>
              <a:t>Medium shot colleagues looking at post its</a:t>
            </a:r>
            <a:endParaRPr/>
          </a:p>
          <a:p>
            <a:pPr marL="342900" lvl="0" indent="-203200" algn="l" rtl="0">
              <a:spcBef>
                <a:spcPts val="0"/>
              </a:spcBef>
              <a:spcAft>
                <a:spcPts val="0"/>
              </a:spcAft>
              <a:buSzPts val="1400"/>
              <a:buChar char="●"/>
            </a:pPr>
            <a:r>
              <a:rPr lang="en">
                <a:uFill>
                  <a:noFill/>
                </a:uFill>
                <a:hlinkClick r:id="rId12"/>
              </a:rPr>
              <a:t>Low angle view of businesspeople stacking hand together at workplace</a:t>
            </a:r>
            <a:endParaRPr/>
          </a:p>
          <a:p>
            <a:pPr marL="342900" lvl="0" indent="-203200" algn="l" rtl="0">
              <a:spcBef>
                <a:spcPts val="0"/>
              </a:spcBef>
              <a:spcAft>
                <a:spcPts val="0"/>
              </a:spcAft>
              <a:buSzPts val="1400"/>
              <a:buChar char="●"/>
            </a:pPr>
            <a:r>
              <a:rPr lang="en">
                <a:solidFill>
                  <a:schemeClr val="hlink"/>
                </a:solidFill>
                <a:uFill>
                  <a:noFill/>
                </a:uFill>
                <a:hlinkClick r:id="rId13"/>
              </a:rPr>
              <a:t>Medium shot business people with devices</a:t>
            </a:r>
            <a:endParaRPr/>
          </a:p>
          <a:p>
            <a:pPr marL="342900" lvl="0" indent="-203200" algn="l" rtl="0">
              <a:spcBef>
                <a:spcPts val="0"/>
              </a:spcBef>
              <a:spcAft>
                <a:spcPts val="0"/>
              </a:spcAft>
              <a:buSzPts val="1400"/>
              <a:buChar char="●"/>
            </a:pPr>
            <a:r>
              <a:rPr lang="en">
                <a:solidFill>
                  <a:schemeClr val="hlink"/>
                </a:solidFill>
                <a:uFill>
                  <a:noFill/>
                </a:uFill>
                <a:hlinkClick r:id="rId14"/>
              </a:rPr>
              <a:t>Medium shot smiley woman leading meeting</a:t>
            </a:r>
            <a:endParaRPr/>
          </a:p>
          <a:p>
            <a:pPr marL="342900" lvl="0" indent="-203200" algn="l" rtl="0">
              <a:spcBef>
                <a:spcPts val="0"/>
              </a:spcBef>
              <a:spcAft>
                <a:spcPts val="0"/>
              </a:spcAft>
              <a:buSzPts val="1400"/>
              <a:buChar char="●"/>
            </a:pPr>
            <a:r>
              <a:rPr lang="en">
                <a:solidFill>
                  <a:schemeClr val="hlink"/>
                </a:solidFill>
                <a:uFill>
                  <a:noFill/>
                </a:uFill>
                <a:hlinkClick r:id="rId15"/>
              </a:rPr>
              <a:t>Medium shot business people working together</a:t>
            </a:r>
            <a:endParaRPr/>
          </a:p>
        </p:txBody>
      </p:sp>
      <p:sp>
        <p:nvSpPr>
          <p:cNvPr id="15018" name="Google Shape;15018;p118"/>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118">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20" name="Google Shape;15020;p118">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15021" name="Google Shape;15021;p118"/>
          <p:cNvGrpSpPr/>
          <p:nvPr/>
        </p:nvGrpSpPr>
        <p:grpSpPr>
          <a:xfrm>
            <a:off x="8290425" y="863900"/>
            <a:ext cx="123525" cy="3239150"/>
            <a:chOff x="8290425" y="863900"/>
            <a:chExt cx="123525" cy="3239150"/>
          </a:xfrm>
        </p:grpSpPr>
        <p:sp>
          <p:nvSpPr>
            <p:cNvPr id="15022" name="Google Shape;15022;p118"/>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118"/>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118"/>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118"/>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26" name="Google Shape;15026;p118"/>
          <p:cNvSpPr/>
          <p:nvPr/>
        </p:nvSpPr>
        <p:spPr>
          <a:xfrm>
            <a:off x="8291538" y="363862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037"/>
        <p:cNvGrpSpPr/>
        <p:nvPr/>
      </p:nvGrpSpPr>
      <p:grpSpPr>
        <a:xfrm>
          <a:off x="0" y="0"/>
          <a:ext cx="0" cy="0"/>
          <a:chOff x="0" y="0"/>
          <a:chExt cx="0" cy="0"/>
        </a:xfrm>
      </p:grpSpPr>
      <p:grpSp>
        <p:nvGrpSpPr>
          <p:cNvPr id="15038" name="Google Shape;15038;p119"/>
          <p:cNvGrpSpPr/>
          <p:nvPr/>
        </p:nvGrpSpPr>
        <p:grpSpPr>
          <a:xfrm>
            <a:off x="8290351" y="863900"/>
            <a:ext cx="123600" cy="3239150"/>
            <a:chOff x="8290351" y="863900"/>
            <a:chExt cx="123600" cy="3239150"/>
          </a:xfrm>
        </p:grpSpPr>
        <p:sp>
          <p:nvSpPr>
            <p:cNvPr id="15039" name="Google Shape;15039;p119"/>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119"/>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119"/>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119"/>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119"/>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44" name="Google Shape;15044;p119">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45" name="Google Shape;15045;p119">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46" name="Google Shape;15046;p119"/>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047" name="Google Shape;15047;p119">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048" name="Google Shape;15048;p119">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049" name="Google Shape;15049;p119"/>
          <p:cNvSpPr txBox="1"/>
          <p:nvPr/>
        </p:nvSpPr>
        <p:spPr>
          <a:xfrm flipH="1">
            <a:off x="2403225" y="1786700"/>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050" name="Google Shape;15050;p119"/>
          <p:cNvSpPr txBox="1"/>
          <p:nvPr/>
        </p:nvSpPr>
        <p:spPr>
          <a:xfrm flipH="1">
            <a:off x="4168544" y="1459362"/>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Mercury is the smallest planet</a:t>
            </a:r>
            <a:endParaRPr>
              <a:solidFill>
                <a:schemeClr val="dk1"/>
              </a:solidFill>
              <a:latin typeface="Dosis"/>
              <a:ea typeface="Dosis"/>
              <a:cs typeface="Dosis"/>
              <a:sym typeface="Dosis"/>
            </a:endParaRPr>
          </a:p>
        </p:txBody>
      </p:sp>
      <p:cxnSp>
        <p:nvCxnSpPr>
          <p:cNvPr id="15051" name="Google Shape;15051;p119"/>
          <p:cNvCxnSpPr>
            <a:stCxn id="15049" idx="1"/>
            <a:endCxn id="15050" idx="3"/>
          </p:cNvCxnSpPr>
          <p:nvPr/>
        </p:nvCxnSpPr>
        <p:spPr>
          <a:xfrm rot="10800000" flipH="1">
            <a:off x="3791925" y="1664000"/>
            <a:ext cx="376500" cy="3690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52" name="Google Shape;15052;p119"/>
          <p:cNvSpPr txBox="1"/>
          <p:nvPr/>
        </p:nvSpPr>
        <p:spPr>
          <a:xfrm flipH="1">
            <a:off x="4168544" y="2193792"/>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a:t>
            </a:r>
            <a:endParaRPr>
              <a:solidFill>
                <a:schemeClr val="dk1"/>
              </a:solidFill>
              <a:latin typeface="Dosis"/>
              <a:ea typeface="Dosis"/>
              <a:cs typeface="Dosis"/>
              <a:sym typeface="Dosis"/>
            </a:endParaRPr>
          </a:p>
        </p:txBody>
      </p:sp>
      <p:cxnSp>
        <p:nvCxnSpPr>
          <p:cNvPr id="15053" name="Google Shape;15053;p119"/>
          <p:cNvCxnSpPr>
            <a:stCxn id="15052" idx="1"/>
            <a:endCxn id="15054" idx="1"/>
          </p:cNvCxnSpPr>
          <p:nvPr/>
        </p:nvCxnSpPr>
        <p:spPr>
          <a:xfrm>
            <a:off x="6740744" y="2398392"/>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55" name="Google Shape;15055;p119"/>
          <p:cNvCxnSpPr>
            <a:stCxn id="15049" idx="1"/>
            <a:endCxn id="15052" idx="3"/>
          </p:cNvCxnSpPr>
          <p:nvPr/>
        </p:nvCxnSpPr>
        <p:spPr>
          <a:xfrm>
            <a:off x="3791925" y="2033000"/>
            <a:ext cx="376500" cy="3654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56" name="Google Shape;15056;p119"/>
          <p:cNvSpPr txBox="1"/>
          <p:nvPr/>
        </p:nvSpPr>
        <p:spPr>
          <a:xfrm flipH="1">
            <a:off x="2403225" y="3251900"/>
            <a:ext cx="13887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191919"/>
              </a:buClr>
              <a:buSzPts val="1100"/>
              <a:buFont typeface="Arial"/>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5057" name="Google Shape;15057;p119"/>
          <p:cNvSpPr txBox="1"/>
          <p:nvPr/>
        </p:nvSpPr>
        <p:spPr>
          <a:xfrm flipH="1">
            <a:off x="4168544" y="2928245"/>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actually a cold place</a:t>
            </a:r>
            <a:endParaRPr>
              <a:solidFill>
                <a:schemeClr val="dk1"/>
              </a:solidFill>
              <a:latin typeface="Dosis"/>
              <a:ea typeface="Dosis"/>
              <a:cs typeface="Dosis"/>
              <a:sym typeface="Dosis"/>
            </a:endParaRPr>
          </a:p>
        </p:txBody>
      </p:sp>
      <p:cxnSp>
        <p:nvCxnSpPr>
          <p:cNvPr id="15058" name="Google Shape;15058;p119"/>
          <p:cNvCxnSpPr>
            <a:stCxn id="15057" idx="1"/>
            <a:endCxn id="15059" idx="1"/>
          </p:cNvCxnSpPr>
          <p:nvPr/>
        </p:nvCxnSpPr>
        <p:spPr>
          <a:xfrm>
            <a:off x="6740744" y="3132845"/>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0" name="Google Shape;15060;p119"/>
          <p:cNvCxnSpPr>
            <a:stCxn id="15056" idx="1"/>
            <a:endCxn id="15057" idx="3"/>
          </p:cNvCxnSpPr>
          <p:nvPr/>
        </p:nvCxnSpPr>
        <p:spPr>
          <a:xfrm rot="10800000" flipH="1">
            <a:off x="3791925" y="3132800"/>
            <a:ext cx="376500" cy="365400"/>
          </a:xfrm>
          <a:prstGeom prst="bentConnector3">
            <a:avLst>
              <a:gd name="adj1" fmla="val 50016"/>
            </a:avLst>
          </a:prstGeom>
          <a:noFill/>
          <a:ln w="9525" cap="flat" cmpd="sng">
            <a:solidFill>
              <a:schemeClr val="dk1"/>
            </a:solidFill>
            <a:prstDash val="solid"/>
            <a:round/>
            <a:headEnd type="none" w="med" len="med"/>
            <a:tailEnd type="none" w="med" len="med"/>
          </a:ln>
        </p:spPr>
      </p:cxnSp>
      <p:sp>
        <p:nvSpPr>
          <p:cNvPr id="15061" name="Google Shape;15061;p119"/>
          <p:cNvSpPr txBox="1"/>
          <p:nvPr/>
        </p:nvSpPr>
        <p:spPr>
          <a:xfrm flipH="1">
            <a:off x="4168544" y="3662675"/>
            <a:ext cx="2572200" cy="40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Venus is hotter than Mercury</a:t>
            </a:r>
            <a:endParaRPr>
              <a:solidFill>
                <a:schemeClr val="dk1"/>
              </a:solidFill>
              <a:latin typeface="Dosis"/>
              <a:ea typeface="Dosis"/>
              <a:cs typeface="Dosis"/>
              <a:sym typeface="Dosis"/>
            </a:endParaRPr>
          </a:p>
        </p:txBody>
      </p:sp>
      <p:cxnSp>
        <p:nvCxnSpPr>
          <p:cNvPr id="15062" name="Google Shape;15062;p119"/>
          <p:cNvCxnSpPr>
            <a:stCxn id="15061" idx="1"/>
            <a:endCxn id="15063" idx="1"/>
          </p:cNvCxnSpPr>
          <p:nvPr/>
        </p:nvCxnSpPr>
        <p:spPr>
          <a:xfrm>
            <a:off x="6740744" y="3867275"/>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4" name="Google Shape;15064;p119"/>
          <p:cNvCxnSpPr>
            <a:stCxn id="15056" idx="1"/>
            <a:endCxn id="15061" idx="3"/>
          </p:cNvCxnSpPr>
          <p:nvPr/>
        </p:nvCxnSpPr>
        <p:spPr>
          <a:xfrm>
            <a:off x="3791925" y="3498200"/>
            <a:ext cx="376500" cy="369000"/>
          </a:xfrm>
          <a:prstGeom prst="bentConnector3">
            <a:avLst>
              <a:gd name="adj1" fmla="val 50016"/>
            </a:avLst>
          </a:prstGeom>
          <a:noFill/>
          <a:ln w="9525" cap="flat" cmpd="sng">
            <a:solidFill>
              <a:schemeClr val="dk1"/>
            </a:solidFill>
            <a:prstDash val="solid"/>
            <a:round/>
            <a:headEnd type="none" w="med" len="med"/>
            <a:tailEnd type="none" w="med" len="med"/>
          </a:ln>
        </p:spPr>
      </p:cxnSp>
      <p:cxnSp>
        <p:nvCxnSpPr>
          <p:cNvPr id="15065" name="Google Shape;15065;p119"/>
          <p:cNvCxnSpPr>
            <a:stCxn id="15050" idx="1"/>
            <a:endCxn id="15066" idx="1"/>
          </p:cNvCxnSpPr>
          <p:nvPr/>
        </p:nvCxnSpPr>
        <p:spPr>
          <a:xfrm>
            <a:off x="6740744" y="1663962"/>
            <a:ext cx="376800" cy="0"/>
          </a:xfrm>
          <a:prstGeom prst="straightConnector1">
            <a:avLst/>
          </a:prstGeom>
          <a:noFill/>
          <a:ln w="9525" cap="flat" cmpd="sng">
            <a:solidFill>
              <a:schemeClr val="dk1"/>
            </a:solidFill>
            <a:prstDash val="solid"/>
            <a:round/>
            <a:headEnd type="none" w="med" len="med"/>
            <a:tailEnd type="none" w="med" len="med"/>
          </a:ln>
        </p:spPr>
      </p:cxnSp>
      <p:cxnSp>
        <p:nvCxnSpPr>
          <p:cNvPr id="15067" name="Google Shape;15067;p119"/>
          <p:cNvCxnSpPr>
            <a:stCxn id="15068" idx="3"/>
            <a:endCxn id="15056" idx="3"/>
          </p:cNvCxnSpPr>
          <p:nvPr/>
        </p:nvCxnSpPr>
        <p:spPr>
          <a:xfrm>
            <a:off x="2026599" y="2765600"/>
            <a:ext cx="376500" cy="732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15069" name="Google Shape;15069;p119"/>
          <p:cNvCxnSpPr>
            <a:stCxn id="15068" idx="3"/>
            <a:endCxn id="15049" idx="3"/>
          </p:cNvCxnSpPr>
          <p:nvPr/>
        </p:nvCxnSpPr>
        <p:spPr>
          <a:xfrm rot="10800000" flipH="1">
            <a:off x="2026599" y="2033000"/>
            <a:ext cx="376500" cy="732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15068" name="Google Shape;15068;p119"/>
          <p:cNvSpPr/>
          <p:nvPr/>
        </p:nvSpPr>
        <p:spPr>
          <a:xfrm>
            <a:off x="1477899" y="2491250"/>
            <a:ext cx="548700" cy="548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59" name="Google Shape;15059;p119"/>
          <p:cNvSpPr/>
          <p:nvPr/>
        </p:nvSpPr>
        <p:spPr>
          <a:xfrm>
            <a:off x="7117399" y="2858495"/>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63" name="Google Shape;15063;p119"/>
          <p:cNvSpPr/>
          <p:nvPr/>
        </p:nvSpPr>
        <p:spPr>
          <a:xfrm>
            <a:off x="7117399" y="3592937"/>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54" name="Google Shape;15054;p119"/>
          <p:cNvSpPr/>
          <p:nvPr/>
        </p:nvSpPr>
        <p:spPr>
          <a:xfrm>
            <a:off x="7117399" y="2124054"/>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066" name="Google Shape;15066;p119"/>
          <p:cNvSpPr/>
          <p:nvPr/>
        </p:nvSpPr>
        <p:spPr>
          <a:xfrm>
            <a:off x="7117399" y="1389612"/>
            <a:ext cx="548700" cy="548700"/>
          </a:xfrm>
          <a:prstGeom prst="roundRect">
            <a:avLst>
              <a:gd name="adj" fmla="val 0"/>
            </a:avLst>
          </a:prstGeom>
          <a:solidFill>
            <a:schemeClr val="bg1">
              <a:lumMod val="95000"/>
            </a:schemeClr>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070" name="Google Shape;15070;p119"/>
          <p:cNvGrpSpPr/>
          <p:nvPr/>
        </p:nvGrpSpPr>
        <p:grpSpPr>
          <a:xfrm>
            <a:off x="7293300" y="3690459"/>
            <a:ext cx="196910" cy="353679"/>
            <a:chOff x="6594298" y="3048620"/>
            <a:chExt cx="216289" cy="388488"/>
          </a:xfrm>
        </p:grpSpPr>
        <p:sp>
          <p:nvSpPr>
            <p:cNvPr id="15071" name="Google Shape;15071;p119"/>
            <p:cNvSpPr/>
            <p:nvPr/>
          </p:nvSpPr>
          <p:spPr>
            <a:xfrm>
              <a:off x="6594298" y="3164845"/>
              <a:ext cx="216289" cy="272262"/>
            </a:xfrm>
            <a:custGeom>
              <a:avLst/>
              <a:gdLst/>
              <a:ahLst/>
              <a:cxnLst/>
              <a:rect l="l" t="t" r="r" b="b"/>
              <a:pathLst>
                <a:path w="9502" h="11961" extrusionOk="0">
                  <a:moveTo>
                    <a:pt x="252" y="1"/>
                  </a:moveTo>
                  <a:cubicBezTo>
                    <a:pt x="113" y="1"/>
                    <a:pt x="1" y="112"/>
                    <a:pt x="1" y="247"/>
                  </a:cubicBezTo>
                  <a:lnTo>
                    <a:pt x="1" y="11693"/>
                  </a:lnTo>
                  <a:cubicBezTo>
                    <a:pt x="1" y="11836"/>
                    <a:pt x="117" y="11961"/>
                    <a:pt x="260" y="11961"/>
                  </a:cubicBezTo>
                  <a:lnTo>
                    <a:pt x="9234" y="11961"/>
                  </a:lnTo>
                  <a:cubicBezTo>
                    <a:pt x="9386" y="11961"/>
                    <a:pt x="9502" y="11836"/>
                    <a:pt x="9502" y="11693"/>
                  </a:cubicBezTo>
                  <a:lnTo>
                    <a:pt x="9502" y="9570"/>
                  </a:lnTo>
                  <a:cubicBezTo>
                    <a:pt x="9502" y="9552"/>
                    <a:pt x="9493" y="9525"/>
                    <a:pt x="9484" y="9516"/>
                  </a:cubicBezTo>
                  <a:cubicBezTo>
                    <a:pt x="9406" y="9439"/>
                    <a:pt x="9324" y="9406"/>
                    <a:pt x="9250" y="9406"/>
                  </a:cubicBezTo>
                  <a:cubicBezTo>
                    <a:pt x="9112" y="9406"/>
                    <a:pt x="9002" y="9519"/>
                    <a:pt x="9002" y="9659"/>
                  </a:cubicBezTo>
                  <a:lnTo>
                    <a:pt x="9002" y="11336"/>
                  </a:lnTo>
                  <a:cubicBezTo>
                    <a:pt x="9002" y="11399"/>
                    <a:pt x="8949" y="11452"/>
                    <a:pt x="8877" y="11452"/>
                  </a:cubicBezTo>
                  <a:lnTo>
                    <a:pt x="616" y="11452"/>
                  </a:lnTo>
                  <a:cubicBezTo>
                    <a:pt x="554" y="11452"/>
                    <a:pt x="500" y="11399"/>
                    <a:pt x="500" y="11336"/>
                  </a:cubicBezTo>
                  <a:lnTo>
                    <a:pt x="500" y="158"/>
                  </a:lnTo>
                  <a:cubicBezTo>
                    <a:pt x="500" y="140"/>
                    <a:pt x="492" y="122"/>
                    <a:pt x="483" y="105"/>
                  </a:cubicBezTo>
                  <a:cubicBezTo>
                    <a:pt x="406" y="31"/>
                    <a:pt x="325"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119"/>
            <p:cNvSpPr/>
            <p:nvPr/>
          </p:nvSpPr>
          <p:spPr>
            <a:xfrm>
              <a:off x="6594298" y="3048620"/>
              <a:ext cx="216289" cy="313986"/>
            </a:xfrm>
            <a:custGeom>
              <a:avLst/>
              <a:gdLst/>
              <a:ahLst/>
              <a:cxnLst/>
              <a:rect l="l" t="t" r="r" b="b"/>
              <a:pathLst>
                <a:path w="9502" h="13794" extrusionOk="0">
                  <a:moveTo>
                    <a:pt x="8583" y="500"/>
                  </a:moveTo>
                  <a:cubicBezTo>
                    <a:pt x="8815" y="500"/>
                    <a:pt x="9002" y="688"/>
                    <a:pt x="9002" y="911"/>
                  </a:cubicBezTo>
                  <a:lnTo>
                    <a:pt x="9002" y="2668"/>
                  </a:lnTo>
                  <a:lnTo>
                    <a:pt x="500" y="2668"/>
                  </a:lnTo>
                  <a:lnTo>
                    <a:pt x="500" y="911"/>
                  </a:lnTo>
                  <a:cubicBezTo>
                    <a:pt x="500" y="688"/>
                    <a:pt x="688" y="500"/>
                    <a:pt x="920" y="500"/>
                  </a:cubicBezTo>
                  <a:close/>
                  <a:moveTo>
                    <a:pt x="260" y="1"/>
                  </a:moveTo>
                  <a:cubicBezTo>
                    <a:pt x="117" y="1"/>
                    <a:pt x="1" y="117"/>
                    <a:pt x="1" y="259"/>
                  </a:cubicBezTo>
                  <a:lnTo>
                    <a:pt x="1" y="4274"/>
                  </a:lnTo>
                  <a:cubicBezTo>
                    <a:pt x="1" y="4301"/>
                    <a:pt x="10" y="4318"/>
                    <a:pt x="19" y="4327"/>
                  </a:cubicBezTo>
                  <a:cubicBezTo>
                    <a:pt x="96" y="4405"/>
                    <a:pt x="178" y="4437"/>
                    <a:pt x="252" y="4437"/>
                  </a:cubicBezTo>
                  <a:cubicBezTo>
                    <a:pt x="391" y="4437"/>
                    <a:pt x="500" y="4324"/>
                    <a:pt x="500" y="4185"/>
                  </a:cubicBezTo>
                  <a:lnTo>
                    <a:pt x="500" y="3168"/>
                  </a:lnTo>
                  <a:lnTo>
                    <a:pt x="9002" y="3168"/>
                  </a:lnTo>
                  <a:lnTo>
                    <a:pt x="9002" y="13543"/>
                  </a:lnTo>
                  <a:cubicBezTo>
                    <a:pt x="9007" y="13709"/>
                    <a:pt x="9131" y="13794"/>
                    <a:pt x="9254" y="13794"/>
                  </a:cubicBezTo>
                  <a:cubicBezTo>
                    <a:pt x="9376" y="13794"/>
                    <a:pt x="9497" y="13711"/>
                    <a:pt x="9502" y="13543"/>
                  </a:cubicBezTo>
                  <a:lnTo>
                    <a:pt x="9502" y="911"/>
                  </a:lnTo>
                  <a:cubicBezTo>
                    <a:pt x="9502" y="411"/>
                    <a:pt x="9091" y="1"/>
                    <a:pt x="8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119"/>
            <p:cNvSpPr/>
            <p:nvPr/>
          </p:nvSpPr>
          <p:spPr>
            <a:xfrm>
              <a:off x="6622318" y="3066488"/>
              <a:ext cx="35783" cy="35555"/>
            </a:xfrm>
            <a:custGeom>
              <a:avLst/>
              <a:gdLst/>
              <a:ahLst/>
              <a:cxnLst/>
              <a:rect l="l" t="t" r="r" b="b"/>
              <a:pathLst>
                <a:path w="1572" h="1562" extrusionOk="0">
                  <a:moveTo>
                    <a:pt x="786" y="505"/>
                  </a:moveTo>
                  <a:cubicBezTo>
                    <a:pt x="924" y="505"/>
                    <a:pt x="1063" y="598"/>
                    <a:pt x="1071" y="786"/>
                  </a:cubicBezTo>
                  <a:cubicBezTo>
                    <a:pt x="1071" y="937"/>
                    <a:pt x="938" y="1071"/>
                    <a:pt x="786" y="1071"/>
                  </a:cubicBezTo>
                  <a:cubicBezTo>
                    <a:pt x="625" y="1071"/>
                    <a:pt x="501" y="937"/>
                    <a:pt x="501" y="786"/>
                  </a:cubicBezTo>
                  <a:cubicBezTo>
                    <a:pt x="509" y="598"/>
                    <a:pt x="648" y="505"/>
                    <a:pt x="786" y="505"/>
                  </a:cubicBezTo>
                  <a:close/>
                  <a:moveTo>
                    <a:pt x="786" y="1"/>
                  </a:moveTo>
                  <a:cubicBezTo>
                    <a:pt x="349" y="1"/>
                    <a:pt x="1" y="349"/>
                    <a:pt x="1" y="786"/>
                  </a:cubicBezTo>
                  <a:cubicBezTo>
                    <a:pt x="19" y="1303"/>
                    <a:pt x="400" y="1562"/>
                    <a:pt x="783" y="1562"/>
                  </a:cubicBezTo>
                  <a:cubicBezTo>
                    <a:pt x="1165" y="1562"/>
                    <a:pt x="1549"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119"/>
            <p:cNvSpPr/>
            <p:nvPr/>
          </p:nvSpPr>
          <p:spPr>
            <a:xfrm>
              <a:off x="6666796" y="3066488"/>
              <a:ext cx="35760" cy="35555"/>
            </a:xfrm>
            <a:custGeom>
              <a:avLst/>
              <a:gdLst/>
              <a:ahLst/>
              <a:cxnLst/>
              <a:rect l="l" t="t" r="r" b="b"/>
              <a:pathLst>
                <a:path w="1571" h="1562" extrusionOk="0">
                  <a:moveTo>
                    <a:pt x="786" y="505"/>
                  </a:moveTo>
                  <a:cubicBezTo>
                    <a:pt x="924" y="505"/>
                    <a:pt x="1062" y="598"/>
                    <a:pt x="1071" y="786"/>
                  </a:cubicBezTo>
                  <a:cubicBezTo>
                    <a:pt x="1071" y="937"/>
                    <a:pt x="937" y="1071"/>
                    <a:pt x="786" y="1071"/>
                  </a:cubicBezTo>
                  <a:cubicBezTo>
                    <a:pt x="625" y="1071"/>
                    <a:pt x="500" y="937"/>
                    <a:pt x="500" y="786"/>
                  </a:cubicBezTo>
                  <a:cubicBezTo>
                    <a:pt x="509" y="598"/>
                    <a:pt x="647" y="505"/>
                    <a:pt x="786" y="505"/>
                  </a:cubicBezTo>
                  <a:close/>
                  <a:moveTo>
                    <a:pt x="786" y="1"/>
                  </a:moveTo>
                  <a:cubicBezTo>
                    <a:pt x="358" y="1"/>
                    <a:pt x="1" y="349"/>
                    <a:pt x="1" y="786"/>
                  </a:cubicBezTo>
                  <a:cubicBezTo>
                    <a:pt x="23" y="1303"/>
                    <a:pt x="404" y="1562"/>
                    <a:pt x="786" y="1562"/>
                  </a:cubicBezTo>
                  <a:cubicBezTo>
                    <a:pt x="1167" y="1562"/>
                    <a:pt x="1548" y="1303"/>
                    <a:pt x="1571" y="786"/>
                  </a:cubicBezTo>
                  <a:cubicBezTo>
                    <a:pt x="1571" y="349"/>
                    <a:pt x="1214"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119"/>
            <p:cNvSpPr/>
            <p:nvPr/>
          </p:nvSpPr>
          <p:spPr>
            <a:xfrm>
              <a:off x="6711274" y="3066488"/>
              <a:ext cx="35760" cy="35555"/>
            </a:xfrm>
            <a:custGeom>
              <a:avLst/>
              <a:gdLst/>
              <a:ahLst/>
              <a:cxnLst/>
              <a:rect l="l" t="t" r="r" b="b"/>
              <a:pathLst>
                <a:path w="1571" h="1562" extrusionOk="0">
                  <a:moveTo>
                    <a:pt x="785" y="505"/>
                  </a:moveTo>
                  <a:cubicBezTo>
                    <a:pt x="924" y="505"/>
                    <a:pt x="1062" y="598"/>
                    <a:pt x="1071" y="786"/>
                  </a:cubicBezTo>
                  <a:cubicBezTo>
                    <a:pt x="1071" y="937"/>
                    <a:pt x="946" y="1071"/>
                    <a:pt x="785" y="1071"/>
                  </a:cubicBezTo>
                  <a:cubicBezTo>
                    <a:pt x="634" y="1071"/>
                    <a:pt x="500" y="937"/>
                    <a:pt x="500" y="786"/>
                  </a:cubicBezTo>
                  <a:cubicBezTo>
                    <a:pt x="509" y="598"/>
                    <a:pt x="647" y="505"/>
                    <a:pt x="785" y="505"/>
                  </a:cubicBezTo>
                  <a:close/>
                  <a:moveTo>
                    <a:pt x="785" y="1"/>
                  </a:moveTo>
                  <a:cubicBezTo>
                    <a:pt x="357" y="1"/>
                    <a:pt x="0" y="349"/>
                    <a:pt x="0" y="786"/>
                  </a:cubicBezTo>
                  <a:cubicBezTo>
                    <a:pt x="23" y="1303"/>
                    <a:pt x="406" y="1562"/>
                    <a:pt x="789" y="1562"/>
                  </a:cubicBezTo>
                  <a:cubicBezTo>
                    <a:pt x="1171" y="1562"/>
                    <a:pt x="1553" y="1303"/>
                    <a:pt x="1570" y="786"/>
                  </a:cubicBezTo>
                  <a:cubicBezTo>
                    <a:pt x="1570" y="349"/>
                    <a:pt x="1223" y="1"/>
                    <a:pt x="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119"/>
            <p:cNvSpPr/>
            <p:nvPr/>
          </p:nvSpPr>
          <p:spPr>
            <a:xfrm>
              <a:off x="6682229" y="3147113"/>
              <a:ext cx="36374" cy="66011"/>
            </a:xfrm>
            <a:custGeom>
              <a:avLst/>
              <a:gdLst/>
              <a:ahLst/>
              <a:cxnLst/>
              <a:rect l="l" t="t" r="r" b="b"/>
              <a:pathLst>
                <a:path w="1598" h="2900" extrusionOk="0">
                  <a:moveTo>
                    <a:pt x="250" y="0"/>
                  </a:moveTo>
                  <a:cubicBezTo>
                    <a:pt x="117" y="0"/>
                    <a:pt x="1" y="116"/>
                    <a:pt x="1" y="250"/>
                  </a:cubicBezTo>
                  <a:lnTo>
                    <a:pt x="1" y="2650"/>
                  </a:lnTo>
                  <a:cubicBezTo>
                    <a:pt x="1" y="2793"/>
                    <a:pt x="117" y="2900"/>
                    <a:pt x="250" y="2900"/>
                  </a:cubicBezTo>
                  <a:lnTo>
                    <a:pt x="1259" y="2900"/>
                  </a:lnTo>
                  <a:cubicBezTo>
                    <a:pt x="1383" y="2900"/>
                    <a:pt x="1499" y="2810"/>
                    <a:pt x="1508" y="2686"/>
                  </a:cubicBezTo>
                  <a:cubicBezTo>
                    <a:pt x="1526" y="2534"/>
                    <a:pt x="1410" y="2400"/>
                    <a:pt x="1267" y="2400"/>
                  </a:cubicBezTo>
                  <a:lnTo>
                    <a:pt x="500" y="2400"/>
                  </a:lnTo>
                  <a:lnTo>
                    <a:pt x="500" y="1704"/>
                  </a:lnTo>
                  <a:lnTo>
                    <a:pt x="1178" y="1704"/>
                  </a:lnTo>
                  <a:cubicBezTo>
                    <a:pt x="1312" y="1704"/>
                    <a:pt x="1419" y="1615"/>
                    <a:pt x="1437" y="1481"/>
                  </a:cubicBezTo>
                  <a:cubicBezTo>
                    <a:pt x="1455" y="1330"/>
                    <a:pt x="1339" y="1205"/>
                    <a:pt x="1187" y="1205"/>
                  </a:cubicBezTo>
                  <a:lnTo>
                    <a:pt x="500" y="1205"/>
                  </a:lnTo>
                  <a:lnTo>
                    <a:pt x="500" y="500"/>
                  </a:lnTo>
                  <a:lnTo>
                    <a:pt x="1267" y="500"/>
                  </a:lnTo>
                  <a:cubicBezTo>
                    <a:pt x="1598" y="491"/>
                    <a:pt x="1598" y="9"/>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119"/>
            <p:cNvSpPr/>
            <p:nvPr/>
          </p:nvSpPr>
          <p:spPr>
            <a:xfrm>
              <a:off x="6622136" y="3147250"/>
              <a:ext cx="48757" cy="66489"/>
            </a:xfrm>
            <a:custGeom>
              <a:avLst/>
              <a:gdLst/>
              <a:ahLst/>
              <a:cxnLst/>
              <a:rect l="l" t="t" r="r" b="b"/>
              <a:pathLst>
                <a:path w="2142" h="2921" extrusionOk="0">
                  <a:moveTo>
                    <a:pt x="1077" y="1"/>
                  </a:moveTo>
                  <a:cubicBezTo>
                    <a:pt x="973" y="1"/>
                    <a:pt x="863" y="14"/>
                    <a:pt x="749" y="48"/>
                  </a:cubicBezTo>
                  <a:cubicBezTo>
                    <a:pt x="437" y="146"/>
                    <a:pt x="214" y="387"/>
                    <a:pt x="170" y="690"/>
                  </a:cubicBezTo>
                  <a:cubicBezTo>
                    <a:pt x="134" y="985"/>
                    <a:pt x="268" y="1279"/>
                    <a:pt x="526" y="1422"/>
                  </a:cubicBezTo>
                  <a:cubicBezTo>
                    <a:pt x="544" y="1431"/>
                    <a:pt x="874" y="1573"/>
                    <a:pt x="1249" y="1716"/>
                  </a:cubicBezTo>
                  <a:cubicBezTo>
                    <a:pt x="1499" y="1805"/>
                    <a:pt x="1624" y="1948"/>
                    <a:pt x="1597" y="2100"/>
                  </a:cubicBezTo>
                  <a:cubicBezTo>
                    <a:pt x="1570" y="2260"/>
                    <a:pt x="1383" y="2421"/>
                    <a:pt x="1124" y="2421"/>
                  </a:cubicBezTo>
                  <a:cubicBezTo>
                    <a:pt x="865" y="2421"/>
                    <a:pt x="625" y="2314"/>
                    <a:pt x="464" y="2144"/>
                  </a:cubicBezTo>
                  <a:cubicBezTo>
                    <a:pt x="417" y="2088"/>
                    <a:pt x="351" y="2062"/>
                    <a:pt x="285" y="2062"/>
                  </a:cubicBezTo>
                  <a:cubicBezTo>
                    <a:pt x="224" y="2062"/>
                    <a:pt x="163" y="2084"/>
                    <a:pt x="116" y="2127"/>
                  </a:cubicBezTo>
                  <a:cubicBezTo>
                    <a:pt x="9" y="2216"/>
                    <a:pt x="0" y="2376"/>
                    <a:pt x="98" y="2483"/>
                  </a:cubicBezTo>
                  <a:cubicBezTo>
                    <a:pt x="348" y="2751"/>
                    <a:pt x="732" y="2920"/>
                    <a:pt x="1124" y="2920"/>
                  </a:cubicBezTo>
                  <a:cubicBezTo>
                    <a:pt x="1597" y="2920"/>
                    <a:pt x="2016" y="2608"/>
                    <a:pt x="2088" y="2189"/>
                  </a:cubicBezTo>
                  <a:cubicBezTo>
                    <a:pt x="2141" y="1877"/>
                    <a:pt x="1998" y="1457"/>
                    <a:pt x="1418" y="1243"/>
                  </a:cubicBezTo>
                  <a:cubicBezTo>
                    <a:pt x="1115" y="1136"/>
                    <a:pt x="830" y="1011"/>
                    <a:pt x="749" y="976"/>
                  </a:cubicBezTo>
                  <a:cubicBezTo>
                    <a:pt x="607" y="860"/>
                    <a:pt x="633" y="610"/>
                    <a:pt x="901" y="530"/>
                  </a:cubicBezTo>
                  <a:cubicBezTo>
                    <a:pt x="966" y="509"/>
                    <a:pt x="1030" y="501"/>
                    <a:pt x="1092" y="501"/>
                  </a:cubicBezTo>
                  <a:cubicBezTo>
                    <a:pt x="1377" y="501"/>
                    <a:pt x="1607" y="683"/>
                    <a:pt x="1615" y="690"/>
                  </a:cubicBezTo>
                  <a:cubicBezTo>
                    <a:pt x="1658" y="730"/>
                    <a:pt x="1713" y="748"/>
                    <a:pt x="1770" y="748"/>
                  </a:cubicBezTo>
                  <a:cubicBezTo>
                    <a:pt x="1841" y="748"/>
                    <a:pt x="1913" y="718"/>
                    <a:pt x="1963" y="663"/>
                  </a:cubicBezTo>
                  <a:cubicBezTo>
                    <a:pt x="2052" y="556"/>
                    <a:pt x="2034" y="396"/>
                    <a:pt x="1927" y="307"/>
                  </a:cubicBezTo>
                  <a:cubicBezTo>
                    <a:pt x="1912" y="292"/>
                    <a:pt x="1555" y="1"/>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119"/>
            <p:cNvSpPr/>
            <p:nvPr/>
          </p:nvSpPr>
          <p:spPr>
            <a:xfrm>
              <a:off x="6710659" y="3147318"/>
              <a:ext cx="77393" cy="66421"/>
            </a:xfrm>
            <a:custGeom>
              <a:avLst/>
              <a:gdLst/>
              <a:ahLst/>
              <a:cxnLst/>
              <a:rect l="l" t="t" r="r" b="b"/>
              <a:pathLst>
                <a:path w="3400" h="2918" extrusionOk="0">
                  <a:moveTo>
                    <a:pt x="1936" y="500"/>
                  </a:moveTo>
                  <a:cubicBezTo>
                    <a:pt x="3212" y="544"/>
                    <a:pt x="3212" y="2364"/>
                    <a:pt x="1936" y="2418"/>
                  </a:cubicBezTo>
                  <a:cubicBezTo>
                    <a:pt x="1410" y="2418"/>
                    <a:pt x="982" y="1990"/>
                    <a:pt x="982" y="1454"/>
                  </a:cubicBezTo>
                  <a:cubicBezTo>
                    <a:pt x="982" y="928"/>
                    <a:pt x="1410" y="500"/>
                    <a:pt x="1936" y="500"/>
                  </a:cubicBezTo>
                  <a:close/>
                  <a:moveTo>
                    <a:pt x="1936" y="0"/>
                  </a:moveTo>
                  <a:cubicBezTo>
                    <a:pt x="1" y="72"/>
                    <a:pt x="10" y="2846"/>
                    <a:pt x="1936" y="2917"/>
                  </a:cubicBezTo>
                  <a:cubicBezTo>
                    <a:pt x="2739" y="2917"/>
                    <a:pt x="3400" y="2266"/>
                    <a:pt x="3400" y="1454"/>
                  </a:cubicBezTo>
                  <a:cubicBezTo>
                    <a:pt x="3400" y="652"/>
                    <a:pt x="2739" y="0"/>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119"/>
            <p:cNvSpPr/>
            <p:nvPr/>
          </p:nvSpPr>
          <p:spPr>
            <a:xfrm>
              <a:off x="6625983" y="3248042"/>
              <a:ext cx="77802" cy="11381"/>
            </a:xfrm>
            <a:custGeom>
              <a:avLst/>
              <a:gdLst/>
              <a:ahLst/>
              <a:cxnLst/>
              <a:rect l="l" t="t" r="r" b="b"/>
              <a:pathLst>
                <a:path w="3418" h="500" extrusionOk="0">
                  <a:moveTo>
                    <a:pt x="268" y="0"/>
                  </a:moveTo>
                  <a:cubicBezTo>
                    <a:pt x="117" y="0"/>
                    <a:pt x="1" y="134"/>
                    <a:pt x="18" y="286"/>
                  </a:cubicBezTo>
                  <a:cubicBezTo>
                    <a:pt x="36" y="410"/>
                    <a:pt x="143" y="500"/>
                    <a:pt x="277" y="500"/>
                  </a:cubicBezTo>
                  <a:lnTo>
                    <a:pt x="3141" y="500"/>
                  </a:lnTo>
                  <a:cubicBezTo>
                    <a:pt x="3275" y="500"/>
                    <a:pt x="3382" y="410"/>
                    <a:pt x="3399" y="286"/>
                  </a:cubicBezTo>
                  <a:cubicBezTo>
                    <a:pt x="3417" y="134"/>
                    <a:pt x="3301" y="0"/>
                    <a:pt x="3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119"/>
            <p:cNvSpPr/>
            <p:nvPr/>
          </p:nvSpPr>
          <p:spPr>
            <a:xfrm>
              <a:off x="6625983" y="3276859"/>
              <a:ext cx="152122" cy="11404"/>
            </a:xfrm>
            <a:custGeom>
              <a:avLst/>
              <a:gdLst/>
              <a:ahLst/>
              <a:cxnLst/>
              <a:rect l="l" t="t" r="r" b="b"/>
              <a:pathLst>
                <a:path w="6683" h="501" extrusionOk="0">
                  <a:moveTo>
                    <a:pt x="268" y="1"/>
                  </a:moveTo>
                  <a:cubicBezTo>
                    <a:pt x="117" y="1"/>
                    <a:pt x="1" y="135"/>
                    <a:pt x="18" y="286"/>
                  </a:cubicBezTo>
                  <a:cubicBezTo>
                    <a:pt x="36" y="411"/>
                    <a:pt x="143" y="500"/>
                    <a:pt x="277" y="500"/>
                  </a:cubicBezTo>
                  <a:lnTo>
                    <a:pt x="6406" y="500"/>
                  </a:lnTo>
                  <a:cubicBezTo>
                    <a:pt x="6540" y="500"/>
                    <a:pt x="6656" y="411"/>
                    <a:pt x="6665" y="286"/>
                  </a:cubicBezTo>
                  <a:cubicBezTo>
                    <a:pt x="6682" y="135"/>
                    <a:pt x="6566" y="1"/>
                    <a:pt x="6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119"/>
            <p:cNvSpPr/>
            <p:nvPr/>
          </p:nvSpPr>
          <p:spPr>
            <a:xfrm>
              <a:off x="6624367" y="3305699"/>
              <a:ext cx="155354" cy="11404"/>
            </a:xfrm>
            <a:custGeom>
              <a:avLst/>
              <a:gdLst/>
              <a:ahLst/>
              <a:cxnLst/>
              <a:rect l="l" t="t" r="r" b="b"/>
              <a:pathLst>
                <a:path w="6825" h="501" extrusionOk="0">
                  <a:moveTo>
                    <a:pt x="339" y="1"/>
                  </a:moveTo>
                  <a:cubicBezTo>
                    <a:pt x="9" y="10"/>
                    <a:pt x="0" y="491"/>
                    <a:pt x="339" y="500"/>
                  </a:cubicBezTo>
                  <a:lnTo>
                    <a:pt x="6495" y="500"/>
                  </a:lnTo>
                  <a:cubicBezTo>
                    <a:pt x="6816" y="491"/>
                    <a:pt x="6825" y="10"/>
                    <a:pt x="6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119"/>
            <p:cNvSpPr/>
            <p:nvPr/>
          </p:nvSpPr>
          <p:spPr>
            <a:xfrm>
              <a:off x="6625983" y="3334539"/>
              <a:ext cx="151917" cy="11404"/>
            </a:xfrm>
            <a:custGeom>
              <a:avLst/>
              <a:gdLst/>
              <a:ahLst/>
              <a:cxnLst/>
              <a:rect l="l" t="t" r="r" b="b"/>
              <a:pathLst>
                <a:path w="6674" h="501" extrusionOk="0">
                  <a:moveTo>
                    <a:pt x="277" y="0"/>
                  </a:moveTo>
                  <a:cubicBezTo>
                    <a:pt x="143" y="0"/>
                    <a:pt x="36" y="90"/>
                    <a:pt x="18" y="223"/>
                  </a:cubicBezTo>
                  <a:cubicBezTo>
                    <a:pt x="1" y="375"/>
                    <a:pt x="117" y="500"/>
                    <a:pt x="268" y="500"/>
                  </a:cubicBezTo>
                  <a:lnTo>
                    <a:pt x="6424" y="500"/>
                  </a:lnTo>
                  <a:cubicBezTo>
                    <a:pt x="6558" y="500"/>
                    <a:pt x="6673" y="393"/>
                    <a:pt x="6673" y="250"/>
                  </a:cubicBezTo>
                  <a:cubicBezTo>
                    <a:pt x="6673" y="116"/>
                    <a:pt x="6558" y="0"/>
                    <a:pt x="6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119"/>
            <p:cNvSpPr/>
            <p:nvPr/>
          </p:nvSpPr>
          <p:spPr>
            <a:xfrm>
              <a:off x="6711274" y="3371711"/>
              <a:ext cx="50169" cy="11381"/>
            </a:xfrm>
            <a:custGeom>
              <a:avLst/>
              <a:gdLst/>
              <a:ahLst/>
              <a:cxnLst/>
              <a:rect l="l" t="t" r="r" b="b"/>
              <a:pathLst>
                <a:path w="2204" h="500" extrusionOk="0">
                  <a:moveTo>
                    <a:pt x="268" y="0"/>
                  </a:moveTo>
                  <a:cubicBezTo>
                    <a:pt x="116" y="0"/>
                    <a:pt x="0" y="134"/>
                    <a:pt x="18" y="285"/>
                  </a:cubicBezTo>
                  <a:cubicBezTo>
                    <a:pt x="36" y="410"/>
                    <a:pt x="152" y="500"/>
                    <a:pt x="277" y="500"/>
                  </a:cubicBezTo>
                  <a:lnTo>
                    <a:pt x="1874" y="500"/>
                  </a:lnTo>
                  <a:cubicBezTo>
                    <a:pt x="2204" y="491"/>
                    <a:pt x="2204" y="9"/>
                    <a:pt x="1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4" name="Google Shape;15084;p119"/>
          <p:cNvGrpSpPr/>
          <p:nvPr/>
        </p:nvGrpSpPr>
        <p:grpSpPr>
          <a:xfrm>
            <a:off x="7214915" y="2988097"/>
            <a:ext cx="353679" cy="305415"/>
            <a:chOff x="7119838" y="3075024"/>
            <a:chExt cx="388488" cy="335474"/>
          </a:xfrm>
        </p:grpSpPr>
        <p:sp>
          <p:nvSpPr>
            <p:cNvPr id="15085" name="Google Shape;15085;p119"/>
            <p:cNvSpPr/>
            <p:nvPr/>
          </p:nvSpPr>
          <p:spPr>
            <a:xfrm>
              <a:off x="7119838" y="3075024"/>
              <a:ext cx="388488" cy="335474"/>
            </a:xfrm>
            <a:custGeom>
              <a:avLst/>
              <a:gdLst/>
              <a:ahLst/>
              <a:cxnLst/>
              <a:rect l="l" t="t" r="r" b="b"/>
              <a:pathLst>
                <a:path w="17067" h="14738" extrusionOk="0">
                  <a:moveTo>
                    <a:pt x="9216" y="1740"/>
                  </a:moveTo>
                  <a:cubicBezTo>
                    <a:pt x="8931" y="2052"/>
                    <a:pt x="8948" y="2561"/>
                    <a:pt x="9261" y="2855"/>
                  </a:cubicBezTo>
                  <a:lnTo>
                    <a:pt x="9840" y="3417"/>
                  </a:lnTo>
                  <a:cubicBezTo>
                    <a:pt x="9983" y="3551"/>
                    <a:pt x="9921" y="3738"/>
                    <a:pt x="9894" y="3908"/>
                  </a:cubicBezTo>
                  <a:lnTo>
                    <a:pt x="500" y="3908"/>
                  </a:lnTo>
                  <a:lnTo>
                    <a:pt x="500" y="2356"/>
                  </a:lnTo>
                  <a:cubicBezTo>
                    <a:pt x="500" y="2017"/>
                    <a:pt x="777" y="1740"/>
                    <a:pt x="1116" y="1740"/>
                  </a:cubicBezTo>
                  <a:close/>
                  <a:moveTo>
                    <a:pt x="15951" y="1740"/>
                  </a:moveTo>
                  <a:cubicBezTo>
                    <a:pt x="16290" y="1740"/>
                    <a:pt x="16567" y="2017"/>
                    <a:pt x="16567" y="2356"/>
                  </a:cubicBezTo>
                  <a:lnTo>
                    <a:pt x="16567" y="3908"/>
                  </a:lnTo>
                  <a:lnTo>
                    <a:pt x="13766" y="3908"/>
                  </a:lnTo>
                  <a:cubicBezTo>
                    <a:pt x="13739" y="3729"/>
                    <a:pt x="13677" y="3551"/>
                    <a:pt x="13819" y="3417"/>
                  </a:cubicBezTo>
                  <a:lnTo>
                    <a:pt x="14399" y="2855"/>
                  </a:lnTo>
                  <a:cubicBezTo>
                    <a:pt x="14711" y="2561"/>
                    <a:pt x="14729" y="2052"/>
                    <a:pt x="14444" y="1740"/>
                  </a:cubicBezTo>
                  <a:close/>
                  <a:moveTo>
                    <a:pt x="11830" y="500"/>
                  </a:moveTo>
                  <a:cubicBezTo>
                    <a:pt x="11955" y="500"/>
                    <a:pt x="12053" y="571"/>
                    <a:pt x="12106" y="678"/>
                  </a:cubicBezTo>
                  <a:lnTo>
                    <a:pt x="12472" y="1401"/>
                  </a:lnTo>
                  <a:cubicBezTo>
                    <a:pt x="12588" y="1642"/>
                    <a:pt x="12811" y="1811"/>
                    <a:pt x="13079" y="1847"/>
                  </a:cubicBezTo>
                  <a:lnTo>
                    <a:pt x="13882" y="1963"/>
                  </a:lnTo>
                  <a:cubicBezTo>
                    <a:pt x="14131" y="1990"/>
                    <a:pt x="14239" y="2320"/>
                    <a:pt x="14051" y="2489"/>
                  </a:cubicBezTo>
                  <a:lnTo>
                    <a:pt x="13471" y="3060"/>
                  </a:lnTo>
                  <a:cubicBezTo>
                    <a:pt x="13284" y="3248"/>
                    <a:pt x="13195" y="3515"/>
                    <a:pt x="13239" y="3774"/>
                  </a:cubicBezTo>
                  <a:lnTo>
                    <a:pt x="13373" y="4568"/>
                  </a:lnTo>
                  <a:cubicBezTo>
                    <a:pt x="13400" y="4693"/>
                    <a:pt x="13346" y="4809"/>
                    <a:pt x="13257" y="4880"/>
                  </a:cubicBezTo>
                  <a:cubicBezTo>
                    <a:pt x="13198" y="4919"/>
                    <a:pt x="13137" y="4940"/>
                    <a:pt x="13076" y="4940"/>
                  </a:cubicBezTo>
                  <a:cubicBezTo>
                    <a:pt x="13025" y="4940"/>
                    <a:pt x="12975" y="4926"/>
                    <a:pt x="12927" y="4898"/>
                  </a:cubicBezTo>
                  <a:lnTo>
                    <a:pt x="12205" y="4523"/>
                  </a:lnTo>
                  <a:cubicBezTo>
                    <a:pt x="12089" y="4461"/>
                    <a:pt x="11959" y="4430"/>
                    <a:pt x="11830" y="4430"/>
                  </a:cubicBezTo>
                  <a:cubicBezTo>
                    <a:pt x="11700" y="4430"/>
                    <a:pt x="11571" y="4461"/>
                    <a:pt x="11455" y="4523"/>
                  </a:cubicBezTo>
                  <a:lnTo>
                    <a:pt x="10741" y="4898"/>
                  </a:lnTo>
                  <a:cubicBezTo>
                    <a:pt x="10693" y="4926"/>
                    <a:pt x="10641" y="4940"/>
                    <a:pt x="10590" y="4940"/>
                  </a:cubicBezTo>
                  <a:cubicBezTo>
                    <a:pt x="10527" y="4940"/>
                    <a:pt x="10465" y="4919"/>
                    <a:pt x="10411" y="4880"/>
                  </a:cubicBezTo>
                  <a:cubicBezTo>
                    <a:pt x="10313" y="4809"/>
                    <a:pt x="10269" y="4693"/>
                    <a:pt x="10287" y="4568"/>
                  </a:cubicBezTo>
                  <a:lnTo>
                    <a:pt x="10420" y="3774"/>
                  </a:lnTo>
                  <a:cubicBezTo>
                    <a:pt x="10465" y="3515"/>
                    <a:pt x="10376" y="3248"/>
                    <a:pt x="10188" y="3060"/>
                  </a:cubicBezTo>
                  <a:lnTo>
                    <a:pt x="9609" y="2489"/>
                  </a:lnTo>
                  <a:cubicBezTo>
                    <a:pt x="9421" y="2320"/>
                    <a:pt x="9528" y="1990"/>
                    <a:pt x="9778" y="1963"/>
                  </a:cubicBezTo>
                  <a:lnTo>
                    <a:pt x="10581" y="1847"/>
                  </a:lnTo>
                  <a:cubicBezTo>
                    <a:pt x="10849" y="1811"/>
                    <a:pt x="11072" y="1642"/>
                    <a:pt x="11196" y="1401"/>
                  </a:cubicBezTo>
                  <a:lnTo>
                    <a:pt x="11553" y="678"/>
                  </a:lnTo>
                  <a:cubicBezTo>
                    <a:pt x="11607" y="571"/>
                    <a:pt x="11705" y="500"/>
                    <a:pt x="11830" y="500"/>
                  </a:cubicBezTo>
                  <a:close/>
                  <a:moveTo>
                    <a:pt x="11830" y="0"/>
                  </a:moveTo>
                  <a:cubicBezTo>
                    <a:pt x="11518" y="0"/>
                    <a:pt x="11241" y="179"/>
                    <a:pt x="11098" y="455"/>
                  </a:cubicBezTo>
                  <a:lnTo>
                    <a:pt x="10741" y="1178"/>
                  </a:lnTo>
                  <a:cubicBezTo>
                    <a:pt x="10733" y="1205"/>
                    <a:pt x="10724" y="1223"/>
                    <a:pt x="10706" y="1240"/>
                  </a:cubicBezTo>
                  <a:lnTo>
                    <a:pt x="1116" y="1240"/>
                  </a:lnTo>
                  <a:cubicBezTo>
                    <a:pt x="500" y="1240"/>
                    <a:pt x="1" y="1740"/>
                    <a:pt x="1" y="2356"/>
                  </a:cubicBezTo>
                  <a:lnTo>
                    <a:pt x="1" y="13623"/>
                  </a:lnTo>
                  <a:cubicBezTo>
                    <a:pt x="1" y="14238"/>
                    <a:pt x="500" y="14738"/>
                    <a:pt x="1116" y="14738"/>
                  </a:cubicBezTo>
                  <a:lnTo>
                    <a:pt x="15951" y="14738"/>
                  </a:lnTo>
                  <a:cubicBezTo>
                    <a:pt x="16567" y="14738"/>
                    <a:pt x="17067" y="14238"/>
                    <a:pt x="17067" y="13623"/>
                  </a:cubicBezTo>
                  <a:lnTo>
                    <a:pt x="17067" y="12410"/>
                  </a:lnTo>
                  <a:cubicBezTo>
                    <a:pt x="17067" y="12276"/>
                    <a:pt x="16951" y="12160"/>
                    <a:pt x="16817" y="12160"/>
                  </a:cubicBezTo>
                  <a:cubicBezTo>
                    <a:pt x="16674" y="12160"/>
                    <a:pt x="16567" y="12276"/>
                    <a:pt x="16567" y="12410"/>
                  </a:cubicBezTo>
                  <a:lnTo>
                    <a:pt x="16567" y="13623"/>
                  </a:lnTo>
                  <a:cubicBezTo>
                    <a:pt x="16567" y="13962"/>
                    <a:pt x="16290" y="14238"/>
                    <a:pt x="15951" y="14238"/>
                  </a:cubicBezTo>
                  <a:lnTo>
                    <a:pt x="1116" y="14238"/>
                  </a:lnTo>
                  <a:cubicBezTo>
                    <a:pt x="777" y="14238"/>
                    <a:pt x="500" y="13962"/>
                    <a:pt x="500" y="13623"/>
                  </a:cubicBezTo>
                  <a:lnTo>
                    <a:pt x="500" y="4407"/>
                  </a:lnTo>
                  <a:lnTo>
                    <a:pt x="9805" y="4407"/>
                  </a:lnTo>
                  <a:cubicBezTo>
                    <a:pt x="9662" y="4958"/>
                    <a:pt x="10092" y="5439"/>
                    <a:pt x="10594" y="5439"/>
                  </a:cubicBezTo>
                  <a:cubicBezTo>
                    <a:pt x="10718" y="5439"/>
                    <a:pt x="10848" y="5410"/>
                    <a:pt x="10973" y="5344"/>
                  </a:cubicBezTo>
                  <a:lnTo>
                    <a:pt x="11687" y="4969"/>
                  </a:lnTo>
                  <a:cubicBezTo>
                    <a:pt x="11732" y="4943"/>
                    <a:pt x="11781" y="4929"/>
                    <a:pt x="11830" y="4929"/>
                  </a:cubicBezTo>
                  <a:cubicBezTo>
                    <a:pt x="11879" y="4929"/>
                    <a:pt x="11928" y="4943"/>
                    <a:pt x="11973" y="4969"/>
                  </a:cubicBezTo>
                  <a:lnTo>
                    <a:pt x="12695" y="5344"/>
                  </a:lnTo>
                  <a:cubicBezTo>
                    <a:pt x="12811" y="5407"/>
                    <a:pt x="12945" y="5433"/>
                    <a:pt x="13070" y="5433"/>
                  </a:cubicBezTo>
                  <a:cubicBezTo>
                    <a:pt x="13605" y="5433"/>
                    <a:pt x="13989" y="4925"/>
                    <a:pt x="13855" y="4407"/>
                  </a:cubicBezTo>
                  <a:lnTo>
                    <a:pt x="16567" y="4407"/>
                  </a:lnTo>
                  <a:lnTo>
                    <a:pt x="16567" y="11187"/>
                  </a:lnTo>
                  <a:cubicBezTo>
                    <a:pt x="16571" y="11353"/>
                    <a:pt x="16693" y="11438"/>
                    <a:pt x="16816" y="11438"/>
                  </a:cubicBezTo>
                  <a:cubicBezTo>
                    <a:pt x="16937" y="11438"/>
                    <a:pt x="17058" y="11356"/>
                    <a:pt x="17067" y="11187"/>
                  </a:cubicBezTo>
                  <a:lnTo>
                    <a:pt x="17067" y="2356"/>
                  </a:lnTo>
                  <a:cubicBezTo>
                    <a:pt x="17067" y="1740"/>
                    <a:pt x="16567" y="1240"/>
                    <a:pt x="15951" y="1240"/>
                  </a:cubicBezTo>
                  <a:lnTo>
                    <a:pt x="12954" y="1240"/>
                  </a:lnTo>
                  <a:cubicBezTo>
                    <a:pt x="12936" y="1232"/>
                    <a:pt x="12579" y="491"/>
                    <a:pt x="12561" y="455"/>
                  </a:cubicBezTo>
                  <a:cubicBezTo>
                    <a:pt x="12419" y="179"/>
                    <a:pt x="12142" y="0"/>
                    <a:pt x="11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119"/>
            <p:cNvSpPr/>
            <p:nvPr/>
          </p:nvSpPr>
          <p:spPr>
            <a:xfrm>
              <a:off x="7158216" y="3121118"/>
              <a:ext cx="35760" cy="35555"/>
            </a:xfrm>
            <a:custGeom>
              <a:avLst/>
              <a:gdLst/>
              <a:ahLst/>
              <a:cxnLst/>
              <a:rect l="l" t="t" r="r" b="b"/>
              <a:pathLst>
                <a:path w="1571" h="1562" extrusionOk="0">
                  <a:moveTo>
                    <a:pt x="786" y="505"/>
                  </a:moveTo>
                  <a:cubicBezTo>
                    <a:pt x="924" y="505"/>
                    <a:pt x="1062" y="598"/>
                    <a:pt x="1071" y="786"/>
                  </a:cubicBezTo>
                  <a:cubicBezTo>
                    <a:pt x="1071" y="937"/>
                    <a:pt x="946" y="1071"/>
                    <a:pt x="786" y="1071"/>
                  </a:cubicBezTo>
                  <a:cubicBezTo>
                    <a:pt x="634" y="1071"/>
                    <a:pt x="500" y="937"/>
                    <a:pt x="500" y="786"/>
                  </a:cubicBezTo>
                  <a:cubicBezTo>
                    <a:pt x="509" y="598"/>
                    <a:pt x="647" y="505"/>
                    <a:pt x="786" y="505"/>
                  </a:cubicBezTo>
                  <a:close/>
                  <a:moveTo>
                    <a:pt x="786" y="0"/>
                  </a:moveTo>
                  <a:cubicBezTo>
                    <a:pt x="357" y="0"/>
                    <a:pt x="1" y="348"/>
                    <a:pt x="1" y="786"/>
                  </a:cubicBezTo>
                  <a:cubicBezTo>
                    <a:pt x="23" y="1303"/>
                    <a:pt x="407" y="1562"/>
                    <a:pt x="789" y="1562"/>
                  </a:cubicBezTo>
                  <a:cubicBezTo>
                    <a:pt x="1172" y="1562"/>
                    <a:pt x="1553" y="1303"/>
                    <a:pt x="1571" y="786"/>
                  </a:cubicBezTo>
                  <a:cubicBezTo>
                    <a:pt x="1571" y="348"/>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119"/>
            <p:cNvSpPr/>
            <p:nvPr/>
          </p:nvSpPr>
          <p:spPr>
            <a:xfrm>
              <a:off x="7202899" y="3121118"/>
              <a:ext cx="35555" cy="35555"/>
            </a:xfrm>
            <a:custGeom>
              <a:avLst/>
              <a:gdLst/>
              <a:ahLst/>
              <a:cxnLst/>
              <a:rect l="l" t="t" r="r" b="b"/>
              <a:pathLst>
                <a:path w="1562" h="1562" extrusionOk="0">
                  <a:moveTo>
                    <a:pt x="781" y="505"/>
                  </a:moveTo>
                  <a:cubicBezTo>
                    <a:pt x="919" y="505"/>
                    <a:pt x="1057" y="598"/>
                    <a:pt x="1062" y="786"/>
                  </a:cubicBezTo>
                  <a:cubicBezTo>
                    <a:pt x="1062" y="937"/>
                    <a:pt x="937" y="1071"/>
                    <a:pt x="776" y="1071"/>
                  </a:cubicBezTo>
                  <a:cubicBezTo>
                    <a:pt x="625" y="1071"/>
                    <a:pt x="500" y="937"/>
                    <a:pt x="500" y="786"/>
                  </a:cubicBezTo>
                  <a:cubicBezTo>
                    <a:pt x="504" y="598"/>
                    <a:pt x="643" y="505"/>
                    <a:pt x="781" y="505"/>
                  </a:cubicBezTo>
                  <a:close/>
                  <a:moveTo>
                    <a:pt x="776" y="0"/>
                  </a:moveTo>
                  <a:cubicBezTo>
                    <a:pt x="348" y="0"/>
                    <a:pt x="0" y="348"/>
                    <a:pt x="0" y="786"/>
                  </a:cubicBezTo>
                  <a:cubicBezTo>
                    <a:pt x="18" y="1303"/>
                    <a:pt x="399" y="1562"/>
                    <a:pt x="781" y="1562"/>
                  </a:cubicBezTo>
                  <a:cubicBezTo>
                    <a:pt x="1162" y="1562"/>
                    <a:pt x="1544" y="1303"/>
                    <a:pt x="1561" y="786"/>
                  </a:cubicBezTo>
                  <a:cubicBezTo>
                    <a:pt x="1561" y="348"/>
                    <a:pt x="1214"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119"/>
            <p:cNvSpPr/>
            <p:nvPr/>
          </p:nvSpPr>
          <p:spPr>
            <a:xfrm>
              <a:off x="7247354" y="3121118"/>
              <a:ext cx="35578" cy="35555"/>
            </a:xfrm>
            <a:custGeom>
              <a:avLst/>
              <a:gdLst/>
              <a:ahLst/>
              <a:cxnLst/>
              <a:rect l="l" t="t" r="r" b="b"/>
              <a:pathLst>
                <a:path w="1563" h="1562" extrusionOk="0">
                  <a:moveTo>
                    <a:pt x="782" y="505"/>
                  </a:moveTo>
                  <a:cubicBezTo>
                    <a:pt x="920" y="505"/>
                    <a:pt x="1058" y="598"/>
                    <a:pt x="1063" y="786"/>
                  </a:cubicBezTo>
                  <a:cubicBezTo>
                    <a:pt x="1063" y="937"/>
                    <a:pt x="938" y="1071"/>
                    <a:pt x="777" y="1071"/>
                  </a:cubicBezTo>
                  <a:cubicBezTo>
                    <a:pt x="625" y="1071"/>
                    <a:pt x="501" y="937"/>
                    <a:pt x="501" y="786"/>
                  </a:cubicBezTo>
                  <a:cubicBezTo>
                    <a:pt x="505" y="598"/>
                    <a:pt x="643" y="505"/>
                    <a:pt x="782" y="505"/>
                  </a:cubicBezTo>
                  <a:close/>
                  <a:moveTo>
                    <a:pt x="777" y="0"/>
                  </a:moveTo>
                  <a:cubicBezTo>
                    <a:pt x="349" y="0"/>
                    <a:pt x="1" y="348"/>
                    <a:pt x="1" y="786"/>
                  </a:cubicBezTo>
                  <a:cubicBezTo>
                    <a:pt x="19" y="1303"/>
                    <a:pt x="400" y="1562"/>
                    <a:pt x="782" y="1562"/>
                  </a:cubicBezTo>
                  <a:cubicBezTo>
                    <a:pt x="1163" y="1562"/>
                    <a:pt x="1544" y="1303"/>
                    <a:pt x="1562" y="78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9" name="Google Shape;15089;p119"/>
            <p:cNvSpPr/>
            <p:nvPr/>
          </p:nvSpPr>
          <p:spPr>
            <a:xfrm>
              <a:off x="7154164" y="3208640"/>
              <a:ext cx="171197" cy="157812"/>
            </a:xfrm>
            <a:custGeom>
              <a:avLst/>
              <a:gdLst/>
              <a:ahLst/>
              <a:cxnLst/>
              <a:rect l="l" t="t" r="r" b="b"/>
              <a:pathLst>
                <a:path w="7521" h="6933" extrusionOk="0">
                  <a:moveTo>
                    <a:pt x="2484" y="5736"/>
                  </a:moveTo>
                  <a:cubicBezTo>
                    <a:pt x="2488" y="5736"/>
                    <a:pt x="2493" y="5737"/>
                    <a:pt x="2498" y="5737"/>
                  </a:cubicBezTo>
                  <a:lnTo>
                    <a:pt x="5050" y="5737"/>
                  </a:lnTo>
                  <a:cubicBezTo>
                    <a:pt x="5380" y="5737"/>
                    <a:pt x="5656" y="6004"/>
                    <a:pt x="5656" y="6343"/>
                  </a:cubicBezTo>
                  <a:lnTo>
                    <a:pt x="5656" y="6424"/>
                  </a:lnTo>
                  <a:cubicBezTo>
                    <a:pt x="5656" y="6424"/>
                    <a:pt x="5656" y="6432"/>
                    <a:pt x="5647" y="6432"/>
                  </a:cubicBezTo>
                  <a:cubicBezTo>
                    <a:pt x="5646" y="6431"/>
                    <a:pt x="5555" y="6431"/>
                    <a:pt x="5401" y="6431"/>
                  </a:cubicBezTo>
                  <a:cubicBezTo>
                    <a:pt x="4917" y="6431"/>
                    <a:pt x="3815" y="6436"/>
                    <a:pt x="2973" y="6436"/>
                  </a:cubicBezTo>
                  <a:cubicBezTo>
                    <a:pt x="2364" y="6436"/>
                    <a:pt x="1891" y="6433"/>
                    <a:pt x="1891" y="6424"/>
                  </a:cubicBezTo>
                  <a:cubicBezTo>
                    <a:pt x="1856" y="6063"/>
                    <a:pt x="2125" y="5736"/>
                    <a:pt x="2484" y="5736"/>
                  </a:cubicBezTo>
                  <a:close/>
                  <a:moveTo>
                    <a:pt x="557" y="0"/>
                  </a:moveTo>
                  <a:cubicBezTo>
                    <a:pt x="259" y="0"/>
                    <a:pt x="0" y="273"/>
                    <a:pt x="9" y="571"/>
                  </a:cubicBezTo>
                  <a:cubicBezTo>
                    <a:pt x="98" y="4256"/>
                    <a:pt x="2239" y="3587"/>
                    <a:pt x="2641" y="5228"/>
                  </a:cubicBezTo>
                  <a:cubicBezTo>
                    <a:pt x="2607" y="5225"/>
                    <a:pt x="2573" y="5224"/>
                    <a:pt x="2539" y="5224"/>
                  </a:cubicBezTo>
                  <a:cubicBezTo>
                    <a:pt x="1913" y="5224"/>
                    <a:pt x="1374" y="5691"/>
                    <a:pt x="1374" y="6343"/>
                  </a:cubicBezTo>
                  <a:cubicBezTo>
                    <a:pt x="1338" y="6656"/>
                    <a:pt x="1561" y="6932"/>
                    <a:pt x="1883" y="6932"/>
                  </a:cubicBezTo>
                  <a:lnTo>
                    <a:pt x="5629" y="6932"/>
                  </a:lnTo>
                  <a:cubicBezTo>
                    <a:pt x="5951" y="6932"/>
                    <a:pt x="6174" y="6656"/>
                    <a:pt x="6138" y="6343"/>
                  </a:cubicBezTo>
                  <a:cubicBezTo>
                    <a:pt x="6138" y="5691"/>
                    <a:pt x="5607" y="5224"/>
                    <a:pt x="4974" y="5224"/>
                  </a:cubicBezTo>
                  <a:cubicBezTo>
                    <a:pt x="4940" y="5224"/>
                    <a:pt x="4906" y="5225"/>
                    <a:pt x="4871" y="5228"/>
                  </a:cubicBezTo>
                  <a:cubicBezTo>
                    <a:pt x="4907" y="4987"/>
                    <a:pt x="5076" y="4523"/>
                    <a:pt x="5852" y="4024"/>
                  </a:cubicBezTo>
                  <a:cubicBezTo>
                    <a:pt x="7253" y="3132"/>
                    <a:pt x="7476" y="1776"/>
                    <a:pt x="7503" y="571"/>
                  </a:cubicBezTo>
                  <a:cubicBezTo>
                    <a:pt x="7520" y="273"/>
                    <a:pt x="7261" y="0"/>
                    <a:pt x="6955" y="0"/>
                  </a:cubicBezTo>
                  <a:cubicBezTo>
                    <a:pt x="6951" y="0"/>
                    <a:pt x="6946" y="0"/>
                    <a:pt x="6941" y="0"/>
                  </a:cubicBezTo>
                  <a:lnTo>
                    <a:pt x="2578" y="0"/>
                  </a:lnTo>
                  <a:cubicBezTo>
                    <a:pt x="2445" y="0"/>
                    <a:pt x="2329" y="90"/>
                    <a:pt x="2320" y="215"/>
                  </a:cubicBezTo>
                  <a:cubicBezTo>
                    <a:pt x="2302" y="375"/>
                    <a:pt x="2418" y="500"/>
                    <a:pt x="2561" y="500"/>
                  </a:cubicBezTo>
                  <a:lnTo>
                    <a:pt x="6941" y="500"/>
                  </a:lnTo>
                  <a:cubicBezTo>
                    <a:pt x="6968" y="500"/>
                    <a:pt x="6976" y="509"/>
                    <a:pt x="6985" y="518"/>
                  </a:cubicBezTo>
                  <a:cubicBezTo>
                    <a:pt x="7012" y="1651"/>
                    <a:pt x="6780" y="2828"/>
                    <a:pt x="5585" y="3596"/>
                  </a:cubicBezTo>
                  <a:cubicBezTo>
                    <a:pt x="4612" y="4220"/>
                    <a:pt x="4407" y="4862"/>
                    <a:pt x="4372" y="5237"/>
                  </a:cubicBezTo>
                  <a:lnTo>
                    <a:pt x="3140" y="5237"/>
                  </a:lnTo>
                  <a:cubicBezTo>
                    <a:pt x="2819" y="3221"/>
                    <a:pt x="527" y="3988"/>
                    <a:pt x="509" y="562"/>
                  </a:cubicBezTo>
                  <a:cubicBezTo>
                    <a:pt x="518" y="518"/>
                    <a:pt x="535" y="500"/>
                    <a:pt x="571" y="500"/>
                  </a:cubicBezTo>
                  <a:lnTo>
                    <a:pt x="1374" y="500"/>
                  </a:lnTo>
                  <a:cubicBezTo>
                    <a:pt x="1508" y="500"/>
                    <a:pt x="1615" y="411"/>
                    <a:pt x="1633" y="277"/>
                  </a:cubicBezTo>
                  <a:cubicBezTo>
                    <a:pt x="1651" y="125"/>
                    <a:pt x="1535" y="0"/>
                    <a:pt x="1383" y="0"/>
                  </a:cubicBezTo>
                  <a:lnTo>
                    <a:pt x="571" y="0"/>
                  </a:lnTo>
                  <a:cubicBezTo>
                    <a:pt x="566" y="0"/>
                    <a:pt x="562" y="0"/>
                    <a:pt x="5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0" name="Google Shape;15090;p119"/>
            <p:cNvSpPr/>
            <p:nvPr/>
          </p:nvSpPr>
          <p:spPr>
            <a:xfrm>
              <a:off x="7357843" y="3246608"/>
              <a:ext cx="51193" cy="11404"/>
            </a:xfrm>
            <a:custGeom>
              <a:avLst/>
              <a:gdLst/>
              <a:ahLst/>
              <a:cxnLst/>
              <a:rect l="l" t="t" r="r" b="b"/>
              <a:pathLst>
                <a:path w="2249" h="501" extrusionOk="0">
                  <a:moveTo>
                    <a:pt x="259" y="1"/>
                  </a:moveTo>
                  <a:cubicBezTo>
                    <a:pt x="116" y="1"/>
                    <a:pt x="0" y="126"/>
                    <a:pt x="18" y="277"/>
                  </a:cubicBezTo>
                  <a:cubicBezTo>
                    <a:pt x="27" y="402"/>
                    <a:pt x="143" y="500"/>
                    <a:pt x="277" y="500"/>
                  </a:cubicBezTo>
                  <a:lnTo>
                    <a:pt x="1918" y="500"/>
                  </a:lnTo>
                  <a:cubicBezTo>
                    <a:pt x="2248" y="491"/>
                    <a:pt x="2248" y="10"/>
                    <a:pt x="1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1" name="Google Shape;15091;p119"/>
            <p:cNvSpPr/>
            <p:nvPr/>
          </p:nvSpPr>
          <p:spPr>
            <a:xfrm>
              <a:off x="7356204" y="3275448"/>
              <a:ext cx="95671" cy="11404"/>
            </a:xfrm>
            <a:custGeom>
              <a:avLst/>
              <a:gdLst/>
              <a:ahLst/>
              <a:cxnLst/>
              <a:rect l="l" t="t" r="r" b="b"/>
              <a:pathLst>
                <a:path w="4203" h="501"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2" name="Google Shape;15092;p119"/>
            <p:cNvSpPr/>
            <p:nvPr/>
          </p:nvSpPr>
          <p:spPr>
            <a:xfrm>
              <a:off x="7356204" y="330428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3" name="Google Shape;15093;p119"/>
            <p:cNvSpPr/>
            <p:nvPr/>
          </p:nvSpPr>
          <p:spPr>
            <a:xfrm>
              <a:off x="7356204" y="3333128"/>
              <a:ext cx="95671" cy="11381"/>
            </a:xfrm>
            <a:custGeom>
              <a:avLst/>
              <a:gdLst/>
              <a:ahLst/>
              <a:cxnLst/>
              <a:rect l="l" t="t" r="r" b="b"/>
              <a:pathLst>
                <a:path w="4203" h="500" extrusionOk="0">
                  <a:moveTo>
                    <a:pt x="331" y="0"/>
                  </a:moveTo>
                  <a:cubicBezTo>
                    <a:pt x="10" y="9"/>
                    <a:pt x="1" y="491"/>
                    <a:pt x="331" y="500"/>
                  </a:cubicBezTo>
                  <a:lnTo>
                    <a:pt x="3863" y="500"/>
                  </a:lnTo>
                  <a:cubicBezTo>
                    <a:pt x="4194" y="491"/>
                    <a:pt x="4202" y="9"/>
                    <a:pt x="3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4" name="Google Shape;15094;p119"/>
          <p:cNvGrpSpPr/>
          <p:nvPr/>
        </p:nvGrpSpPr>
        <p:grpSpPr>
          <a:xfrm>
            <a:off x="7214912" y="1489993"/>
            <a:ext cx="353679" cy="353679"/>
            <a:chOff x="5896581" y="3599336"/>
            <a:chExt cx="388488" cy="388488"/>
          </a:xfrm>
        </p:grpSpPr>
        <p:sp>
          <p:nvSpPr>
            <p:cNvPr id="15095" name="Google Shape;15095;p119"/>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6" name="Google Shape;15096;p119"/>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7" name="Google Shape;15097;p119"/>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8" name="Google Shape;15098;p119"/>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9" name="Google Shape;15099;p119"/>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0" name="Google Shape;15100;p119"/>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1" name="Google Shape;15101;p119"/>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2" name="Google Shape;15102;p119"/>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3" name="Google Shape;15103;p119"/>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4" name="Google Shape;15104;p119"/>
          <p:cNvGrpSpPr/>
          <p:nvPr/>
        </p:nvGrpSpPr>
        <p:grpSpPr>
          <a:xfrm>
            <a:off x="1572455" y="2588756"/>
            <a:ext cx="359606" cy="353679"/>
            <a:chOff x="6507390" y="3599336"/>
            <a:chExt cx="394998" cy="388488"/>
          </a:xfrm>
        </p:grpSpPr>
        <p:sp>
          <p:nvSpPr>
            <p:cNvPr id="15105" name="Google Shape;15105;p119"/>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6" name="Google Shape;15106;p119"/>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7" name="Google Shape;15107;p119"/>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8" name="Google Shape;15108;p119"/>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9" name="Google Shape;15109;p119"/>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0" name="Google Shape;15110;p119"/>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1" name="Google Shape;15111;p119"/>
          <p:cNvGrpSpPr/>
          <p:nvPr/>
        </p:nvGrpSpPr>
        <p:grpSpPr>
          <a:xfrm>
            <a:off x="7287926" y="2221568"/>
            <a:ext cx="232781" cy="353679"/>
            <a:chOff x="7186236" y="3599336"/>
            <a:chExt cx="255691" cy="388488"/>
          </a:xfrm>
        </p:grpSpPr>
        <p:sp>
          <p:nvSpPr>
            <p:cNvPr id="15112" name="Google Shape;15112;p119"/>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3" name="Google Shape;15113;p119"/>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4" name="Google Shape;15114;p119"/>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5" name="Google Shape;15115;p119"/>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6" name="Google Shape;15116;p119"/>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7" name="Google Shape;15117;p119"/>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8" name="Google Shape;15118;p119"/>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9" name="Google Shape;15119;p119"/>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20" name="Google Shape;15120;p119"/>
          <p:cNvSpPr/>
          <p:nvPr/>
        </p:nvSpPr>
        <p:spPr>
          <a:xfrm>
            <a:off x="8291538" y="371630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124"/>
        <p:cNvGrpSpPr/>
        <p:nvPr/>
      </p:nvGrpSpPr>
      <p:grpSpPr>
        <a:xfrm>
          <a:off x="0" y="0"/>
          <a:ext cx="0" cy="0"/>
          <a:chOff x="0" y="0"/>
          <a:chExt cx="0" cy="0"/>
        </a:xfrm>
      </p:grpSpPr>
      <p:sp>
        <p:nvSpPr>
          <p:cNvPr id="15125" name="Google Shape;15125;p120">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26" name="Google Shape;15126;p120">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27" name="Google Shape;15127;p120"/>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128" name="Google Shape;15128;p120">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129" name="Google Shape;15129;p120">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130" name="Google Shape;15130;p120"/>
          <p:cNvSpPr txBox="1"/>
          <p:nvPr/>
        </p:nvSpPr>
        <p:spPr>
          <a:xfrm>
            <a:off x="927072" y="3119652"/>
            <a:ext cx="1944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Nanum Gothic Coding"/>
                <a:ea typeface="Nanum Gothic Coding"/>
                <a:cs typeface="Nanum Gothic Coding"/>
                <a:sym typeface="Nanum Gothic Coding"/>
              </a:rPr>
              <a:t>Jupiter</a:t>
            </a:r>
            <a:endParaRPr sz="2000">
              <a:solidFill>
                <a:schemeClr val="dk1"/>
              </a:solidFill>
              <a:latin typeface="Nanum Gothic Coding"/>
              <a:ea typeface="Nanum Gothic Coding"/>
              <a:cs typeface="Nanum Gothic Coding"/>
              <a:sym typeface="Nanum Gothic Coding"/>
            </a:endParaRPr>
          </a:p>
        </p:txBody>
      </p:sp>
      <p:sp>
        <p:nvSpPr>
          <p:cNvPr id="15131" name="Google Shape;15131;p120"/>
          <p:cNvSpPr txBox="1"/>
          <p:nvPr/>
        </p:nvSpPr>
        <p:spPr>
          <a:xfrm>
            <a:off x="927048" y="3397275"/>
            <a:ext cx="1944600" cy="77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Jupiter is a gas giant and the biggest planet in the Solar System</a:t>
            </a:r>
            <a:endParaRPr>
              <a:solidFill>
                <a:schemeClr val="dk1"/>
              </a:solidFill>
              <a:latin typeface="Dosis"/>
              <a:ea typeface="Dosis"/>
              <a:cs typeface="Dosis"/>
              <a:sym typeface="Dosis"/>
            </a:endParaRPr>
          </a:p>
        </p:txBody>
      </p:sp>
      <p:sp>
        <p:nvSpPr>
          <p:cNvPr id="15132" name="Google Shape;15132;p120"/>
          <p:cNvSpPr txBox="1"/>
          <p:nvPr/>
        </p:nvSpPr>
        <p:spPr>
          <a:xfrm>
            <a:off x="927071" y="1357625"/>
            <a:ext cx="1944600" cy="348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133" name="Google Shape;15133;p120"/>
          <p:cNvSpPr txBox="1"/>
          <p:nvPr/>
        </p:nvSpPr>
        <p:spPr>
          <a:xfrm>
            <a:off x="927048" y="1636475"/>
            <a:ext cx="1944600" cy="774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Dosis"/>
                <a:ea typeface="Dosis"/>
                <a:cs typeface="Dosis"/>
                <a:sym typeface="Dosis"/>
              </a:rPr>
              <a:t>Mercury is the closest planet to the Sun and the smallest one</a:t>
            </a:r>
            <a:endParaRPr>
              <a:solidFill>
                <a:schemeClr val="dk1"/>
              </a:solidFill>
              <a:latin typeface="Dosis"/>
              <a:ea typeface="Dosis"/>
              <a:cs typeface="Dosis"/>
              <a:sym typeface="Dosis"/>
            </a:endParaRPr>
          </a:p>
        </p:txBody>
      </p:sp>
      <p:sp>
        <p:nvSpPr>
          <p:cNvPr id="15134" name="Google Shape;15134;p120"/>
          <p:cNvSpPr txBox="1"/>
          <p:nvPr/>
        </p:nvSpPr>
        <p:spPr>
          <a:xfrm>
            <a:off x="6272250" y="3119652"/>
            <a:ext cx="1944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135" name="Google Shape;15135;p120"/>
          <p:cNvSpPr txBox="1"/>
          <p:nvPr/>
        </p:nvSpPr>
        <p:spPr>
          <a:xfrm>
            <a:off x="6272227" y="3397275"/>
            <a:ext cx="19446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Despite being red, Mars is actually a cold place full of iron oxide dust</a:t>
            </a:r>
            <a:endParaRPr>
              <a:solidFill>
                <a:schemeClr val="dk1"/>
              </a:solidFill>
              <a:latin typeface="Dosis"/>
              <a:ea typeface="Dosis"/>
              <a:cs typeface="Dosis"/>
              <a:sym typeface="Dosis"/>
            </a:endParaRPr>
          </a:p>
        </p:txBody>
      </p:sp>
      <p:sp>
        <p:nvSpPr>
          <p:cNvPr id="15136" name="Google Shape;15136;p120"/>
          <p:cNvSpPr txBox="1"/>
          <p:nvPr/>
        </p:nvSpPr>
        <p:spPr>
          <a:xfrm>
            <a:off x="6272249" y="1357625"/>
            <a:ext cx="1944600" cy="34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137" name="Google Shape;15137;p120"/>
          <p:cNvSpPr txBox="1"/>
          <p:nvPr/>
        </p:nvSpPr>
        <p:spPr>
          <a:xfrm>
            <a:off x="6272227" y="1636475"/>
            <a:ext cx="19446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Dosis"/>
                <a:ea typeface="Dosis"/>
                <a:cs typeface="Dosis"/>
                <a:sym typeface="Dosis"/>
              </a:rPr>
              <a:t>Venus has a beautiful name and is the second planet from the Sun</a:t>
            </a:r>
            <a:endParaRPr>
              <a:solidFill>
                <a:schemeClr val="dk1"/>
              </a:solidFill>
              <a:latin typeface="Dosis"/>
              <a:ea typeface="Dosis"/>
              <a:cs typeface="Dosis"/>
              <a:sym typeface="Dosis"/>
            </a:endParaRPr>
          </a:p>
        </p:txBody>
      </p:sp>
      <p:cxnSp>
        <p:nvCxnSpPr>
          <p:cNvPr id="15138" name="Google Shape;15138;p120"/>
          <p:cNvCxnSpPr>
            <a:stCxn id="15139" idx="1"/>
            <a:endCxn id="15140" idx="3"/>
          </p:cNvCxnSpPr>
          <p:nvPr/>
        </p:nvCxnSpPr>
        <p:spPr>
          <a:xfrm rot="10800000">
            <a:off x="3767275" y="1884400"/>
            <a:ext cx="395100" cy="880800"/>
          </a:xfrm>
          <a:prstGeom prst="bentConnector3">
            <a:avLst>
              <a:gd name="adj1" fmla="val 50006"/>
            </a:avLst>
          </a:prstGeom>
          <a:noFill/>
          <a:ln w="9525" cap="flat" cmpd="sng">
            <a:solidFill>
              <a:schemeClr val="dk1"/>
            </a:solidFill>
            <a:prstDash val="solid"/>
            <a:round/>
            <a:headEnd type="none" w="med" len="med"/>
            <a:tailEnd type="none" w="med" len="med"/>
          </a:ln>
        </p:spPr>
      </p:cxnSp>
      <p:cxnSp>
        <p:nvCxnSpPr>
          <p:cNvPr id="15141" name="Google Shape;15141;p120"/>
          <p:cNvCxnSpPr>
            <a:stCxn id="15139" idx="1"/>
            <a:endCxn id="15142" idx="3"/>
          </p:cNvCxnSpPr>
          <p:nvPr/>
        </p:nvCxnSpPr>
        <p:spPr>
          <a:xfrm flipH="1">
            <a:off x="3767275" y="2765200"/>
            <a:ext cx="395100" cy="880800"/>
          </a:xfrm>
          <a:prstGeom prst="bentConnector3">
            <a:avLst>
              <a:gd name="adj1" fmla="val 50006"/>
            </a:avLst>
          </a:prstGeom>
          <a:noFill/>
          <a:ln w="9525" cap="flat" cmpd="sng">
            <a:solidFill>
              <a:schemeClr val="dk1"/>
            </a:solidFill>
            <a:prstDash val="solid"/>
            <a:round/>
            <a:headEnd type="none" w="med" len="med"/>
            <a:tailEnd type="none" w="med" len="med"/>
          </a:ln>
        </p:spPr>
      </p:cxnSp>
      <p:cxnSp>
        <p:nvCxnSpPr>
          <p:cNvPr id="15143" name="Google Shape;15143;p120"/>
          <p:cNvCxnSpPr>
            <a:stCxn id="15139" idx="3"/>
            <a:endCxn id="15144" idx="1"/>
          </p:cNvCxnSpPr>
          <p:nvPr/>
        </p:nvCxnSpPr>
        <p:spPr>
          <a:xfrm rot="10800000" flipH="1">
            <a:off x="4981675" y="1884400"/>
            <a:ext cx="395100" cy="880800"/>
          </a:xfrm>
          <a:prstGeom prst="bentConnector3">
            <a:avLst>
              <a:gd name="adj1" fmla="val 49994"/>
            </a:avLst>
          </a:prstGeom>
          <a:noFill/>
          <a:ln w="9525" cap="flat" cmpd="sng">
            <a:solidFill>
              <a:schemeClr val="dk1"/>
            </a:solidFill>
            <a:prstDash val="solid"/>
            <a:round/>
            <a:headEnd type="none" w="med" len="med"/>
            <a:tailEnd type="none" w="med" len="med"/>
          </a:ln>
        </p:spPr>
      </p:cxnSp>
      <p:cxnSp>
        <p:nvCxnSpPr>
          <p:cNvPr id="15145" name="Google Shape;15145;p120"/>
          <p:cNvCxnSpPr>
            <a:stCxn id="15139" idx="3"/>
            <a:endCxn id="15146" idx="1"/>
          </p:cNvCxnSpPr>
          <p:nvPr/>
        </p:nvCxnSpPr>
        <p:spPr>
          <a:xfrm>
            <a:off x="4981675" y="2765200"/>
            <a:ext cx="395100" cy="880800"/>
          </a:xfrm>
          <a:prstGeom prst="bentConnector3">
            <a:avLst>
              <a:gd name="adj1" fmla="val 49994"/>
            </a:avLst>
          </a:prstGeom>
          <a:noFill/>
          <a:ln w="9525" cap="flat" cmpd="sng">
            <a:solidFill>
              <a:schemeClr val="dk1"/>
            </a:solidFill>
            <a:prstDash val="solid"/>
            <a:round/>
            <a:headEnd type="none" w="med" len="med"/>
            <a:tailEnd type="none" w="med" len="med"/>
          </a:ln>
        </p:spPr>
      </p:cxnSp>
      <p:sp>
        <p:nvSpPr>
          <p:cNvPr id="15140" name="Google Shape;15140;p120"/>
          <p:cNvSpPr/>
          <p:nvPr/>
        </p:nvSpPr>
        <p:spPr>
          <a:xfrm>
            <a:off x="2947925" y="14748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4" name="Google Shape;15144;p120"/>
          <p:cNvSpPr/>
          <p:nvPr/>
        </p:nvSpPr>
        <p:spPr>
          <a:xfrm>
            <a:off x="5376725" y="14748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2" name="Google Shape;15142;p120"/>
          <p:cNvSpPr/>
          <p:nvPr/>
        </p:nvSpPr>
        <p:spPr>
          <a:xfrm>
            <a:off x="2947925" y="32362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46" name="Google Shape;15146;p120"/>
          <p:cNvSpPr/>
          <p:nvPr/>
        </p:nvSpPr>
        <p:spPr>
          <a:xfrm>
            <a:off x="5376725" y="3236250"/>
            <a:ext cx="819300" cy="8193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139" name="Google Shape;15139;p120"/>
          <p:cNvSpPr/>
          <p:nvPr/>
        </p:nvSpPr>
        <p:spPr>
          <a:xfrm>
            <a:off x="4162375" y="2355550"/>
            <a:ext cx="819300" cy="8193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147" name="Google Shape;15147;p120"/>
          <p:cNvGrpSpPr/>
          <p:nvPr/>
        </p:nvGrpSpPr>
        <p:grpSpPr>
          <a:xfrm>
            <a:off x="3119675" y="1647106"/>
            <a:ext cx="475822" cy="474782"/>
            <a:chOff x="2838212" y="2497722"/>
            <a:chExt cx="389284" cy="388465"/>
          </a:xfrm>
        </p:grpSpPr>
        <p:sp>
          <p:nvSpPr>
            <p:cNvPr id="15148" name="Google Shape;15148;p120"/>
            <p:cNvSpPr/>
            <p:nvPr/>
          </p:nvSpPr>
          <p:spPr>
            <a:xfrm>
              <a:off x="2838212" y="2497722"/>
              <a:ext cx="389284" cy="388465"/>
            </a:xfrm>
            <a:custGeom>
              <a:avLst/>
              <a:gdLst/>
              <a:ahLst/>
              <a:cxnLst/>
              <a:rect l="l" t="t" r="r" b="b"/>
              <a:pathLst>
                <a:path w="17102" h="17066" extrusionOk="0">
                  <a:moveTo>
                    <a:pt x="8607" y="3871"/>
                  </a:moveTo>
                  <a:cubicBezTo>
                    <a:pt x="11991" y="3871"/>
                    <a:pt x="14274" y="7592"/>
                    <a:pt x="12731" y="10598"/>
                  </a:cubicBezTo>
                  <a:lnTo>
                    <a:pt x="12731" y="7351"/>
                  </a:lnTo>
                  <a:cubicBezTo>
                    <a:pt x="12731" y="6842"/>
                    <a:pt x="12320" y="6432"/>
                    <a:pt x="11821" y="6432"/>
                  </a:cubicBezTo>
                  <a:lnTo>
                    <a:pt x="5282" y="6432"/>
                  </a:lnTo>
                  <a:cubicBezTo>
                    <a:pt x="4782" y="6432"/>
                    <a:pt x="4372" y="6842"/>
                    <a:pt x="4372" y="7351"/>
                  </a:cubicBezTo>
                  <a:lnTo>
                    <a:pt x="4372" y="10598"/>
                  </a:lnTo>
                  <a:cubicBezTo>
                    <a:pt x="4050" y="9965"/>
                    <a:pt x="3890" y="9260"/>
                    <a:pt x="3890" y="8537"/>
                  </a:cubicBezTo>
                  <a:cubicBezTo>
                    <a:pt x="3890" y="5959"/>
                    <a:pt x="5977" y="3872"/>
                    <a:pt x="8547" y="3872"/>
                  </a:cubicBezTo>
                  <a:cubicBezTo>
                    <a:pt x="8567" y="3871"/>
                    <a:pt x="8587" y="3871"/>
                    <a:pt x="8607" y="3871"/>
                  </a:cubicBezTo>
                  <a:close/>
                  <a:moveTo>
                    <a:pt x="8118" y="0"/>
                  </a:moveTo>
                  <a:cubicBezTo>
                    <a:pt x="7521" y="0"/>
                    <a:pt x="7039" y="491"/>
                    <a:pt x="7039" y="1088"/>
                  </a:cubicBezTo>
                  <a:lnTo>
                    <a:pt x="7039" y="2096"/>
                  </a:lnTo>
                  <a:cubicBezTo>
                    <a:pt x="6789" y="2150"/>
                    <a:pt x="6557" y="2221"/>
                    <a:pt x="6325" y="2302"/>
                  </a:cubicBezTo>
                  <a:cubicBezTo>
                    <a:pt x="6209" y="2346"/>
                    <a:pt x="6129" y="2453"/>
                    <a:pt x="6147" y="2569"/>
                  </a:cubicBezTo>
                  <a:cubicBezTo>
                    <a:pt x="6168" y="2706"/>
                    <a:pt x="6276" y="2790"/>
                    <a:pt x="6397" y="2790"/>
                  </a:cubicBezTo>
                  <a:cubicBezTo>
                    <a:pt x="6426" y="2790"/>
                    <a:pt x="6456" y="2785"/>
                    <a:pt x="6486" y="2774"/>
                  </a:cubicBezTo>
                  <a:cubicBezTo>
                    <a:pt x="6727" y="2685"/>
                    <a:pt x="6977" y="2614"/>
                    <a:pt x="7235" y="2560"/>
                  </a:cubicBezTo>
                  <a:cubicBezTo>
                    <a:pt x="7414" y="2525"/>
                    <a:pt x="7539" y="2364"/>
                    <a:pt x="7539" y="2186"/>
                  </a:cubicBezTo>
                  <a:lnTo>
                    <a:pt x="7539" y="1088"/>
                  </a:lnTo>
                  <a:cubicBezTo>
                    <a:pt x="7539" y="767"/>
                    <a:pt x="7797" y="500"/>
                    <a:pt x="8118" y="500"/>
                  </a:cubicBezTo>
                  <a:lnTo>
                    <a:pt x="8984" y="500"/>
                  </a:lnTo>
                  <a:cubicBezTo>
                    <a:pt x="9305" y="500"/>
                    <a:pt x="9564" y="767"/>
                    <a:pt x="9564" y="1088"/>
                  </a:cubicBezTo>
                  <a:lnTo>
                    <a:pt x="9564" y="2168"/>
                  </a:lnTo>
                  <a:cubicBezTo>
                    <a:pt x="9564" y="2355"/>
                    <a:pt x="9689" y="2507"/>
                    <a:pt x="9867" y="2543"/>
                  </a:cubicBezTo>
                  <a:cubicBezTo>
                    <a:pt x="10572" y="2703"/>
                    <a:pt x="11241" y="2971"/>
                    <a:pt x="11847" y="3363"/>
                  </a:cubicBezTo>
                  <a:cubicBezTo>
                    <a:pt x="11912" y="3405"/>
                    <a:pt x="11984" y="3426"/>
                    <a:pt x="12056" y="3426"/>
                  </a:cubicBezTo>
                  <a:cubicBezTo>
                    <a:pt x="12154" y="3426"/>
                    <a:pt x="12252" y="3387"/>
                    <a:pt x="12329" y="3310"/>
                  </a:cubicBezTo>
                  <a:lnTo>
                    <a:pt x="13105" y="2534"/>
                  </a:lnTo>
                  <a:cubicBezTo>
                    <a:pt x="13221" y="2418"/>
                    <a:pt x="13371" y="2360"/>
                    <a:pt x="13520" y="2360"/>
                  </a:cubicBezTo>
                  <a:cubicBezTo>
                    <a:pt x="13670" y="2360"/>
                    <a:pt x="13819" y="2418"/>
                    <a:pt x="13935" y="2534"/>
                  </a:cubicBezTo>
                  <a:lnTo>
                    <a:pt x="14551" y="3140"/>
                  </a:lnTo>
                  <a:cubicBezTo>
                    <a:pt x="14774" y="3372"/>
                    <a:pt x="14774" y="3738"/>
                    <a:pt x="14551" y="3970"/>
                  </a:cubicBezTo>
                  <a:lnTo>
                    <a:pt x="13765" y="4746"/>
                  </a:lnTo>
                  <a:cubicBezTo>
                    <a:pt x="13641" y="4880"/>
                    <a:pt x="13623" y="5076"/>
                    <a:pt x="13721" y="5228"/>
                  </a:cubicBezTo>
                  <a:cubicBezTo>
                    <a:pt x="14104" y="5834"/>
                    <a:pt x="14381" y="6495"/>
                    <a:pt x="14533" y="7199"/>
                  </a:cubicBezTo>
                  <a:cubicBezTo>
                    <a:pt x="14577" y="7378"/>
                    <a:pt x="14729" y="7503"/>
                    <a:pt x="14907" y="7503"/>
                  </a:cubicBezTo>
                  <a:lnTo>
                    <a:pt x="16014" y="7503"/>
                  </a:lnTo>
                  <a:cubicBezTo>
                    <a:pt x="16335" y="7503"/>
                    <a:pt x="16602" y="7761"/>
                    <a:pt x="16602" y="8082"/>
                  </a:cubicBezTo>
                  <a:lnTo>
                    <a:pt x="16602" y="8948"/>
                  </a:lnTo>
                  <a:cubicBezTo>
                    <a:pt x="16602" y="9278"/>
                    <a:pt x="16335" y="9537"/>
                    <a:pt x="16014" y="9537"/>
                  </a:cubicBezTo>
                  <a:lnTo>
                    <a:pt x="14898" y="9537"/>
                  </a:lnTo>
                  <a:cubicBezTo>
                    <a:pt x="14720" y="9537"/>
                    <a:pt x="14568" y="9661"/>
                    <a:pt x="14524" y="9840"/>
                  </a:cubicBezTo>
                  <a:cubicBezTo>
                    <a:pt x="14372" y="10536"/>
                    <a:pt x="14096" y="11205"/>
                    <a:pt x="13703" y="11811"/>
                  </a:cubicBezTo>
                  <a:cubicBezTo>
                    <a:pt x="13605" y="11963"/>
                    <a:pt x="13632" y="12159"/>
                    <a:pt x="13757" y="12284"/>
                  </a:cubicBezTo>
                  <a:lnTo>
                    <a:pt x="14542" y="13069"/>
                  </a:lnTo>
                  <a:cubicBezTo>
                    <a:pt x="14765" y="13292"/>
                    <a:pt x="14765" y="13667"/>
                    <a:pt x="14542" y="13890"/>
                  </a:cubicBezTo>
                  <a:lnTo>
                    <a:pt x="13926" y="14506"/>
                  </a:lnTo>
                  <a:cubicBezTo>
                    <a:pt x="13810" y="14617"/>
                    <a:pt x="13661" y="14673"/>
                    <a:pt x="13511" y="14673"/>
                  </a:cubicBezTo>
                  <a:cubicBezTo>
                    <a:pt x="13362" y="14673"/>
                    <a:pt x="13212" y="14617"/>
                    <a:pt x="13096" y="14506"/>
                  </a:cubicBezTo>
                  <a:lnTo>
                    <a:pt x="12731" y="14140"/>
                  </a:lnTo>
                  <a:lnTo>
                    <a:pt x="12731" y="13899"/>
                  </a:lnTo>
                  <a:cubicBezTo>
                    <a:pt x="12731" y="13765"/>
                    <a:pt x="12641" y="13658"/>
                    <a:pt x="12517" y="13640"/>
                  </a:cubicBezTo>
                  <a:cubicBezTo>
                    <a:pt x="12506" y="13639"/>
                    <a:pt x="12496" y="13638"/>
                    <a:pt x="12486" y="13638"/>
                  </a:cubicBezTo>
                  <a:cubicBezTo>
                    <a:pt x="12347" y="13638"/>
                    <a:pt x="12231" y="13749"/>
                    <a:pt x="12231" y="13890"/>
                  </a:cubicBezTo>
                  <a:lnTo>
                    <a:pt x="12231" y="16147"/>
                  </a:lnTo>
                  <a:cubicBezTo>
                    <a:pt x="12231" y="16379"/>
                    <a:pt x="12044" y="16566"/>
                    <a:pt x="11821" y="16566"/>
                  </a:cubicBezTo>
                  <a:lnTo>
                    <a:pt x="5282" y="16566"/>
                  </a:lnTo>
                  <a:cubicBezTo>
                    <a:pt x="5059" y="16566"/>
                    <a:pt x="4871" y="16379"/>
                    <a:pt x="4871" y="16147"/>
                  </a:cubicBezTo>
                  <a:lnTo>
                    <a:pt x="4871" y="7351"/>
                  </a:lnTo>
                  <a:cubicBezTo>
                    <a:pt x="4871" y="7119"/>
                    <a:pt x="5059" y="6932"/>
                    <a:pt x="5282" y="6932"/>
                  </a:cubicBezTo>
                  <a:lnTo>
                    <a:pt x="11821" y="6932"/>
                  </a:lnTo>
                  <a:cubicBezTo>
                    <a:pt x="12044" y="6932"/>
                    <a:pt x="12231" y="7119"/>
                    <a:pt x="12231" y="7351"/>
                  </a:cubicBezTo>
                  <a:lnTo>
                    <a:pt x="12231" y="12712"/>
                  </a:lnTo>
                  <a:cubicBezTo>
                    <a:pt x="12236" y="12877"/>
                    <a:pt x="12358" y="12960"/>
                    <a:pt x="12481" y="12960"/>
                  </a:cubicBezTo>
                  <a:cubicBezTo>
                    <a:pt x="12603" y="12960"/>
                    <a:pt x="12726" y="12877"/>
                    <a:pt x="12731" y="12712"/>
                  </a:cubicBezTo>
                  <a:lnTo>
                    <a:pt x="12731" y="11562"/>
                  </a:lnTo>
                  <a:cubicBezTo>
                    <a:pt x="15202" y="8228"/>
                    <a:pt x="12740" y="3372"/>
                    <a:pt x="8592" y="3372"/>
                  </a:cubicBezTo>
                  <a:cubicBezTo>
                    <a:pt x="8577" y="3372"/>
                    <a:pt x="8562" y="3372"/>
                    <a:pt x="8547" y="3372"/>
                  </a:cubicBezTo>
                  <a:cubicBezTo>
                    <a:pt x="8531" y="3372"/>
                    <a:pt x="8516" y="3372"/>
                    <a:pt x="8501" y="3372"/>
                  </a:cubicBezTo>
                  <a:cubicBezTo>
                    <a:pt x="4362" y="3372"/>
                    <a:pt x="1901" y="8228"/>
                    <a:pt x="4372" y="11562"/>
                  </a:cubicBezTo>
                  <a:lnTo>
                    <a:pt x="4372" y="14175"/>
                  </a:lnTo>
                  <a:lnTo>
                    <a:pt x="4006" y="14541"/>
                  </a:lnTo>
                  <a:cubicBezTo>
                    <a:pt x="3890" y="14653"/>
                    <a:pt x="3740" y="14709"/>
                    <a:pt x="3592" y="14709"/>
                  </a:cubicBezTo>
                  <a:cubicBezTo>
                    <a:pt x="3444" y="14709"/>
                    <a:pt x="3297" y="14653"/>
                    <a:pt x="3185" y="14541"/>
                  </a:cubicBezTo>
                  <a:lnTo>
                    <a:pt x="2570" y="13926"/>
                  </a:lnTo>
                  <a:cubicBezTo>
                    <a:pt x="2347" y="13694"/>
                    <a:pt x="2347" y="13328"/>
                    <a:pt x="2570" y="13096"/>
                  </a:cubicBezTo>
                  <a:lnTo>
                    <a:pt x="3346" y="12320"/>
                  </a:lnTo>
                  <a:cubicBezTo>
                    <a:pt x="3479" y="12195"/>
                    <a:pt x="3497" y="11999"/>
                    <a:pt x="3399" y="11838"/>
                  </a:cubicBezTo>
                  <a:cubicBezTo>
                    <a:pt x="3016" y="11232"/>
                    <a:pt x="2739" y="10571"/>
                    <a:pt x="2587" y="9867"/>
                  </a:cubicBezTo>
                  <a:cubicBezTo>
                    <a:pt x="2543" y="9688"/>
                    <a:pt x="2391" y="9572"/>
                    <a:pt x="2213" y="9572"/>
                  </a:cubicBezTo>
                  <a:lnTo>
                    <a:pt x="1115" y="9572"/>
                  </a:lnTo>
                  <a:cubicBezTo>
                    <a:pt x="794" y="9572"/>
                    <a:pt x="536" y="9305"/>
                    <a:pt x="536" y="8983"/>
                  </a:cubicBezTo>
                  <a:lnTo>
                    <a:pt x="536" y="8100"/>
                  </a:lnTo>
                  <a:cubicBezTo>
                    <a:pt x="536" y="8100"/>
                    <a:pt x="769" y="7538"/>
                    <a:pt x="1083" y="7538"/>
                  </a:cubicBezTo>
                  <a:cubicBezTo>
                    <a:pt x="1088" y="7538"/>
                    <a:pt x="1093" y="7538"/>
                    <a:pt x="1098" y="7538"/>
                  </a:cubicBezTo>
                  <a:lnTo>
                    <a:pt x="2195" y="7538"/>
                  </a:lnTo>
                  <a:cubicBezTo>
                    <a:pt x="2382" y="7520"/>
                    <a:pt x="2534" y="7396"/>
                    <a:pt x="2570" y="7217"/>
                  </a:cubicBezTo>
                  <a:cubicBezTo>
                    <a:pt x="2730" y="6512"/>
                    <a:pt x="2998" y="5852"/>
                    <a:pt x="3390" y="5246"/>
                  </a:cubicBezTo>
                  <a:cubicBezTo>
                    <a:pt x="3488" y="5094"/>
                    <a:pt x="3471" y="4898"/>
                    <a:pt x="3337" y="4764"/>
                  </a:cubicBezTo>
                  <a:lnTo>
                    <a:pt x="2561" y="3988"/>
                  </a:lnTo>
                  <a:cubicBezTo>
                    <a:pt x="2329" y="3756"/>
                    <a:pt x="2329" y="3390"/>
                    <a:pt x="2561" y="3158"/>
                  </a:cubicBezTo>
                  <a:lnTo>
                    <a:pt x="3176" y="2551"/>
                  </a:lnTo>
                  <a:cubicBezTo>
                    <a:pt x="3288" y="2435"/>
                    <a:pt x="3437" y="2377"/>
                    <a:pt x="3587" y="2377"/>
                  </a:cubicBezTo>
                  <a:cubicBezTo>
                    <a:pt x="3736" y="2377"/>
                    <a:pt x="3885" y="2435"/>
                    <a:pt x="3997" y="2551"/>
                  </a:cubicBezTo>
                  <a:lnTo>
                    <a:pt x="4773" y="3328"/>
                  </a:lnTo>
                  <a:cubicBezTo>
                    <a:pt x="4852" y="3401"/>
                    <a:pt x="4952" y="3441"/>
                    <a:pt x="5053" y="3441"/>
                  </a:cubicBezTo>
                  <a:cubicBezTo>
                    <a:pt x="5123" y="3441"/>
                    <a:pt x="5192" y="3421"/>
                    <a:pt x="5255" y="3381"/>
                  </a:cubicBezTo>
                  <a:cubicBezTo>
                    <a:pt x="5326" y="3336"/>
                    <a:pt x="5406" y="3283"/>
                    <a:pt x="5478" y="3238"/>
                  </a:cubicBezTo>
                  <a:cubicBezTo>
                    <a:pt x="5603" y="3176"/>
                    <a:pt x="5638" y="3024"/>
                    <a:pt x="5567" y="2899"/>
                  </a:cubicBezTo>
                  <a:cubicBezTo>
                    <a:pt x="5519" y="2821"/>
                    <a:pt x="5435" y="2776"/>
                    <a:pt x="5350" y="2776"/>
                  </a:cubicBezTo>
                  <a:cubicBezTo>
                    <a:pt x="5308" y="2776"/>
                    <a:pt x="5266" y="2787"/>
                    <a:pt x="5228" y="2810"/>
                  </a:cubicBezTo>
                  <a:cubicBezTo>
                    <a:pt x="5174" y="2846"/>
                    <a:pt x="5121" y="2873"/>
                    <a:pt x="5067" y="2908"/>
                  </a:cubicBezTo>
                  <a:lnTo>
                    <a:pt x="4354" y="2195"/>
                  </a:lnTo>
                  <a:cubicBezTo>
                    <a:pt x="4149" y="1985"/>
                    <a:pt x="3865" y="1880"/>
                    <a:pt x="3583" y="1880"/>
                  </a:cubicBezTo>
                  <a:cubicBezTo>
                    <a:pt x="3301" y="1880"/>
                    <a:pt x="3020" y="1985"/>
                    <a:pt x="2819" y="2195"/>
                  </a:cubicBezTo>
                  <a:lnTo>
                    <a:pt x="2204" y="2810"/>
                  </a:lnTo>
                  <a:cubicBezTo>
                    <a:pt x="1784" y="3229"/>
                    <a:pt x="1784" y="3916"/>
                    <a:pt x="2204" y="4336"/>
                  </a:cubicBezTo>
                  <a:lnTo>
                    <a:pt x="2917" y="5049"/>
                  </a:lnTo>
                  <a:cubicBezTo>
                    <a:pt x="2543" y="5665"/>
                    <a:pt x="2266" y="6325"/>
                    <a:pt x="2106" y="7039"/>
                  </a:cubicBezTo>
                  <a:lnTo>
                    <a:pt x="1098" y="7039"/>
                  </a:lnTo>
                  <a:cubicBezTo>
                    <a:pt x="1093" y="7039"/>
                    <a:pt x="1088" y="7038"/>
                    <a:pt x="1083" y="7038"/>
                  </a:cubicBezTo>
                  <a:cubicBezTo>
                    <a:pt x="492" y="7038"/>
                    <a:pt x="0" y="8100"/>
                    <a:pt x="0" y="8100"/>
                  </a:cubicBezTo>
                  <a:lnTo>
                    <a:pt x="0" y="8983"/>
                  </a:lnTo>
                  <a:cubicBezTo>
                    <a:pt x="0" y="9581"/>
                    <a:pt x="491" y="10072"/>
                    <a:pt x="1089" y="10072"/>
                  </a:cubicBezTo>
                  <a:lnTo>
                    <a:pt x="2097" y="10072"/>
                  </a:lnTo>
                  <a:cubicBezTo>
                    <a:pt x="2266" y="10759"/>
                    <a:pt x="2543" y="11419"/>
                    <a:pt x="2917" y="12026"/>
                  </a:cubicBezTo>
                  <a:lnTo>
                    <a:pt x="2204" y="12739"/>
                  </a:lnTo>
                  <a:cubicBezTo>
                    <a:pt x="1784" y="13159"/>
                    <a:pt x="1784" y="13845"/>
                    <a:pt x="2204" y="14274"/>
                  </a:cubicBezTo>
                  <a:lnTo>
                    <a:pt x="2819" y="14880"/>
                  </a:lnTo>
                  <a:cubicBezTo>
                    <a:pt x="3022" y="15092"/>
                    <a:pt x="3304" y="15197"/>
                    <a:pt x="3587" y="15197"/>
                  </a:cubicBezTo>
                  <a:cubicBezTo>
                    <a:pt x="3875" y="15197"/>
                    <a:pt x="4164" y="15088"/>
                    <a:pt x="4372" y="14871"/>
                  </a:cubicBezTo>
                  <a:lnTo>
                    <a:pt x="4372" y="16147"/>
                  </a:lnTo>
                  <a:cubicBezTo>
                    <a:pt x="4372" y="16656"/>
                    <a:pt x="4782" y="17066"/>
                    <a:pt x="5282" y="17066"/>
                  </a:cubicBezTo>
                  <a:lnTo>
                    <a:pt x="11821" y="17066"/>
                  </a:lnTo>
                  <a:cubicBezTo>
                    <a:pt x="12320" y="17066"/>
                    <a:pt x="12731" y="16656"/>
                    <a:pt x="12731" y="16147"/>
                  </a:cubicBezTo>
                  <a:lnTo>
                    <a:pt x="12731" y="14871"/>
                  </a:lnTo>
                  <a:cubicBezTo>
                    <a:pt x="12947" y="15088"/>
                    <a:pt x="13232" y="15197"/>
                    <a:pt x="13516" y="15197"/>
                  </a:cubicBezTo>
                  <a:cubicBezTo>
                    <a:pt x="13794" y="15197"/>
                    <a:pt x="14071" y="15092"/>
                    <a:pt x="14283" y="14880"/>
                  </a:cubicBezTo>
                  <a:lnTo>
                    <a:pt x="14898" y="14265"/>
                  </a:lnTo>
                  <a:cubicBezTo>
                    <a:pt x="15327" y="13845"/>
                    <a:pt x="15327" y="13159"/>
                    <a:pt x="14898" y="12739"/>
                  </a:cubicBezTo>
                  <a:lnTo>
                    <a:pt x="14185" y="12026"/>
                  </a:lnTo>
                  <a:cubicBezTo>
                    <a:pt x="14559" y="11419"/>
                    <a:pt x="14836" y="10759"/>
                    <a:pt x="15005" y="10072"/>
                  </a:cubicBezTo>
                  <a:lnTo>
                    <a:pt x="16014" y="10072"/>
                  </a:lnTo>
                  <a:cubicBezTo>
                    <a:pt x="16611" y="10072"/>
                    <a:pt x="17102" y="9581"/>
                    <a:pt x="17102" y="8983"/>
                  </a:cubicBezTo>
                  <a:lnTo>
                    <a:pt x="17102" y="8082"/>
                  </a:lnTo>
                  <a:cubicBezTo>
                    <a:pt x="17102" y="7485"/>
                    <a:pt x="16611" y="7003"/>
                    <a:pt x="16014" y="7003"/>
                  </a:cubicBezTo>
                  <a:lnTo>
                    <a:pt x="15005" y="7003"/>
                  </a:lnTo>
                  <a:cubicBezTo>
                    <a:pt x="14845" y="6307"/>
                    <a:pt x="14568" y="5647"/>
                    <a:pt x="14185" y="5040"/>
                  </a:cubicBezTo>
                  <a:lnTo>
                    <a:pt x="14898" y="4327"/>
                  </a:lnTo>
                  <a:cubicBezTo>
                    <a:pt x="15327" y="3907"/>
                    <a:pt x="15327" y="3221"/>
                    <a:pt x="14898" y="2801"/>
                  </a:cubicBezTo>
                  <a:lnTo>
                    <a:pt x="14292" y="2186"/>
                  </a:lnTo>
                  <a:cubicBezTo>
                    <a:pt x="14078" y="1976"/>
                    <a:pt x="13799" y="1871"/>
                    <a:pt x="13520" y="1871"/>
                  </a:cubicBezTo>
                  <a:cubicBezTo>
                    <a:pt x="13241" y="1871"/>
                    <a:pt x="12963" y="1976"/>
                    <a:pt x="12748" y="2186"/>
                  </a:cubicBezTo>
                  <a:lnTo>
                    <a:pt x="12035" y="2899"/>
                  </a:lnTo>
                  <a:cubicBezTo>
                    <a:pt x="11428" y="2525"/>
                    <a:pt x="10768" y="2248"/>
                    <a:pt x="10063" y="2088"/>
                  </a:cubicBezTo>
                  <a:lnTo>
                    <a:pt x="10063" y="1088"/>
                  </a:lnTo>
                  <a:cubicBezTo>
                    <a:pt x="10063" y="491"/>
                    <a:pt x="9581" y="0"/>
                    <a:pt x="8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9" name="Google Shape;15149;p120"/>
            <p:cNvSpPr/>
            <p:nvPr/>
          </p:nvSpPr>
          <p:spPr>
            <a:xfrm>
              <a:off x="2982390" y="2817944"/>
              <a:ext cx="100747" cy="37171"/>
            </a:xfrm>
            <a:custGeom>
              <a:avLst/>
              <a:gdLst/>
              <a:ahLst/>
              <a:cxnLst/>
              <a:rect l="l" t="t" r="r" b="b"/>
              <a:pathLst>
                <a:path w="4426" h="1633" extrusionOk="0">
                  <a:moveTo>
                    <a:pt x="3346" y="500"/>
                  </a:moveTo>
                  <a:cubicBezTo>
                    <a:pt x="3765" y="518"/>
                    <a:pt x="3765" y="1116"/>
                    <a:pt x="3346" y="1133"/>
                  </a:cubicBezTo>
                  <a:lnTo>
                    <a:pt x="1080" y="1133"/>
                  </a:lnTo>
                  <a:cubicBezTo>
                    <a:pt x="892" y="1133"/>
                    <a:pt x="741" y="964"/>
                    <a:pt x="767" y="768"/>
                  </a:cubicBezTo>
                  <a:cubicBezTo>
                    <a:pt x="785" y="607"/>
                    <a:pt x="928" y="500"/>
                    <a:pt x="1089" y="500"/>
                  </a:cubicBezTo>
                  <a:close/>
                  <a:moveTo>
                    <a:pt x="1080" y="0"/>
                  </a:moveTo>
                  <a:cubicBezTo>
                    <a:pt x="0" y="36"/>
                    <a:pt x="0" y="1588"/>
                    <a:pt x="1080" y="1633"/>
                  </a:cubicBezTo>
                  <a:lnTo>
                    <a:pt x="3346" y="1633"/>
                  </a:lnTo>
                  <a:cubicBezTo>
                    <a:pt x="4425" y="1588"/>
                    <a:pt x="4425" y="36"/>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0" name="Google Shape;15150;p120"/>
            <p:cNvSpPr/>
            <p:nvPr/>
          </p:nvSpPr>
          <p:spPr>
            <a:xfrm>
              <a:off x="2964521" y="2697144"/>
              <a:ext cx="44091" cy="65397"/>
            </a:xfrm>
            <a:custGeom>
              <a:avLst/>
              <a:gdLst/>
              <a:ahLst/>
              <a:cxnLst/>
              <a:rect l="l" t="t" r="r" b="b"/>
              <a:pathLst>
                <a:path w="1937" h="2873" extrusionOk="0">
                  <a:moveTo>
                    <a:pt x="1600" y="0"/>
                  </a:moveTo>
                  <a:cubicBezTo>
                    <a:pt x="1541" y="0"/>
                    <a:pt x="1482" y="20"/>
                    <a:pt x="1436" y="62"/>
                  </a:cubicBezTo>
                  <a:lnTo>
                    <a:pt x="116" y="1248"/>
                  </a:lnTo>
                  <a:cubicBezTo>
                    <a:pt x="0" y="1347"/>
                    <a:pt x="0" y="1525"/>
                    <a:pt x="116" y="1623"/>
                  </a:cubicBezTo>
                  <a:lnTo>
                    <a:pt x="1436" y="2810"/>
                  </a:lnTo>
                  <a:cubicBezTo>
                    <a:pt x="1481" y="2854"/>
                    <a:pt x="1544" y="2872"/>
                    <a:pt x="1597" y="2872"/>
                  </a:cubicBezTo>
                  <a:cubicBezTo>
                    <a:pt x="1820" y="2872"/>
                    <a:pt x="1936" y="2587"/>
                    <a:pt x="1767" y="2435"/>
                  </a:cubicBezTo>
                  <a:lnTo>
                    <a:pt x="651" y="1436"/>
                  </a:lnTo>
                  <a:lnTo>
                    <a:pt x="1767" y="437"/>
                  </a:lnTo>
                  <a:cubicBezTo>
                    <a:pt x="1874" y="338"/>
                    <a:pt x="1874" y="187"/>
                    <a:pt x="1784" y="80"/>
                  </a:cubicBezTo>
                  <a:cubicBezTo>
                    <a:pt x="1737" y="27"/>
                    <a:pt x="1668" y="0"/>
                    <a:pt x="1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1" name="Google Shape;15151;p120"/>
            <p:cNvSpPr/>
            <p:nvPr/>
          </p:nvSpPr>
          <p:spPr>
            <a:xfrm>
              <a:off x="3057711" y="2697144"/>
              <a:ext cx="43294" cy="65397"/>
            </a:xfrm>
            <a:custGeom>
              <a:avLst/>
              <a:gdLst/>
              <a:ahLst/>
              <a:cxnLst/>
              <a:rect l="l" t="t" r="r" b="b"/>
              <a:pathLst>
                <a:path w="1902" h="2873" extrusionOk="0">
                  <a:moveTo>
                    <a:pt x="337" y="0"/>
                  </a:moveTo>
                  <a:cubicBezTo>
                    <a:pt x="269" y="0"/>
                    <a:pt x="200" y="27"/>
                    <a:pt x="153" y="80"/>
                  </a:cubicBezTo>
                  <a:cubicBezTo>
                    <a:pt x="54" y="187"/>
                    <a:pt x="63" y="338"/>
                    <a:pt x="170" y="437"/>
                  </a:cubicBezTo>
                  <a:lnTo>
                    <a:pt x="1277" y="1436"/>
                  </a:lnTo>
                  <a:lnTo>
                    <a:pt x="170" y="2435"/>
                  </a:lnTo>
                  <a:cubicBezTo>
                    <a:pt x="1" y="2587"/>
                    <a:pt x="108" y="2872"/>
                    <a:pt x="340" y="2872"/>
                  </a:cubicBezTo>
                  <a:cubicBezTo>
                    <a:pt x="393" y="2872"/>
                    <a:pt x="456" y="2854"/>
                    <a:pt x="501" y="2810"/>
                  </a:cubicBezTo>
                  <a:lnTo>
                    <a:pt x="1821" y="1623"/>
                  </a:lnTo>
                  <a:cubicBezTo>
                    <a:pt x="1874" y="1570"/>
                    <a:pt x="1901" y="1507"/>
                    <a:pt x="1901" y="1436"/>
                  </a:cubicBezTo>
                  <a:cubicBezTo>
                    <a:pt x="1901" y="1364"/>
                    <a:pt x="1874" y="1293"/>
                    <a:pt x="1821" y="1248"/>
                  </a:cubicBezTo>
                  <a:lnTo>
                    <a:pt x="501" y="62"/>
                  </a:lnTo>
                  <a:cubicBezTo>
                    <a:pt x="455" y="20"/>
                    <a:pt x="396" y="0"/>
                    <a:pt x="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2" name="Google Shape;15152;p120"/>
            <p:cNvSpPr/>
            <p:nvPr/>
          </p:nvSpPr>
          <p:spPr>
            <a:xfrm>
              <a:off x="3008202" y="2686286"/>
              <a:ext cx="49531" cy="87021"/>
            </a:xfrm>
            <a:custGeom>
              <a:avLst/>
              <a:gdLst/>
              <a:ahLst/>
              <a:cxnLst/>
              <a:rect l="l" t="t" r="r" b="b"/>
              <a:pathLst>
                <a:path w="2176" h="3823" extrusionOk="0">
                  <a:moveTo>
                    <a:pt x="1896" y="1"/>
                  </a:moveTo>
                  <a:cubicBezTo>
                    <a:pt x="1799" y="1"/>
                    <a:pt x="1705" y="54"/>
                    <a:pt x="1659" y="146"/>
                  </a:cubicBezTo>
                  <a:lnTo>
                    <a:pt x="79" y="3465"/>
                  </a:lnTo>
                  <a:cubicBezTo>
                    <a:pt x="1" y="3622"/>
                    <a:pt x="119" y="3822"/>
                    <a:pt x="291" y="3822"/>
                  </a:cubicBezTo>
                  <a:cubicBezTo>
                    <a:pt x="295" y="3822"/>
                    <a:pt x="299" y="3822"/>
                    <a:pt x="303" y="3822"/>
                  </a:cubicBezTo>
                  <a:cubicBezTo>
                    <a:pt x="401" y="3822"/>
                    <a:pt x="490" y="3768"/>
                    <a:pt x="534" y="3679"/>
                  </a:cubicBezTo>
                  <a:lnTo>
                    <a:pt x="2113" y="360"/>
                  </a:lnTo>
                  <a:cubicBezTo>
                    <a:pt x="2176" y="236"/>
                    <a:pt x="2122" y="84"/>
                    <a:pt x="1998" y="21"/>
                  </a:cubicBezTo>
                  <a:cubicBezTo>
                    <a:pt x="1965" y="7"/>
                    <a:pt x="1930" y="1"/>
                    <a:pt x="1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3" name="Google Shape;15153;p120"/>
          <p:cNvGrpSpPr/>
          <p:nvPr/>
        </p:nvGrpSpPr>
        <p:grpSpPr>
          <a:xfrm>
            <a:off x="3120157" y="3408506"/>
            <a:ext cx="474848" cy="474782"/>
            <a:chOff x="3450250" y="2497722"/>
            <a:chExt cx="388488" cy="388465"/>
          </a:xfrm>
        </p:grpSpPr>
        <p:sp>
          <p:nvSpPr>
            <p:cNvPr id="15154" name="Google Shape;15154;p120"/>
            <p:cNvSpPr/>
            <p:nvPr/>
          </p:nvSpPr>
          <p:spPr>
            <a:xfrm>
              <a:off x="3450250" y="2497722"/>
              <a:ext cx="388488" cy="388465"/>
            </a:xfrm>
            <a:custGeom>
              <a:avLst/>
              <a:gdLst/>
              <a:ahLst/>
              <a:cxnLst/>
              <a:rect l="l" t="t" r="r" b="b"/>
              <a:pathLst>
                <a:path w="17067" h="17066" extrusionOk="0">
                  <a:moveTo>
                    <a:pt x="8529" y="4469"/>
                  </a:moveTo>
                  <a:cubicBezTo>
                    <a:pt x="8707" y="4630"/>
                    <a:pt x="9082" y="5005"/>
                    <a:pt x="9466" y="5531"/>
                  </a:cubicBezTo>
                  <a:lnTo>
                    <a:pt x="7601" y="5531"/>
                  </a:lnTo>
                  <a:cubicBezTo>
                    <a:pt x="7985" y="5005"/>
                    <a:pt x="8350" y="4630"/>
                    <a:pt x="8529" y="4469"/>
                  </a:cubicBezTo>
                  <a:close/>
                  <a:moveTo>
                    <a:pt x="16567" y="3167"/>
                  </a:moveTo>
                  <a:lnTo>
                    <a:pt x="16567" y="12382"/>
                  </a:lnTo>
                  <a:cubicBezTo>
                    <a:pt x="16567" y="12721"/>
                    <a:pt x="16290" y="12998"/>
                    <a:pt x="15951" y="12998"/>
                  </a:cubicBezTo>
                  <a:lnTo>
                    <a:pt x="12186" y="12998"/>
                  </a:lnTo>
                  <a:cubicBezTo>
                    <a:pt x="12186" y="12998"/>
                    <a:pt x="11972" y="12552"/>
                    <a:pt x="11785" y="12382"/>
                  </a:cubicBezTo>
                  <a:lnTo>
                    <a:pt x="11000" y="11678"/>
                  </a:lnTo>
                  <a:cubicBezTo>
                    <a:pt x="11544" y="9233"/>
                    <a:pt x="11339" y="7440"/>
                    <a:pt x="10117" y="5585"/>
                  </a:cubicBezTo>
                  <a:cubicBezTo>
                    <a:pt x="9519" y="4684"/>
                    <a:pt x="8886" y="4068"/>
                    <a:pt x="8680" y="3952"/>
                  </a:cubicBezTo>
                  <a:cubicBezTo>
                    <a:pt x="8636" y="3925"/>
                    <a:pt x="8585" y="3912"/>
                    <a:pt x="8532" y="3912"/>
                  </a:cubicBezTo>
                  <a:cubicBezTo>
                    <a:pt x="8480" y="3912"/>
                    <a:pt x="8426" y="3925"/>
                    <a:pt x="8377" y="3952"/>
                  </a:cubicBezTo>
                  <a:cubicBezTo>
                    <a:pt x="7217" y="4853"/>
                    <a:pt x="5737" y="7083"/>
                    <a:pt x="5763" y="9233"/>
                  </a:cubicBezTo>
                  <a:cubicBezTo>
                    <a:pt x="5763" y="9974"/>
                    <a:pt x="5906" y="10884"/>
                    <a:pt x="6067" y="11678"/>
                  </a:cubicBezTo>
                  <a:lnTo>
                    <a:pt x="5282" y="12382"/>
                  </a:lnTo>
                  <a:cubicBezTo>
                    <a:pt x="5094" y="12552"/>
                    <a:pt x="4952" y="12766"/>
                    <a:pt x="4880" y="13034"/>
                  </a:cubicBezTo>
                  <a:lnTo>
                    <a:pt x="1115" y="13034"/>
                  </a:lnTo>
                  <a:cubicBezTo>
                    <a:pt x="776" y="12998"/>
                    <a:pt x="500" y="12382"/>
                    <a:pt x="500" y="12382"/>
                  </a:cubicBezTo>
                  <a:lnTo>
                    <a:pt x="500" y="3167"/>
                  </a:lnTo>
                  <a:close/>
                  <a:moveTo>
                    <a:pt x="9796" y="6031"/>
                  </a:moveTo>
                  <a:cubicBezTo>
                    <a:pt x="11401" y="8484"/>
                    <a:pt x="10679" y="10973"/>
                    <a:pt x="10108" y="13266"/>
                  </a:cubicBezTo>
                  <a:lnTo>
                    <a:pt x="6950" y="13266"/>
                  </a:lnTo>
                  <a:cubicBezTo>
                    <a:pt x="6388" y="10964"/>
                    <a:pt x="5656" y="8475"/>
                    <a:pt x="7262" y="6031"/>
                  </a:cubicBezTo>
                  <a:close/>
                  <a:moveTo>
                    <a:pt x="10884" y="12240"/>
                  </a:moveTo>
                  <a:lnTo>
                    <a:pt x="11446" y="12748"/>
                  </a:lnTo>
                  <a:cubicBezTo>
                    <a:pt x="11616" y="12900"/>
                    <a:pt x="11723" y="13105"/>
                    <a:pt x="11740" y="13328"/>
                  </a:cubicBezTo>
                  <a:lnTo>
                    <a:pt x="11785" y="13765"/>
                  </a:lnTo>
                  <a:lnTo>
                    <a:pt x="11785" y="13765"/>
                  </a:lnTo>
                  <a:lnTo>
                    <a:pt x="10634" y="13274"/>
                  </a:lnTo>
                  <a:cubicBezTo>
                    <a:pt x="10697" y="13034"/>
                    <a:pt x="10786" y="12668"/>
                    <a:pt x="10884" y="12240"/>
                  </a:cubicBezTo>
                  <a:close/>
                  <a:moveTo>
                    <a:pt x="6183" y="12240"/>
                  </a:moveTo>
                  <a:cubicBezTo>
                    <a:pt x="6281" y="12668"/>
                    <a:pt x="6370" y="13034"/>
                    <a:pt x="6432" y="13274"/>
                  </a:cubicBezTo>
                  <a:lnTo>
                    <a:pt x="5282" y="13765"/>
                  </a:lnTo>
                  <a:lnTo>
                    <a:pt x="5326" y="13328"/>
                  </a:lnTo>
                  <a:cubicBezTo>
                    <a:pt x="5344" y="13105"/>
                    <a:pt x="5451" y="12900"/>
                    <a:pt x="5612" y="12748"/>
                  </a:cubicBezTo>
                  <a:lnTo>
                    <a:pt x="6183" y="12240"/>
                  </a:lnTo>
                  <a:close/>
                  <a:moveTo>
                    <a:pt x="9983" y="13765"/>
                  </a:moveTo>
                  <a:lnTo>
                    <a:pt x="9831" y="14434"/>
                  </a:lnTo>
                  <a:lnTo>
                    <a:pt x="7235" y="14434"/>
                  </a:lnTo>
                  <a:lnTo>
                    <a:pt x="7084" y="13765"/>
                  </a:lnTo>
                  <a:close/>
                  <a:moveTo>
                    <a:pt x="1115" y="0"/>
                  </a:moveTo>
                  <a:cubicBezTo>
                    <a:pt x="500" y="0"/>
                    <a:pt x="0" y="500"/>
                    <a:pt x="0" y="1115"/>
                  </a:cubicBezTo>
                  <a:lnTo>
                    <a:pt x="0" y="12382"/>
                  </a:lnTo>
                  <a:cubicBezTo>
                    <a:pt x="0" y="12998"/>
                    <a:pt x="500" y="13498"/>
                    <a:pt x="1115" y="13498"/>
                  </a:cubicBezTo>
                  <a:lnTo>
                    <a:pt x="4773" y="13498"/>
                  </a:lnTo>
                  <a:lnTo>
                    <a:pt x="4737" y="13908"/>
                  </a:lnTo>
                  <a:cubicBezTo>
                    <a:pt x="4702" y="14126"/>
                    <a:pt x="4890" y="14327"/>
                    <a:pt x="5099" y="14327"/>
                  </a:cubicBezTo>
                  <a:cubicBezTo>
                    <a:pt x="5103" y="14327"/>
                    <a:pt x="5108" y="14327"/>
                    <a:pt x="5112" y="14327"/>
                  </a:cubicBezTo>
                  <a:cubicBezTo>
                    <a:pt x="5114" y="14329"/>
                    <a:pt x="5117" y="14331"/>
                    <a:pt x="5123" y="14331"/>
                  </a:cubicBezTo>
                  <a:cubicBezTo>
                    <a:pt x="5257" y="14331"/>
                    <a:pt x="6453" y="13782"/>
                    <a:pt x="6522" y="13765"/>
                  </a:cubicBezTo>
                  <a:lnTo>
                    <a:pt x="6700" y="14568"/>
                  </a:lnTo>
                  <a:cubicBezTo>
                    <a:pt x="6754" y="14782"/>
                    <a:pt x="6941" y="14934"/>
                    <a:pt x="7155" y="14934"/>
                  </a:cubicBezTo>
                  <a:lnTo>
                    <a:pt x="7405" y="14934"/>
                  </a:lnTo>
                  <a:cubicBezTo>
                    <a:pt x="7369" y="15371"/>
                    <a:pt x="7039" y="15523"/>
                    <a:pt x="6522" y="15549"/>
                  </a:cubicBezTo>
                  <a:cubicBezTo>
                    <a:pt x="6426" y="15554"/>
                    <a:pt x="6337" y="15556"/>
                    <a:pt x="6253" y="15556"/>
                  </a:cubicBezTo>
                  <a:cubicBezTo>
                    <a:pt x="5989" y="15556"/>
                    <a:pt x="5776" y="15534"/>
                    <a:pt x="5594" y="15487"/>
                  </a:cubicBezTo>
                  <a:cubicBezTo>
                    <a:pt x="5569" y="15479"/>
                    <a:pt x="5544" y="15476"/>
                    <a:pt x="5520" y="15476"/>
                  </a:cubicBezTo>
                  <a:cubicBezTo>
                    <a:pt x="5428" y="15476"/>
                    <a:pt x="5342" y="15525"/>
                    <a:pt x="5299" y="15603"/>
                  </a:cubicBezTo>
                  <a:cubicBezTo>
                    <a:pt x="5219" y="15755"/>
                    <a:pt x="5308" y="15924"/>
                    <a:pt x="5460" y="15969"/>
                  </a:cubicBezTo>
                  <a:cubicBezTo>
                    <a:pt x="5692" y="16031"/>
                    <a:pt x="5951" y="16058"/>
                    <a:pt x="6281" y="16058"/>
                  </a:cubicBezTo>
                  <a:cubicBezTo>
                    <a:pt x="6315" y="16059"/>
                    <a:pt x="6349" y="16059"/>
                    <a:pt x="6383" y="16059"/>
                  </a:cubicBezTo>
                  <a:cubicBezTo>
                    <a:pt x="7172" y="16059"/>
                    <a:pt x="7879" y="15755"/>
                    <a:pt x="7904" y="14934"/>
                  </a:cubicBezTo>
                  <a:lnTo>
                    <a:pt x="9135" y="14934"/>
                  </a:lnTo>
                  <a:cubicBezTo>
                    <a:pt x="9180" y="15674"/>
                    <a:pt x="9715" y="16022"/>
                    <a:pt x="10500" y="16049"/>
                  </a:cubicBezTo>
                  <a:cubicBezTo>
                    <a:pt x="10608" y="16054"/>
                    <a:pt x="10707" y="16057"/>
                    <a:pt x="10799" y="16057"/>
                  </a:cubicBezTo>
                  <a:cubicBezTo>
                    <a:pt x="11466" y="16057"/>
                    <a:pt x="11763" y="15925"/>
                    <a:pt x="12053" y="15799"/>
                  </a:cubicBezTo>
                  <a:cubicBezTo>
                    <a:pt x="12434" y="15621"/>
                    <a:pt x="12787" y="15540"/>
                    <a:pt x="13117" y="15540"/>
                  </a:cubicBezTo>
                  <a:cubicBezTo>
                    <a:pt x="13861" y="15540"/>
                    <a:pt x="14493" y="15949"/>
                    <a:pt x="15086" y="16566"/>
                  </a:cubicBezTo>
                  <a:lnTo>
                    <a:pt x="2008" y="16566"/>
                  </a:lnTo>
                  <a:cubicBezTo>
                    <a:pt x="2456" y="16095"/>
                    <a:pt x="3163" y="15540"/>
                    <a:pt x="3958" y="15540"/>
                  </a:cubicBezTo>
                  <a:cubicBezTo>
                    <a:pt x="4097" y="15540"/>
                    <a:pt x="4238" y="15557"/>
                    <a:pt x="4381" y="15594"/>
                  </a:cubicBezTo>
                  <a:cubicBezTo>
                    <a:pt x="4398" y="15597"/>
                    <a:pt x="4414" y="15598"/>
                    <a:pt x="4430" y="15598"/>
                  </a:cubicBezTo>
                  <a:cubicBezTo>
                    <a:pt x="4710" y="15598"/>
                    <a:pt x="4774" y="15171"/>
                    <a:pt x="4470" y="15103"/>
                  </a:cubicBezTo>
                  <a:cubicBezTo>
                    <a:pt x="4295" y="15059"/>
                    <a:pt x="4123" y="15039"/>
                    <a:pt x="3955" y="15039"/>
                  </a:cubicBezTo>
                  <a:cubicBezTo>
                    <a:pt x="2797" y="15039"/>
                    <a:pt x="1810" y="15984"/>
                    <a:pt x="1374" y="16522"/>
                  </a:cubicBezTo>
                  <a:cubicBezTo>
                    <a:pt x="1285" y="16638"/>
                    <a:pt x="1276" y="16789"/>
                    <a:pt x="1347" y="16914"/>
                  </a:cubicBezTo>
                  <a:cubicBezTo>
                    <a:pt x="1410" y="17012"/>
                    <a:pt x="1526" y="17066"/>
                    <a:pt x="1642" y="17066"/>
                  </a:cubicBezTo>
                  <a:lnTo>
                    <a:pt x="15434" y="17066"/>
                  </a:lnTo>
                  <a:cubicBezTo>
                    <a:pt x="15550" y="17066"/>
                    <a:pt x="15666" y="17012"/>
                    <a:pt x="15728" y="16914"/>
                  </a:cubicBezTo>
                  <a:cubicBezTo>
                    <a:pt x="15799" y="16789"/>
                    <a:pt x="15791" y="16638"/>
                    <a:pt x="15701" y="16522"/>
                  </a:cubicBezTo>
                  <a:cubicBezTo>
                    <a:pt x="15325" y="16060"/>
                    <a:pt x="14336" y="15035"/>
                    <a:pt x="13164" y="15035"/>
                  </a:cubicBezTo>
                  <a:cubicBezTo>
                    <a:pt x="13112" y="15035"/>
                    <a:pt x="13060" y="15037"/>
                    <a:pt x="13007" y="15041"/>
                  </a:cubicBezTo>
                  <a:cubicBezTo>
                    <a:pt x="12401" y="15094"/>
                    <a:pt x="12106" y="15219"/>
                    <a:pt x="11839" y="15335"/>
                  </a:cubicBezTo>
                  <a:cubicBezTo>
                    <a:pt x="11573" y="15452"/>
                    <a:pt x="11342" y="15556"/>
                    <a:pt x="10779" y="15556"/>
                  </a:cubicBezTo>
                  <a:cubicBezTo>
                    <a:pt x="10699" y="15556"/>
                    <a:pt x="10613" y="15554"/>
                    <a:pt x="10518" y="15549"/>
                  </a:cubicBezTo>
                  <a:cubicBezTo>
                    <a:pt x="10001" y="15523"/>
                    <a:pt x="9662" y="15371"/>
                    <a:pt x="9635" y="14934"/>
                  </a:cubicBezTo>
                  <a:lnTo>
                    <a:pt x="9912" y="14934"/>
                  </a:lnTo>
                  <a:cubicBezTo>
                    <a:pt x="10126" y="14934"/>
                    <a:pt x="10313" y="14782"/>
                    <a:pt x="10358" y="14568"/>
                  </a:cubicBezTo>
                  <a:lnTo>
                    <a:pt x="10545" y="13765"/>
                  </a:lnTo>
                  <a:cubicBezTo>
                    <a:pt x="10613" y="13782"/>
                    <a:pt x="11801" y="14331"/>
                    <a:pt x="11942" y="14331"/>
                  </a:cubicBezTo>
                  <a:cubicBezTo>
                    <a:pt x="11948" y="14331"/>
                    <a:pt x="11953" y="14329"/>
                    <a:pt x="11955" y="14327"/>
                  </a:cubicBezTo>
                  <a:cubicBezTo>
                    <a:pt x="11959" y="14327"/>
                    <a:pt x="11964" y="14327"/>
                    <a:pt x="11968" y="14327"/>
                  </a:cubicBezTo>
                  <a:cubicBezTo>
                    <a:pt x="12176" y="14327"/>
                    <a:pt x="12355" y="14126"/>
                    <a:pt x="12329" y="13908"/>
                  </a:cubicBezTo>
                  <a:lnTo>
                    <a:pt x="12294" y="13498"/>
                  </a:lnTo>
                  <a:lnTo>
                    <a:pt x="15951" y="13498"/>
                  </a:lnTo>
                  <a:cubicBezTo>
                    <a:pt x="16567" y="13498"/>
                    <a:pt x="17066" y="12998"/>
                    <a:pt x="17066" y="12382"/>
                  </a:cubicBezTo>
                  <a:lnTo>
                    <a:pt x="17066" y="1115"/>
                  </a:lnTo>
                  <a:cubicBezTo>
                    <a:pt x="17066" y="500"/>
                    <a:pt x="16567" y="0"/>
                    <a:pt x="15951" y="0"/>
                  </a:cubicBezTo>
                  <a:lnTo>
                    <a:pt x="14203" y="0"/>
                  </a:lnTo>
                  <a:cubicBezTo>
                    <a:pt x="14069" y="0"/>
                    <a:pt x="13962" y="98"/>
                    <a:pt x="13944" y="223"/>
                  </a:cubicBezTo>
                  <a:cubicBezTo>
                    <a:pt x="13926" y="375"/>
                    <a:pt x="14042" y="500"/>
                    <a:pt x="14194" y="500"/>
                  </a:cubicBezTo>
                  <a:lnTo>
                    <a:pt x="15951" y="500"/>
                  </a:lnTo>
                  <a:cubicBezTo>
                    <a:pt x="16290" y="500"/>
                    <a:pt x="16567" y="776"/>
                    <a:pt x="16567" y="1115"/>
                  </a:cubicBezTo>
                  <a:lnTo>
                    <a:pt x="16567" y="2667"/>
                  </a:lnTo>
                  <a:lnTo>
                    <a:pt x="500" y="2667"/>
                  </a:lnTo>
                  <a:lnTo>
                    <a:pt x="500" y="1115"/>
                  </a:lnTo>
                  <a:cubicBezTo>
                    <a:pt x="500" y="776"/>
                    <a:pt x="776" y="500"/>
                    <a:pt x="1115" y="500"/>
                  </a:cubicBezTo>
                  <a:lnTo>
                    <a:pt x="13043" y="500"/>
                  </a:lnTo>
                  <a:cubicBezTo>
                    <a:pt x="13364" y="500"/>
                    <a:pt x="13382" y="18"/>
                    <a:pt x="13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5" name="Google Shape;15155;p120"/>
            <p:cNvSpPr/>
            <p:nvPr/>
          </p:nvSpPr>
          <p:spPr>
            <a:xfrm>
              <a:off x="3488628" y="2515795"/>
              <a:ext cx="41655" cy="35555"/>
            </a:xfrm>
            <a:custGeom>
              <a:avLst/>
              <a:gdLst/>
              <a:ahLst/>
              <a:cxnLst/>
              <a:rect l="l" t="t" r="r" b="b"/>
              <a:pathLst>
                <a:path w="1830" h="1562" extrusionOk="0">
                  <a:moveTo>
                    <a:pt x="785" y="500"/>
                  </a:moveTo>
                  <a:cubicBezTo>
                    <a:pt x="946" y="500"/>
                    <a:pt x="1071" y="624"/>
                    <a:pt x="1071" y="776"/>
                  </a:cubicBezTo>
                  <a:cubicBezTo>
                    <a:pt x="1071" y="937"/>
                    <a:pt x="946" y="1062"/>
                    <a:pt x="785" y="1062"/>
                  </a:cubicBezTo>
                  <a:cubicBezTo>
                    <a:pt x="411" y="1053"/>
                    <a:pt x="411" y="509"/>
                    <a:pt x="785" y="500"/>
                  </a:cubicBezTo>
                  <a:close/>
                  <a:moveTo>
                    <a:pt x="785" y="0"/>
                  </a:moveTo>
                  <a:cubicBezTo>
                    <a:pt x="357" y="0"/>
                    <a:pt x="0" y="348"/>
                    <a:pt x="0" y="776"/>
                  </a:cubicBezTo>
                  <a:cubicBezTo>
                    <a:pt x="0" y="1213"/>
                    <a:pt x="357" y="1561"/>
                    <a:pt x="785" y="1561"/>
                  </a:cubicBezTo>
                  <a:cubicBezTo>
                    <a:pt x="1829"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6" name="Google Shape;15156;p120"/>
            <p:cNvSpPr/>
            <p:nvPr/>
          </p:nvSpPr>
          <p:spPr>
            <a:xfrm>
              <a:off x="3533310" y="2515795"/>
              <a:ext cx="41428" cy="35555"/>
            </a:xfrm>
            <a:custGeom>
              <a:avLst/>
              <a:gdLst/>
              <a:ahLst/>
              <a:cxnLst/>
              <a:rect l="l" t="t" r="r" b="b"/>
              <a:pathLst>
                <a:path w="1820" h="1562" extrusionOk="0">
                  <a:moveTo>
                    <a:pt x="776" y="500"/>
                  </a:moveTo>
                  <a:cubicBezTo>
                    <a:pt x="937" y="500"/>
                    <a:pt x="1062" y="624"/>
                    <a:pt x="1062" y="776"/>
                  </a:cubicBezTo>
                  <a:cubicBezTo>
                    <a:pt x="1062" y="937"/>
                    <a:pt x="937" y="1062"/>
                    <a:pt x="776" y="1062"/>
                  </a:cubicBezTo>
                  <a:cubicBezTo>
                    <a:pt x="401" y="1053"/>
                    <a:pt x="401" y="509"/>
                    <a:pt x="776" y="500"/>
                  </a:cubicBezTo>
                  <a:close/>
                  <a:moveTo>
                    <a:pt x="776" y="0"/>
                  </a:moveTo>
                  <a:cubicBezTo>
                    <a:pt x="348" y="0"/>
                    <a:pt x="0" y="348"/>
                    <a:pt x="0" y="776"/>
                  </a:cubicBezTo>
                  <a:cubicBezTo>
                    <a:pt x="0" y="1213"/>
                    <a:pt x="348" y="1561"/>
                    <a:pt x="776" y="1561"/>
                  </a:cubicBezTo>
                  <a:cubicBezTo>
                    <a:pt x="1820" y="1525"/>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7" name="Google Shape;15157;p120"/>
            <p:cNvSpPr/>
            <p:nvPr/>
          </p:nvSpPr>
          <p:spPr>
            <a:xfrm>
              <a:off x="3577766" y="2515795"/>
              <a:ext cx="41451" cy="35555"/>
            </a:xfrm>
            <a:custGeom>
              <a:avLst/>
              <a:gdLst/>
              <a:ahLst/>
              <a:cxnLst/>
              <a:rect l="l" t="t" r="r" b="b"/>
              <a:pathLst>
                <a:path w="1821" h="1562" extrusionOk="0">
                  <a:moveTo>
                    <a:pt x="786" y="500"/>
                  </a:moveTo>
                  <a:cubicBezTo>
                    <a:pt x="937" y="500"/>
                    <a:pt x="1062" y="624"/>
                    <a:pt x="1062" y="776"/>
                  </a:cubicBezTo>
                  <a:cubicBezTo>
                    <a:pt x="1062" y="937"/>
                    <a:pt x="937"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5"/>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8" name="Google Shape;15158;p120"/>
            <p:cNvSpPr/>
            <p:nvPr/>
          </p:nvSpPr>
          <p:spPr>
            <a:xfrm>
              <a:off x="3615142" y="2684829"/>
              <a:ext cx="58500" cy="58204"/>
            </a:xfrm>
            <a:custGeom>
              <a:avLst/>
              <a:gdLst/>
              <a:ahLst/>
              <a:cxnLst/>
              <a:rect l="l" t="t" r="r" b="b"/>
              <a:pathLst>
                <a:path w="2570" h="2557" extrusionOk="0">
                  <a:moveTo>
                    <a:pt x="1285" y="487"/>
                  </a:moveTo>
                  <a:cubicBezTo>
                    <a:pt x="1722" y="487"/>
                    <a:pt x="2070" y="844"/>
                    <a:pt x="2070" y="1272"/>
                  </a:cubicBezTo>
                  <a:cubicBezTo>
                    <a:pt x="2052" y="1789"/>
                    <a:pt x="1671" y="2048"/>
                    <a:pt x="1289" y="2048"/>
                  </a:cubicBezTo>
                  <a:cubicBezTo>
                    <a:pt x="908" y="2048"/>
                    <a:pt x="527" y="1789"/>
                    <a:pt x="509" y="1272"/>
                  </a:cubicBezTo>
                  <a:cubicBezTo>
                    <a:pt x="509" y="844"/>
                    <a:pt x="857" y="487"/>
                    <a:pt x="1285" y="487"/>
                  </a:cubicBezTo>
                  <a:close/>
                  <a:moveTo>
                    <a:pt x="1288" y="1"/>
                  </a:moveTo>
                  <a:cubicBezTo>
                    <a:pt x="663" y="1"/>
                    <a:pt x="36" y="424"/>
                    <a:pt x="0" y="1272"/>
                  </a:cubicBezTo>
                  <a:cubicBezTo>
                    <a:pt x="0" y="1977"/>
                    <a:pt x="580" y="2557"/>
                    <a:pt x="1285" y="2557"/>
                  </a:cubicBezTo>
                  <a:cubicBezTo>
                    <a:pt x="1999" y="2557"/>
                    <a:pt x="2569" y="1977"/>
                    <a:pt x="2569" y="1272"/>
                  </a:cubicBezTo>
                  <a:cubicBezTo>
                    <a:pt x="2538" y="424"/>
                    <a:pt x="191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9" name="Google Shape;15159;p120"/>
            <p:cNvSpPr/>
            <p:nvPr/>
          </p:nvSpPr>
          <p:spPr>
            <a:xfrm>
              <a:off x="3481526" y="2604728"/>
              <a:ext cx="84699" cy="11381"/>
            </a:xfrm>
            <a:custGeom>
              <a:avLst/>
              <a:gdLst/>
              <a:ahLst/>
              <a:cxnLst/>
              <a:rect l="l" t="t" r="r" b="b"/>
              <a:pathLst>
                <a:path w="3721" h="500" extrusionOk="0">
                  <a:moveTo>
                    <a:pt x="330" y="0"/>
                  </a:moveTo>
                  <a:cubicBezTo>
                    <a:pt x="0" y="9"/>
                    <a:pt x="0" y="491"/>
                    <a:pt x="330" y="500"/>
                  </a:cubicBezTo>
                  <a:lnTo>
                    <a:pt x="3444" y="500"/>
                  </a:lnTo>
                  <a:cubicBezTo>
                    <a:pt x="3569" y="500"/>
                    <a:pt x="3685" y="411"/>
                    <a:pt x="3702" y="286"/>
                  </a:cubicBezTo>
                  <a:cubicBezTo>
                    <a:pt x="3720" y="134"/>
                    <a:pt x="3595"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0" name="Google Shape;15160;p120"/>
            <p:cNvSpPr/>
            <p:nvPr/>
          </p:nvSpPr>
          <p:spPr>
            <a:xfrm>
              <a:off x="3481526" y="2629699"/>
              <a:ext cx="66011" cy="11404"/>
            </a:xfrm>
            <a:custGeom>
              <a:avLst/>
              <a:gdLst/>
              <a:ahLst/>
              <a:cxnLst/>
              <a:rect l="l" t="t" r="r" b="b"/>
              <a:pathLst>
                <a:path w="2900" h="501" extrusionOk="0">
                  <a:moveTo>
                    <a:pt x="330" y="1"/>
                  </a:moveTo>
                  <a:cubicBezTo>
                    <a:pt x="0" y="10"/>
                    <a:pt x="0" y="491"/>
                    <a:pt x="330" y="500"/>
                  </a:cubicBezTo>
                  <a:lnTo>
                    <a:pt x="2569" y="500"/>
                  </a:lnTo>
                  <a:cubicBezTo>
                    <a:pt x="2900" y="491"/>
                    <a:pt x="2900" y="10"/>
                    <a:pt x="2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1" name="Google Shape;15161;p120"/>
            <p:cNvSpPr/>
            <p:nvPr/>
          </p:nvSpPr>
          <p:spPr>
            <a:xfrm>
              <a:off x="3482937" y="2680664"/>
              <a:ext cx="45707" cy="11404"/>
            </a:xfrm>
            <a:custGeom>
              <a:avLst/>
              <a:gdLst/>
              <a:ahLst/>
              <a:cxnLst/>
              <a:rect l="l" t="t" r="r" b="b"/>
              <a:pathLst>
                <a:path w="2008" h="501" extrusionOk="0">
                  <a:moveTo>
                    <a:pt x="268" y="1"/>
                  </a:moveTo>
                  <a:cubicBezTo>
                    <a:pt x="126" y="1"/>
                    <a:pt x="1" y="126"/>
                    <a:pt x="18" y="277"/>
                  </a:cubicBezTo>
                  <a:cubicBezTo>
                    <a:pt x="36" y="402"/>
                    <a:pt x="152" y="500"/>
                    <a:pt x="277" y="500"/>
                  </a:cubicBezTo>
                  <a:lnTo>
                    <a:pt x="1678" y="500"/>
                  </a:lnTo>
                  <a:cubicBezTo>
                    <a:pt x="2008" y="492"/>
                    <a:pt x="2008" y="10"/>
                    <a:pt x="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2" name="Google Shape;15162;p120"/>
            <p:cNvSpPr/>
            <p:nvPr/>
          </p:nvSpPr>
          <p:spPr>
            <a:xfrm>
              <a:off x="3757271" y="2637415"/>
              <a:ext cx="49986" cy="11404"/>
            </a:xfrm>
            <a:custGeom>
              <a:avLst/>
              <a:gdLst/>
              <a:ahLst/>
              <a:cxnLst/>
              <a:rect l="l" t="t" r="r" b="b"/>
              <a:pathLst>
                <a:path w="2196" h="501" extrusionOk="0">
                  <a:moveTo>
                    <a:pt x="269" y="1"/>
                  </a:moveTo>
                  <a:cubicBezTo>
                    <a:pt x="117" y="1"/>
                    <a:pt x="1" y="126"/>
                    <a:pt x="19" y="277"/>
                  </a:cubicBezTo>
                  <a:cubicBezTo>
                    <a:pt x="37" y="402"/>
                    <a:pt x="153" y="500"/>
                    <a:pt x="277" y="500"/>
                  </a:cubicBezTo>
                  <a:lnTo>
                    <a:pt x="1865" y="500"/>
                  </a:lnTo>
                  <a:cubicBezTo>
                    <a:pt x="2196" y="491"/>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3" name="Google Shape;15163;p120"/>
            <p:cNvSpPr/>
            <p:nvPr/>
          </p:nvSpPr>
          <p:spPr>
            <a:xfrm>
              <a:off x="3757271" y="2662386"/>
              <a:ext cx="49986" cy="11404"/>
            </a:xfrm>
            <a:custGeom>
              <a:avLst/>
              <a:gdLst/>
              <a:ahLst/>
              <a:cxnLst/>
              <a:rect l="l" t="t" r="r" b="b"/>
              <a:pathLst>
                <a:path w="2196" h="501" extrusionOk="0">
                  <a:moveTo>
                    <a:pt x="269" y="1"/>
                  </a:moveTo>
                  <a:cubicBezTo>
                    <a:pt x="117" y="1"/>
                    <a:pt x="1" y="126"/>
                    <a:pt x="19" y="286"/>
                  </a:cubicBezTo>
                  <a:cubicBezTo>
                    <a:pt x="37" y="411"/>
                    <a:pt x="153" y="501"/>
                    <a:pt x="277" y="501"/>
                  </a:cubicBezTo>
                  <a:lnTo>
                    <a:pt x="1865" y="501"/>
                  </a:lnTo>
                  <a:cubicBezTo>
                    <a:pt x="2196" y="492"/>
                    <a:pt x="2196" y="10"/>
                    <a:pt x="1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4" name="Google Shape;15164;p120"/>
            <p:cNvSpPr/>
            <p:nvPr/>
          </p:nvSpPr>
          <p:spPr>
            <a:xfrm>
              <a:off x="3757271" y="2686764"/>
              <a:ext cx="49986" cy="11404"/>
            </a:xfrm>
            <a:custGeom>
              <a:avLst/>
              <a:gdLst/>
              <a:ahLst/>
              <a:cxnLst/>
              <a:rect l="l" t="t" r="r" b="b"/>
              <a:pathLst>
                <a:path w="2196" h="501" extrusionOk="0">
                  <a:moveTo>
                    <a:pt x="269" y="0"/>
                  </a:moveTo>
                  <a:cubicBezTo>
                    <a:pt x="117" y="0"/>
                    <a:pt x="1" y="125"/>
                    <a:pt x="19" y="277"/>
                  </a:cubicBezTo>
                  <a:cubicBezTo>
                    <a:pt x="37" y="402"/>
                    <a:pt x="153" y="500"/>
                    <a:pt x="277" y="500"/>
                  </a:cubicBezTo>
                  <a:lnTo>
                    <a:pt x="1865" y="500"/>
                  </a:lnTo>
                  <a:cubicBezTo>
                    <a:pt x="2196" y="482"/>
                    <a:pt x="2196" y="9"/>
                    <a:pt x="18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5" name="Google Shape;15165;p120"/>
          <p:cNvGrpSpPr/>
          <p:nvPr/>
        </p:nvGrpSpPr>
        <p:grpSpPr>
          <a:xfrm>
            <a:off x="4335101" y="2527806"/>
            <a:ext cx="473847" cy="474782"/>
            <a:chOff x="4062288" y="2497722"/>
            <a:chExt cx="387668" cy="388465"/>
          </a:xfrm>
        </p:grpSpPr>
        <p:sp>
          <p:nvSpPr>
            <p:cNvPr id="15166" name="Google Shape;15166;p120"/>
            <p:cNvSpPr/>
            <p:nvPr/>
          </p:nvSpPr>
          <p:spPr>
            <a:xfrm>
              <a:off x="4062288" y="2497722"/>
              <a:ext cx="387668" cy="388465"/>
            </a:xfrm>
            <a:custGeom>
              <a:avLst/>
              <a:gdLst/>
              <a:ahLst/>
              <a:cxnLst/>
              <a:rect l="l" t="t" r="r" b="b"/>
              <a:pathLst>
                <a:path w="17031" h="17066" extrusionOk="0">
                  <a:moveTo>
                    <a:pt x="8083" y="0"/>
                  </a:moveTo>
                  <a:cubicBezTo>
                    <a:pt x="7476" y="0"/>
                    <a:pt x="6994" y="491"/>
                    <a:pt x="6994" y="1088"/>
                  </a:cubicBezTo>
                  <a:lnTo>
                    <a:pt x="6994" y="2096"/>
                  </a:lnTo>
                  <a:cubicBezTo>
                    <a:pt x="6299" y="2266"/>
                    <a:pt x="5638" y="2534"/>
                    <a:pt x="5032" y="2917"/>
                  </a:cubicBezTo>
                  <a:lnTo>
                    <a:pt x="4327" y="2204"/>
                  </a:lnTo>
                  <a:cubicBezTo>
                    <a:pt x="4113" y="1989"/>
                    <a:pt x="3836" y="1882"/>
                    <a:pt x="3560" y="1882"/>
                  </a:cubicBezTo>
                  <a:cubicBezTo>
                    <a:pt x="3283" y="1882"/>
                    <a:pt x="3007" y="1989"/>
                    <a:pt x="2793" y="2204"/>
                  </a:cubicBezTo>
                  <a:lnTo>
                    <a:pt x="2186" y="2810"/>
                  </a:lnTo>
                  <a:cubicBezTo>
                    <a:pt x="1767" y="3221"/>
                    <a:pt x="1767" y="3943"/>
                    <a:pt x="2186" y="4353"/>
                  </a:cubicBezTo>
                  <a:lnTo>
                    <a:pt x="2900" y="5067"/>
                  </a:lnTo>
                  <a:cubicBezTo>
                    <a:pt x="2516" y="5674"/>
                    <a:pt x="2248" y="6334"/>
                    <a:pt x="2079" y="7039"/>
                  </a:cubicBezTo>
                  <a:lnTo>
                    <a:pt x="1080" y="7039"/>
                  </a:lnTo>
                  <a:cubicBezTo>
                    <a:pt x="482" y="7039"/>
                    <a:pt x="0" y="7520"/>
                    <a:pt x="0" y="8118"/>
                  </a:cubicBezTo>
                  <a:lnTo>
                    <a:pt x="0" y="8983"/>
                  </a:lnTo>
                  <a:cubicBezTo>
                    <a:pt x="0" y="9581"/>
                    <a:pt x="482" y="10072"/>
                    <a:pt x="1080" y="10072"/>
                  </a:cubicBezTo>
                  <a:lnTo>
                    <a:pt x="2079" y="10072"/>
                  </a:lnTo>
                  <a:cubicBezTo>
                    <a:pt x="2248" y="10759"/>
                    <a:pt x="2516" y="11419"/>
                    <a:pt x="2900" y="12026"/>
                  </a:cubicBezTo>
                  <a:lnTo>
                    <a:pt x="2186" y="12739"/>
                  </a:lnTo>
                  <a:cubicBezTo>
                    <a:pt x="1981" y="12944"/>
                    <a:pt x="1865" y="13212"/>
                    <a:pt x="1865" y="13506"/>
                  </a:cubicBezTo>
                  <a:cubicBezTo>
                    <a:pt x="1865" y="13792"/>
                    <a:pt x="1981" y="14068"/>
                    <a:pt x="2186" y="14265"/>
                  </a:cubicBezTo>
                  <a:lnTo>
                    <a:pt x="2793" y="14880"/>
                  </a:lnTo>
                  <a:cubicBezTo>
                    <a:pt x="2993" y="15090"/>
                    <a:pt x="3274" y="15195"/>
                    <a:pt x="3557" y="15195"/>
                  </a:cubicBezTo>
                  <a:cubicBezTo>
                    <a:pt x="3839" y="15195"/>
                    <a:pt x="4122" y="15090"/>
                    <a:pt x="4327" y="14880"/>
                  </a:cubicBezTo>
                  <a:lnTo>
                    <a:pt x="5032" y="14167"/>
                  </a:lnTo>
                  <a:cubicBezTo>
                    <a:pt x="5638" y="14541"/>
                    <a:pt x="6299" y="14818"/>
                    <a:pt x="6994" y="14978"/>
                  </a:cubicBezTo>
                  <a:lnTo>
                    <a:pt x="6994" y="15986"/>
                  </a:lnTo>
                  <a:cubicBezTo>
                    <a:pt x="6994" y="16584"/>
                    <a:pt x="7476" y="17066"/>
                    <a:pt x="8083" y="17066"/>
                  </a:cubicBezTo>
                  <a:lnTo>
                    <a:pt x="8948" y="17066"/>
                  </a:lnTo>
                  <a:cubicBezTo>
                    <a:pt x="9546" y="17066"/>
                    <a:pt x="10028" y="16584"/>
                    <a:pt x="10028" y="15986"/>
                  </a:cubicBezTo>
                  <a:lnTo>
                    <a:pt x="10028" y="14969"/>
                  </a:lnTo>
                  <a:cubicBezTo>
                    <a:pt x="10723" y="14809"/>
                    <a:pt x="11384" y="14532"/>
                    <a:pt x="11990" y="14158"/>
                  </a:cubicBezTo>
                  <a:lnTo>
                    <a:pt x="12686" y="14853"/>
                  </a:lnTo>
                  <a:cubicBezTo>
                    <a:pt x="12891" y="15059"/>
                    <a:pt x="13159" y="15184"/>
                    <a:pt x="13453" y="15184"/>
                  </a:cubicBezTo>
                  <a:cubicBezTo>
                    <a:pt x="13464" y="15184"/>
                    <a:pt x="13474" y="15184"/>
                    <a:pt x="13485" y="15184"/>
                  </a:cubicBezTo>
                  <a:cubicBezTo>
                    <a:pt x="13767" y="15184"/>
                    <a:pt x="14032" y="15069"/>
                    <a:pt x="14229" y="14871"/>
                  </a:cubicBezTo>
                  <a:lnTo>
                    <a:pt x="14845" y="14256"/>
                  </a:lnTo>
                  <a:cubicBezTo>
                    <a:pt x="15255" y="13854"/>
                    <a:pt x="15264" y="13123"/>
                    <a:pt x="14845" y="12721"/>
                  </a:cubicBezTo>
                  <a:lnTo>
                    <a:pt x="14131" y="12008"/>
                  </a:lnTo>
                  <a:cubicBezTo>
                    <a:pt x="14506" y="11392"/>
                    <a:pt x="14783" y="10732"/>
                    <a:pt x="14943" y="10036"/>
                  </a:cubicBezTo>
                  <a:lnTo>
                    <a:pt x="15942" y="10036"/>
                  </a:lnTo>
                  <a:cubicBezTo>
                    <a:pt x="16540" y="10036"/>
                    <a:pt x="17031" y="9546"/>
                    <a:pt x="17031" y="8948"/>
                  </a:cubicBezTo>
                  <a:lnTo>
                    <a:pt x="17031" y="8118"/>
                  </a:lnTo>
                  <a:cubicBezTo>
                    <a:pt x="17031" y="7520"/>
                    <a:pt x="16540" y="7039"/>
                    <a:pt x="15942" y="7039"/>
                  </a:cubicBezTo>
                  <a:lnTo>
                    <a:pt x="14934" y="7039"/>
                  </a:lnTo>
                  <a:cubicBezTo>
                    <a:pt x="14774" y="6343"/>
                    <a:pt x="14497" y="5674"/>
                    <a:pt x="14122" y="5067"/>
                  </a:cubicBezTo>
                  <a:lnTo>
                    <a:pt x="14836" y="4353"/>
                  </a:lnTo>
                  <a:cubicBezTo>
                    <a:pt x="15255" y="3952"/>
                    <a:pt x="15255" y="3229"/>
                    <a:pt x="14836" y="2828"/>
                  </a:cubicBezTo>
                  <a:lnTo>
                    <a:pt x="14221" y="2212"/>
                  </a:lnTo>
                  <a:cubicBezTo>
                    <a:pt x="14011" y="2003"/>
                    <a:pt x="13734" y="1898"/>
                    <a:pt x="13457" y="1898"/>
                  </a:cubicBezTo>
                  <a:cubicBezTo>
                    <a:pt x="13179" y="1898"/>
                    <a:pt x="12900" y="2003"/>
                    <a:pt x="12686" y="2212"/>
                  </a:cubicBezTo>
                  <a:lnTo>
                    <a:pt x="11981" y="2926"/>
                  </a:lnTo>
                  <a:cubicBezTo>
                    <a:pt x="11812" y="2819"/>
                    <a:pt x="11633" y="2721"/>
                    <a:pt x="11464" y="2632"/>
                  </a:cubicBezTo>
                  <a:cubicBezTo>
                    <a:pt x="11424" y="2614"/>
                    <a:pt x="11385" y="2606"/>
                    <a:pt x="11349" y="2606"/>
                  </a:cubicBezTo>
                  <a:cubicBezTo>
                    <a:pt x="11113" y="2606"/>
                    <a:pt x="10984" y="2946"/>
                    <a:pt x="11232" y="3078"/>
                  </a:cubicBezTo>
                  <a:cubicBezTo>
                    <a:pt x="11419" y="3176"/>
                    <a:pt x="11607" y="3283"/>
                    <a:pt x="11785" y="3399"/>
                  </a:cubicBezTo>
                  <a:cubicBezTo>
                    <a:pt x="11847" y="3439"/>
                    <a:pt x="11917" y="3458"/>
                    <a:pt x="11987" y="3458"/>
                  </a:cubicBezTo>
                  <a:cubicBezTo>
                    <a:pt x="12087" y="3458"/>
                    <a:pt x="12188" y="3419"/>
                    <a:pt x="12267" y="3345"/>
                  </a:cubicBezTo>
                  <a:lnTo>
                    <a:pt x="13043" y="2569"/>
                  </a:lnTo>
                  <a:cubicBezTo>
                    <a:pt x="13159" y="2453"/>
                    <a:pt x="13308" y="2395"/>
                    <a:pt x="13458" y="2395"/>
                  </a:cubicBezTo>
                  <a:cubicBezTo>
                    <a:pt x="13607" y="2395"/>
                    <a:pt x="13757" y="2453"/>
                    <a:pt x="13873" y="2569"/>
                  </a:cubicBezTo>
                  <a:lnTo>
                    <a:pt x="14479" y="3176"/>
                  </a:lnTo>
                  <a:cubicBezTo>
                    <a:pt x="14604" y="3301"/>
                    <a:pt x="14667" y="3479"/>
                    <a:pt x="14649" y="3658"/>
                  </a:cubicBezTo>
                  <a:cubicBezTo>
                    <a:pt x="14631" y="3791"/>
                    <a:pt x="14568" y="3916"/>
                    <a:pt x="14470" y="4014"/>
                  </a:cubicBezTo>
                  <a:lnTo>
                    <a:pt x="13703" y="4782"/>
                  </a:lnTo>
                  <a:cubicBezTo>
                    <a:pt x="13578" y="4907"/>
                    <a:pt x="13551" y="5103"/>
                    <a:pt x="13650" y="5263"/>
                  </a:cubicBezTo>
                  <a:cubicBezTo>
                    <a:pt x="14042" y="5870"/>
                    <a:pt x="14319" y="6530"/>
                    <a:pt x="14470" y="7235"/>
                  </a:cubicBezTo>
                  <a:cubicBezTo>
                    <a:pt x="14506" y="7413"/>
                    <a:pt x="14658" y="7538"/>
                    <a:pt x="14845" y="7538"/>
                  </a:cubicBezTo>
                  <a:lnTo>
                    <a:pt x="15942" y="7538"/>
                  </a:lnTo>
                  <a:cubicBezTo>
                    <a:pt x="16263" y="7538"/>
                    <a:pt x="16531" y="7797"/>
                    <a:pt x="16531" y="8118"/>
                  </a:cubicBezTo>
                  <a:lnTo>
                    <a:pt x="16531" y="8948"/>
                  </a:lnTo>
                  <a:cubicBezTo>
                    <a:pt x="16531" y="9269"/>
                    <a:pt x="16263" y="9537"/>
                    <a:pt x="15942" y="9537"/>
                  </a:cubicBezTo>
                  <a:lnTo>
                    <a:pt x="14845" y="9537"/>
                  </a:lnTo>
                  <a:cubicBezTo>
                    <a:pt x="14667" y="9537"/>
                    <a:pt x="14515" y="9661"/>
                    <a:pt x="14470" y="9840"/>
                  </a:cubicBezTo>
                  <a:cubicBezTo>
                    <a:pt x="14319" y="10545"/>
                    <a:pt x="14042" y="11205"/>
                    <a:pt x="13658" y="11811"/>
                  </a:cubicBezTo>
                  <a:cubicBezTo>
                    <a:pt x="13560" y="11972"/>
                    <a:pt x="13578" y="12168"/>
                    <a:pt x="13712" y="12293"/>
                  </a:cubicBezTo>
                  <a:lnTo>
                    <a:pt x="14488" y="13078"/>
                  </a:lnTo>
                  <a:cubicBezTo>
                    <a:pt x="14595" y="13185"/>
                    <a:pt x="14658" y="13328"/>
                    <a:pt x="14658" y="13489"/>
                  </a:cubicBezTo>
                  <a:cubicBezTo>
                    <a:pt x="14658" y="13649"/>
                    <a:pt x="14595" y="13792"/>
                    <a:pt x="14488" y="13899"/>
                  </a:cubicBezTo>
                  <a:lnTo>
                    <a:pt x="13873" y="14514"/>
                  </a:lnTo>
                  <a:cubicBezTo>
                    <a:pt x="13766" y="14630"/>
                    <a:pt x="13614" y="14688"/>
                    <a:pt x="13462" y="14688"/>
                  </a:cubicBezTo>
                  <a:cubicBezTo>
                    <a:pt x="13311" y="14688"/>
                    <a:pt x="13159" y="14630"/>
                    <a:pt x="13052" y="14514"/>
                  </a:cubicBezTo>
                  <a:lnTo>
                    <a:pt x="12276" y="13738"/>
                  </a:lnTo>
                  <a:cubicBezTo>
                    <a:pt x="12204" y="13661"/>
                    <a:pt x="12108" y="13623"/>
                    <a:pt x="12009" y="13623"/>
                  </a:cubicBezTo>
                  <a:cubicBezTo>
                    <a:pt x="11936" y="13623"/>
                    <a:pt x="11862" y="13643"/>
                    <a:pt x="11794" y="13685"/>
                  </a:cubicBezTo>
                  <a:cubicBezTo>
                    <a:pt x="11196" y="14077"/>
                    <a:pt x="10527" y="14345"/>
                    <a:pt x="9831" y="14506"/>
                  </a:cubicBezTo>
                  <a:cubicBezTo>
                    <a:pt x="9653" y="14541"/>
                    <a:pt x="9528" y="14693"/>
                    <a:pt x="9528" y="14880"/>
                  </a:cubicBezTo>
                  <a:lnTo>
                    <a:pt x="9528" y="15986"/>
                  </a:lnTo>
                  <a:cubicBezTo>
                    <a:pt x="9528" y="16308"/>
                    <a:pt x="9269" y="16566"/>
                    <a:pt x="8948" y="16566"/>
                  </a:cubicBezTo>
                  <a:lnTo>
                    <a:pt x="8074" y="16566"/>
                  </a:lnTo>
                  <a:cubicBezTo>
                    <a:pt x="7753" y="16566"/>
                    <a:pt x="7494" y="16308"/>
                    <a:pt x="7494" y="15986"/>
                  </a:cubicBezTo>
                  <a:lnTo>
                    <a:pt x="7494" y="14880"/>
                  </a:lnTo>
                  <a:cubicBezTo>
                    <a:pt x="7494" y="14693"/>
                    <a:pt x="7369" y="14541"/>
                    <a:pt x="7191" y="14506"/>
                  </a:cubicBezTo>
                  <a:cubicBezTo>
                    <a:pt x="6495" y="14345"/>
                    <a:pt x="5835" y="14077"/>
                    <a:pt x="5228" y="13685"/>
                  </a:cubicBezTo>
                  <a:cubicBezTo>
                    <a:pt x="5164" y="13643"/>
                    <a:pt x="5092" y="13623"/>
                    <a:pt x="5020" y="13623"/>
                  </a:cubicBezTo>
                  <a:cubicBezTo>
                    <a:pt x="4922" y="13623"/>
                    <a:pt x="4824" y="13661"/>
                    <a:pt x="4746" y="13738"/>
                  </a:cubicBezTo>
                  <a:lnTo>
                    <a:pt x="3970" y="14514"/>
                  </a:lnTo>
                  <a:cubicBezTo>
                    <a:pt x="3863" y="14630"/>
                    <a:pt x="3712" y="14684"/>
                    <a:pt x="3560" y="14684"/>
                  </a:cubicBezTo>
                  <a:cubicBezTo>
                    <a:pt x="3408" y="14684"/>
                    <a:pt x="3257" y="14630"/>
                    <a:pt x="3149" y="14514"/>
                  </a:cubicBezTo>
                  <a:lnTo>
                    <a:pt x="2534" y="13899"/>
                  </a:lnTo>
                  <a:cubicBezTo>
                    <a:pt x="2311" y="13685"/>
                    <a:pt x="2311" y="13292"/>
                    <a:pt x="2534" y="13078"/>
                  </a:cubicBezTo>
                  <a:lnTo>
                    <a:pt x="3319" y="12293"/>
                  </a:lnTo>
                  <a:cubicBezTo>
                    <a:pt x="3444" y="12168"/>
                    <a:pt x="3462" y="11972"/>
                    <a:pt x="3364" y="11811"/>
                  </a:cubicBezTo>
                  <a:cubicBezTo>
                    <a:pt x="2980" y="11205"/>
                    <a:pt x="2703" y="10545"/>
                    <a:pt x="2552" y="9840"/>
                  </a:cubicBezTo>
                  <a:cubicBezTo>
                    <a:pt x="2507" y="9661"/>
                    <a:pt x="2356" y="9537"/>
                    <a:pt x="2177" y="9537"/>
                  </a:cubicBezTo>
                  <a:lnTo>
                    <a:pt x="1080" y="9537"/>
                  </a:lnTo>
                  <a:cubicBezTo>
                    <a:pt x="759" y="9537"/>
                    <a:pt x="500" y="9269"/>
                    <a:pt x="500" y="8948"/>
                  </a:cubicBezTo>
                  <a:lnTo>
                    <a:pt x="500" y="8118"/>
                  </a:lnTo>
                  <a:cubicBezTo>
                    <a:pt x="500" y="7797"/>
                    <a:pt x="759" y="7538"/>
                    <a:pt x="1080" y="7538"/>
                  </a:cubicBezTo>
                  <a:lnTo>
                    <a:pt x="2177" y="7538"/>
                  </a:lnTo>
                  <a:cubicBezTo>
                    <a:pt x="2356" y="7538"/>
                    <a:pt x="2507" y="7413"/>
                    <a:pt x="2552" y="7235"/>
                  </a:cubicBezTo>
                  <a:cubicBezTo>
                    <a:pt x="2703" y="6530"/>
                    <a:pt x="2980" y="5861"/>
                    <a:pt x="3364" y="5255"/>
                  </a:cubicBezTo>
                  <a:cubicBezTo>
                    <a:pt x="3462" y="5103"/>
                    <a:pt x="3444" y="4907"/>
                    <a:pt x="3319" y="4773"/>
                  </a:cubicBezTo>
                  <a:lnTo>
                    <a:pt x="2534" y="3997"/>
                  </a:lnTo>
                  <a:cubicBezTo>
                    <a:pt x="2311" y="3774"/>
                    <a:pt x="2311" y="3381"/>
                    <a:pt x="2534" y="3167"/>
                  </a:cubicBezTo>
                  <a:lnTo>
                    <a:pt x="3149" y="2551"/>
                  </a:lnTo>
                  <a:cubicBezTo>
                    <a:pt x="3261" y="2440"/>
                    <a:pt x="3410" y="2384"/>
                    <a:pt x="3560" y="2384"/>
                  </a:cubicBezTo>
                  <a:cubicBezTo>
                    <a:pt x="3709" y="2384"/>
                    <a:pt x="3859" y="2440"/>
                    <a:pt x="3970" y="2551"/>
                  </a:cubicBezTo>
                  <a:lnTo>
                    <a:pt x="4746" y="3336"/>
                  </a:lnTo>
                  <a:cubicBezTo>
                    <a:pt x="4825" y="3410"/>
                    <a:pt x="4926" y="3450"/>
                    <a:pt x="5026" y="3450"/>
                  </a:cubicBezTo>
                  <a:cubicBezTo>
                    <a:pt x="5096" y="3450"/>
                    <a:pt x="5166" y="3430"/>
                    <a:pt x="5228" y="3390"/>
                  </a:cubicBezTo>
                  <a:cubicBezTo>
                    <a:pt x="5835" y="2997"/>
                    <a:pt x="6495" y="2721"/>
                    <a:pt x="7191" y="2569"/>
                  </a:cubicBezTo>
                  <a:cubicBezTo>
                    <a:pt x="7369" y="2525"/>
                    <a:pt x="7494" y="2373"/>
                    <a:pt x="7494" y="2195"/>
                  </a:cubicBezTo>
                  <a:lnTo>
                    <a:pt x="7494" y="1088"/>
                  </a:lnTo>
                  <a:cubicBezTo>
                    <a:pt x="7494" y="767"/>
                    <a:pt x="7753" y="500"/>
                    <a:pt x="8074" y="500"/>
                  </a:cubicBezTo>
                  <a:lnTo>
                    <a:pt x="8948" y="500"/>
                  </a:lnTo>
                  <a:cubicBezTo>
                    <a:pt x="9269" y="500"/>
                    <a:pt x="9528" y="767"/>
                    <a:pt x="9528" y="1088"/>
                  </a:cubicBezTo>
                  <a:lnTo>
                    <a:pt x="9528" y="2186"/>
                  </a:lnTo>
                  <a:cubicBezTo>
                    <a:pt x="9528" y="2364"/>
                    <a:pt x="9653" y="2525"/>
                    <a:pt x="9831" y="2560"/>
                  </a:cubicBezTo>
                  <a:cubicBezTo>
                    <a:pt x="9956" y="2587"/>
                    <a:pt x="10072" y="2623"/>
                    <a:pt x="10197" y="2650"/>
                  </a:cubicBezTo>
                  <a:cubicBezTo>
                    <a:pt x="10221" y="2657"/>
                    <a:pt x="10246" y="2661"/>
                    <a:pt x="10270" y="2661"/>
                  </a:cubicBezTo>
                  <a:cubicBezTo>
                    <a:pt x="10365" y="2661"/>
                    <a:pt x="10458" y="2608"/>
                    <a:pt x="10500" y="2516"/>
                  </a:cubicBezTo>
                  <a:cubicBezTo>
                    <a:pt x="10563" y="2373"/>
                    <a:pt x="10483" y="2212"/>
                    <a:pt x="10340" y="2177"/>
                  </a:cubicBezTo>
                  <a:cubicBezTo>
                    <a:pt x="10233" y="2141"/>
                    <a:pt x="10135" y="2114"/>
                    <a:pt x="10028" y="2096"/>
                  </a:cubicBezTo>
                  <a:lnTo>
                    <a:pt x="10028" y="1088"/>
                  </a:lnTo>
                  <a:cubicBezTo>
                    <a:pt x="10028" y="491"/>
                    <a:pt x="9546" y="0"/>
                    <a:pt x="8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7" name="Google Shape;15167;p120"/>
            <p:cNvSpPr/>
            <p:nvPr/>
          </p:nvSpPr>
          <p:spPr>
            <a:xfrm>
              <a:off x="4138019" y="2575228"/>
              <a:ext cx="235592" cy="234408"/>
            </a:xfrm>
            <a:custGeom>
              <a:avLst/>
              <a:gdLst/>
              <a:ahLst/>
              <a:cxnLst/>
              <a:rect l="l" t="t" r="r" b="b"/>
              <a:pathLst>
                <a:path w="10350" h="10298" extrusionOk="0">
                  <a:moveTo>
                    <a:pt x="5184" y="1"/>
                  </a:moveTo>
                  <a:cubicBezTo>
                    <a:pt x="2666" y="1"/>
                    <a:pt x="148" y="1711"/>
                    <a:pt x="19" y="5132"/>
                  </a:cubicBezTo>
                  <a:cubicBezTo>
                    <a:pt x="1" y="7050"/>
                    <a:pt x="1143" y="8888"/>
                    <a:pt x="2856" y="9745"/>
                  </a:cubicBezTo>
                  <a:cubicBezTo>
                    <a:pt x="2896" y="9762"/>
                    <a:pt x="2934" y="9770"/>
                    <a:pt x="2970" y="9770"/>
                  </a:cubicBezTo>
                  <a:cubicBezTo>
                    <a:pt x="3207" y="9770"/>
                    <a:pt x="3334" y="9430"/>
                    <a:pt x="3079" y="9299"/>
                  </a:cubicBezTo>
                  <a:cubicBezTo>
                    <a:pt x="1500" y="8496"/>
                    <a:pt x="518" y="6899"/>
                    <a:pt x="518" y="5132"/>
                  </a:cubicBezTo>
                  <a:cubicBezTo>
                    <a:pt x="634" y="2041"/>
                    <a:pt x="2909" y="496"/>
                    <a:pt x="5184" y="496"/>
                  </a:cubicBezTo>
                  <a:cubicBezTo>
                    <a:pt x="7459" y="496"/>
                    <a:pt x="9734" y="2041"/>
                    <a:pt x="9850" y="5132"/>
                  </a:cubicBezTo>
                  <a:cubicBezTo>
                    <a:pt x="9881" y="7723"/>
                    <a:pt x="7661" y="9802"/>
                    <a:pt x="5176" y="9802"/>
                  </a:cubicBezTo>
                  <a:cubicBezTo>
                    <a:pt x="4837" y="9802"/>
                    <a:pt x="4493" y="9764"/>
                    <a:pt x="4149" y="9682"/>
                  </a:cubicBezTo>
                  <a:cubicBezTo>
                    <a:pt x="4129" y="9677"/>
                    <a:pt x="4109" y="9674"/>
                    <a:pt x="4089" y="9674"/>
                  </a:cubicBezTo>
                  <a:cubicBezTo>
                    <a:pt x="3977" y="9674"/>
                    <a:pt x="3876" y="9756"/>
                    <a:pt x="3846" y="9869"/>
                  </a:cubicBezTo>
                  <a:cubicBezTo>
                    <a:pt x="3819" y="10003"/>
                    <a:pt x="3899" y="10137"/>
                    <a:pt x="4033" y="10164"/>
                  </a:cubicBezTo>
                  <a:cubicBezTo>
                    <a:pt x="4408" y="10253"/>
                    <a:pt x="4792" y="10298"/>
                    <a:pt x="5184" y="10298"/>
                  </a:cubicBezTo>
                  <a:cubicBezTo>
                    <a:pt x="8030" y="10298"/>
                    <a:pt x="10349" y="7978"/>
                    <a:pt x="10349" y="5132"/>
                  </a:cubicBezTo>
                  <a:cubicBezTo>
                    <a:pt x="10220" y="1711"/>
                    <a:pt x="7702" y="1"/>
                    <a:pt x="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8" name="Google Shape;15168;p120"/>
            <p:cNvSpPr/>
            <p:nvPr/>
          </p:nvSpPr>
          <p:spPr>
            <a:xfrm>
              <a:off x="4232870" y="2659358"/>
              <a:ext cx="36147" cy="65192"/>
            </a:xfrm>
            <a:custGeom>
              <a:avLst/>
              <a:gdLst/>
              <a:ahLst/>
              <a:cxnLst/>
              <a:rect l="l" t="t" r="r" b="b"/>
              <a:pathLst>
                <a:path w="1588" h="2864" extrusionOk="0">
                  <a:moveTo>
                    <a:pt x="250" y="0"/>
                  </a:moveTo>
                  <a:cubicBezTo>
                    <a:pt x="116" y="0"/>
                    <a:pt x="0" y="116"/>
                    <a:pt x="0" y="250"/>
                  </a:cubicBezTo>
                  <a:lnTo>
                    <a:pt x="0" y="2614"/>
                  </a:lnTo>
                  <a:cubicBezTo>
                    <a:pt x="0" y="2757"/>
                    <a:pt x="116" y="2864"/>
                    <a:pt x="250" y="2864"/>
                  </a:cubicBezTo>
                  <a:lnTo>
                    <a:pt x="1249" y="2864"/>
                  </a:lnTo>
                  <a:cubicBezTo>
                    <a:pt x="1383" y="2864"/>
                    <a:pt x="1490" y="2775"/>
                    <a:pt x="1508" y="2650"/>
                  </a:cubicBezTo>
                  <a:cubicBezTo>
                    <a:pt x="1526" y="2498"/>
                    <a:pt x="1410" y="2364"/>
                    <a:pt x="1258" y="2364"/>
                  </a:cubicBezTo>
                  <a:lnTo>
                    <a:pt x="500" y="2364"/>
                  </a:lnTo>
                  <a:lnTo>
                    <a:pt x="500" y="1704"/>
                  </a:lnTo>
                  <a:lnTo>
                    <a:pt x="1178" y="1704"/>
                  </a:lnTo>
                  <a:cubicBezTo>
                    <a:pt x="1303" y="1704"/>
                    <a:pt x="1418" y="1606"/>
                    <a:pt x="1436" y="1481"/>
                  </a:cubicBezTo>
                  <a:cubicBezTo>
                    <a:pt x="1454" y="1329"/>
                    <a:pt x="1338" y="1204"/>
                    <a:pt x="1187" y="1204"/>
                  </a:cubicBezTo>
                  <a:lnTo>
                    <a:pt x="500" y="1204"/>
                  </a:lnTo>
                  <a:lnTo>
                    <a:pt x="500" y="500"/>
                  </a:lnTo>
                  <a:lnTo>
                    <a:pt x="1258" y="500"/>
                  </a:lnTo>
                  <a:cubicBezTo>
                    <a:pt x="1588" y="491"/>
                    <a:pt x="1588"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9" name="Google Shape;15169;p120"/>
            <p:cNvSpPr/>
            <p:nvPr/>
          </p:nvSpPr>
          <p:spPr>
            <a:xfrm>
              <a:off x="4172755" y="2658789"/>
              <a:ext cx="48757" cy="66375"/>
            </a:xfrm>
            <a:custGeom>
              <a:avLst/>
              <a:gdLst/>
              <a:ahLst/>
              <a:cxnLst/>
              <a:rect l="l" t="t" r="r" b="b"/>
              <a:pathLst>
                <a:path w="2142" h="2916" extrusionOk="0">
                  <a:moveTo>
                    <a:pt x="1088" y="1"/>
                  </a:moveTo>
                  <a:cubicBezTo>
                    <a:pt x="981" y="1"/>
                    <a:pt x="867" y="16"/>
                    <a:pt x="750" y="52"/>
                  </a:cubicBezTo>
                  <a:cubicBezTo>
                    <a:pt x="438" y="141"/>
                    <a:pt x="215" y="391"/>
                    <a:pt x="170" y="694"/>
                  </a:cubicBezTo>
                  <a:cubicBezTo>
                    <a:pt x="125" y="989"/>
                    <a:pt x="268" y="1274"/>
                    <a:pt x="527" y="1417"/>
                  </a:cubicBezTo>
                  <a:cubicBezTo>
                    <a:pt x="536" y="1426"/>
                    <a:pt x="875" y="1577"/>
                    <a:pt x="1240" y="1711"/>
                  </a:cubicBezTo>
                  <a:cubicBezTo>
                    <a:pt x="1499" y="1800"/>
                    <a:pt x="1624" y="1943"/>
                    <a:pt x="1597" y="2104"/>
                  </a:cubicBezTo>
                  <a:cubicBezTo>
                    <a:pt x="1571" y="2255"/>
                    <a:pt x="1383" y="2416"/>
                    <a:pt x="1124" y="2416"/>
                  </a:cubicBezTo>
                  <a:cubicBezTo>
                    <a:pt x="866" y="2416"/>
                    <a:pt x="616" y="2318"/>
                    <a:pt x="464" y="2139"/>
                  </a:cubicBezTo>
                  <a:cubicBezTo>
                    <a:pt x="417" y="2087"/>
                    <a:pt x="348" y="2060"/>
                    <a:pt x="279" y="2060"/>
                  </a:cubicBezTo>
                  <a:cubicBezTo>
                    <a:pt x="218" y="2060"/>
                    <a:pt x="157" y="2080"/>
                    <a:pt x="107" y="2122"/>
                  </a:cubicBezTo>
                  <a:cubicBezTo>
                    <a:pt x="9" y="2220"/>
                    <a:pt x="0" y="2371"/>
                    <a:pt x="90" y="2478"/>
                  </a:cubicBezTo>
                  <a:cubicBezTo>
                    <a:pt x="339" y="2755"/>
                    <a:pt x="723" y="2916"/>
                    <a:pt x="1124" y="2916"/>
                  </a:cubicBezTo>
                  <a:cubicBezTo>
                    <a:pt x="1597" y="2916"/>
                    <a:pt x="2017" y="2603"/>
                    <a:pt x="2088" y="2184"/>
                  </a:cubicBezTo>
                  <a:cubicBezTo>
                    <a:pt x="2141" y="1872"/>
                    <a:pt x="1999" y="1461"/>
                    <a:pt x="1419" y="1247"/>
                  </a:cubicBezTo>
                  <a:cubicBezTo>
                    <a:pt x="1116" y="1131"/>
                    <a:pt x="830" y="1006"/>
                    <a:pt x="750" y="971"/>
                  </a:cubicBezTo>
                  <a:cubicBezTo>
                    <a:pt x="607" y="855"/>
                    <a:pt x="634" y="605"/>
                    <a:pt x="893" y="525"/>
                  </a:cubicBezTo>
                  <a:cubicBezTo>
                    <a:pt x="955" y="507"/>
                    <a:pt x="1016" y="499"/>
                    <a:pt x="1075" y="499"/>
                  </a:cubicBezTo>
                  <a:cubicBezTo>
                    <a:pt x="1371" y="499"/>
                    <a:pt x="1606" y="687"/>
                    <a:pt x="1606" y="694"/>
                  </a:cubicBezTo>
                  <a:cubicBezTo>
                    <a:pt x="1653" y="730"/>
                    <a:pt x="1711" y="748"/>
                    <a:pt x="1768" y="748"/>
                  </a:cubicBezTo>
                  <a:cubicBezTo>
                    <a:pt x="1841" y="748"/>
                    <a:pt x="1913" y="718"/>
                    <a:pt x="1963" y="659"/>
                  </a:cubicBezTo>
                  <a:cubicBezTo>
                    <a:pt x="2052" y="551"/>
                    <a:pt x="2034" y="400"/>
                    <a:pt x="1927" y="311"/>
                  </a:cubicBezTo>
                  <a:cubicBezTo>
                    <a:pt x="1913" y="289"/>
                    <a:pt x="1561" y="1"/>
                    <a:pt x="1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0" name="Google Shape;15170;p120"/>
            <p:cNvSpPr/>
            <p:nvPr/>
          </p:nvSpPr>
          <p:spPr>
            <a:xfrm>
              <a:off x="4261278" y="2658744"/>
              <a:ext cx="77393" cy="66421"/>
            </a:xfrm>
            <a:custGeom>
              <a:avLst/>
              <a:gdLst/>
              <a:ahLst/>
              <a:cxnLst/>
              <a:rect l="l" t="t" r="r" b="b"/>
              <a:pathLst>
                <a:path w="3400" h="2918" extrusionOk="0">
                  <a:moveTo>
                    <a:pt x="1937" y="500"/>
                  </a:moveTo>
                  <a:cubicBezTo>
                    <a:pt x="3204" y="553"/>
                    <a:pt x="3204" y="2373"/>
                    <a:pt x="1937" y="2418"/>
                  </a:cubicBezTo>
                  <a:cubicBezTo>
                    <a:pt x="1411" y="2418"/>
                    <a:pt x="973" y="1990"/>
                    <a:pt x="973" y="1463"/>
                  </a:cubicBezTo>
                  <a:cubicBezTo>
                    <a:pt x="973" y="928"/>
                    <a:pt x="1411" y="500"/>
                    <a:pt x="1937" y="500"/>
                  </a:cubicBezTo>
                  <a:close/>
                  <a:moveTo>
                    <a:pt x="1937" y="0"/>
                  </a:moveTo>
                  <a:cubicBezTo>
                    <a:pt x="1" y="72"/>
                    <a:pt x="1" y="2846"/>
                    <a:pt x="1937" y="2918"/>
                  </a:cubicBezTo>
                  <a:cubicBezTo>
                    <a:pt x="2740" y="2918"/>
                    <a:pt x="3400" y="2266"/>
                    <a:pt x="3400" y="1463"/>
                  </a:cubicBezTo>
                  <a:cubicBezTo>
                    <a:pt x="3400" y="652"/>
                    <a:pt x="2740"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1" name="Google Shape;15171;p120"/>
          <p:cNvGrpSpPr/>
          <p:nvPr/>
        </p:nvGrpSpPr>
        <p:grpSpPr>
          <a:xfrm>
            <a:off x="5549068" y="3426617"/>
            <a:ext cx="474598" cy="438560"/>
            <a:chOff x="4673507" y="2512540"/>
            <a:chExt cx="388283" cy="358828"/>
          </a:xfrm>
        </p:grpSpPr>
        <p:sp>
          <p:nvSpPr>
            <p:cNvPr id="15172" name="Google Shape;15172;p120"/>
            <p:cNvSpPr/>
            <p:nvPr/>
          </p:nvSpPr>
          <p:spPr>
            <a:xfrm>
              <a:off x="4673507" y="2512540"/>
              <a:ext cx="191933" cy="358828"/>
            </a:xfrm>
            <a:custGeom>
              <a:avLst/>
              <a:gdLst/>
              <a:ahLst/>
              <a:cxnLst/>
              <a:rect l="l" t="t" r="r" b="b"/>
              <a:pathLst>
                <a:path w="8432" h="15764" extrusionOk="0">
                  <a:moveTo>
                    <a:pt x="7316" y="500"/>
                  </a:moveTo>
                  <a:cubicBezTo>
                    <a:pt x="7655" y="500"/>
                    <a:pt x="7932" y="776"/>
                    <a:pt x="7932" y="1115"/>
                  </a:cubicBezTo>
                  <a:lnTo>
                    <a:pt x="7932" y="2668"/>
                  </a:lnTo>
                  <a:lnTo>
                    <a:pt x="500" y="2668"/>
                  </a:lnTo>
                  <a:lnTo>
                    <a:pt x="500" y="1115"/>
                  </a:lnTo>
                  <a:cubicBezTo>
                    <a:pt x="500" y="776"/>
                    <a:pt x="777" y="500"/>
                    <a:pt x="1116" y="500"/>
                  </a:cubicBezTo>
                  <a:close/>
                  <a:moveTo>
                    <a:pt x="277" y="0"/>
                  </a:moveTo>
                  <a:cubicBezTo>
                    <a:pt x="143" y="0"/>
                    <a:pt x="27" y="116"/>
                    <a:pt x="27" y="250"/>
                  </a:cubicBezTo>
                  <a:lnTo>
                    <a:pt x="27" y="9778"/>
                  </a:lnTo>
                  <a:cubicBezTo>
                    <a:pt x="27" y="9787"/>
                    <a:pt x="36" y="9804"/>
                    <a:pt x="45" y="9813"/>
                  </a:cubicBezTo>
                  <a:cubicBezTo>
                    <a:pt x="118" y="9893"/>
                    <a:pt x="197" y="9926"/>
                    <a:pt x="268" y="9926"/>
                  </a:cubicBezTo>
                  <a:cubicBezTo>
                    <a:pt x="397" y="9926"/>
                    <a:pt x="500" y="9817"/>
                    <a:pt x="500" y="9680"/>
                  </a:cubicBezTo>
                  <a:lnTo>
                    <a:pt x="500" y="3167"/>
                  </a:lnTo>
                  <a:lnTo>
                    <a:pt x="7932" y="3167"/>
                  </a:lnTo>
                  <a:lnTo>
                    <a:pt x="7932" y="14649"/>
                  </a:lnTo>
                  <a:cubicBezTo>
                    <a:pt x="7932" y="14988"/>
                    <a:pt x="7655" y="15264"/>
                    <a:pt x="7316" y="15264"/>
                  </a:cubicBezTo>
                  <a:lnTo>
                    <a:pt x="813" y="15264"/>
                  </a:lnTo>
                  <a:cubicBezTo>
                    <a:pt x="652" y="15264"/>
                    <a:pt x="527" y="15139"/>
                    <a:pt x="527" y="14988"/>
                  </a:cubicBezTo>
                  <a:lnTo>
                    <a:pt x="527" y="10732"/>
                  </a:lnTo>
                  <a:cubicBezTo>
                    <a:pt x="527" y="10705"/>
                    <a:pt x="518" y="10670"/>
                    <a:pt x="491" y="10643"/>
                  </a:cubicBezTo>
                  <a:cubicBezTo>
                    <a:pt x="415" y="10582"/>
                    <a:pt x="337" y="10556"/>
                    <a:pt x="265" y="10556"/>
                  </a:cubicBezTo>
                  <a:cubicBezTo>
                    <a:pt x="118" y="10556"/>
                    <a:pt x="1" y="10666"/>
                    <a:pt x="1" y="10804"/>
                  </a:cubicBezTo>
                  <a:lnTo>
                    <a:pt x="1" y="14649"/>
                  </a:lnTo>
                  <a:cubicBezTo>
                    <a:pt x="1" y="15264"/>
                    <a:pt x="500" y="15764"/>
                    <a:pt x="1116" y="15764"/>
                  </a:cubicBezTo>
                  <a:lnTo>
                    <a:pt x="7316" y="15764"/>
                  </a:lnTo>
                  <a:cubicBezTo>
                    <a:pt x="7932" y="15764"/>
                    <a:pt x="8431" y="15264"/>
                    <a:pt x="8431" y="14649"/>
                  </a:cubicBezTo>
                  <a:lnTo>
                    <a:pt x="8431" y="1115"/>
                  </a:lnTo>
                  <a:cubicBezTo>
                    <a:pt x="8431" y="500"/>
                    <a:pt x="7932" y="0"/>
                    <a:pt x="7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3" name="Google Shape;15173;p120"/>
            <p:cNvSpPr/>
            <p:nvPr/>
          </p:nvSpPr>
          <p:spPr>
            <a:xfrm>
              <a:off x="4698090" y="2530613"/>
              <a:ext cx="35555" cy="35510"/>
            </a:xfrm>
            <a:custGeom>
              <a:avLst/>
              <a:gdLst/>
              <a:ahLst/>
              <a:cxnLst/>
              <a:rect l="l" t="t" r="r" b="b"/>
              <a:pathLst>
                <a:path w="1562" h="1560" extrusionOk="0">
                  <a:moveTo>
                    <a:pt x="781" y="495"/>
                  </a:moveTo>
                  <a:cubicBezTo>
                    <a:pt x="919" y="495"/>
                    <a:pt x="1057" y="589"/>
                    <a:pt x="1062" y="776"/>
                  </a:cubicBezTo>
                  <a:cubicBezTo>
                    <a:pt x="1062" y="937"/>
                    <a:pt x="937" y="1062"/>
                    <a:pt x="776" y="1062"/>
                  </a:cubicBezTo>
                  <a:cubicBezTo>
                    <a:pt x="625" y="1062"/>
                    <a:pt x="500" y="937"/>
                    <a:pt x="500" y="776"/>
                  </a:cubicBezTo>
                  <a:cubicBezTo>
                    <a:pt x="504" y="589"/>
                    <a:pt x="642" y="495"/>
                    <a:pt x="781" y="495"/>
                  </a:cubicBezTo>
                  <a:close/>
                  <a:moveTo>
                    <a:pt x="776" y="0"/>
                  </a:moveTo>
                  <a:cubicBezTo>
                    <a:pt x="348" y="0"/>
                    <a:pt x="0" y="348"/>
                    <a:pt x="0" y="776"/>
                  </a:cubicBezTo>
                  <a:cubicBezTo>
                    <a:pt x="18" y="1298"/>
                    <a:pt x="399" y="1559"/>
                    <a:pt x="781" y="1559"/>
                  </a:cubicBezTo>
                  <a:cubicBezTo>
                    <a:pt x="1162" y="1559"/>
                    <a:pt x="1543" y="1298"/>
                    <a:pt x="1561" y="776"/>
                  </a:cubicBezTo>
                  <a:cubicBezTo>
                    <a:pt x="1561" y="348"/>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4" name="Google Shape;15174;p120"/>
            <p:cNvSpPr/>
            <p:nvPr/>
          </p:nvSpPr>
          <p:spPr>
            <a:xfrm>
              <a:off x="4742545" y="2530613"/>
              <a:ext cx="35578" cy="35510"/>
            </a:xfrm>
            <a:custGeom>
              <a:avLst/>
              <a:gdLst/>
              <a:ahLst/>
              <a:cxnLst/>
              <a:rect l="l" t="t" r="r" b="b"/>
              <a:pathLst>
                <a:path w="1563" h="1560" extrusionOk="0">
                  <a:moveTo>
                    <a:pt x="781" y="495"/>
                  </a:moveTo>
                  <a:cubicBezTo>
                    <a:pt x="920" y="495"/>
                    <a:pt x="1058" y="589"/>
                    <a:pt x="1062" y="776"/>
                  </a:cubicBezTo>
                  <a:cubicBezTo>
                    <a:pt x="1062" y="937"/>
                    <a:pt x="938" y="1062"/>
                    <a:pt x="777" y="1062"/>
                  </a:cubicBezTo>
                  <a:cubicBezTo>
                    <a:pt x="625" y="1062"/>
                    <a:pt x="500" y="937"/>
                    <a:pt x="500" y="776"/>
                  </a:cubicBezTo>
                  <a:cubicBezTo>
                    <a:pt x="505" y="589"/>
                    <a:pt x="643" y="495"/>
                    <a:pt x="781" y="495"/>
                  </a:cubicBezTo>
                  <a:close/>
                  <a:moveTo>
                    <a:pt x="777" y="0"/>
                  </a:moveTo>
                  <a:cubicBezTo>
                    <a:pt x="349" y="0"/>
                    <a:pt x="1" y="348"/>
                    <a:pt x="1" y="776"/>
                  </a:cubicBezTo>
                  <a:cubicBezTo>
                    <a:pt x="19" y="1298"/>
                    <a:pt x="400" y="1559"/>
                    <a:pt x="781" y="1559"/>
                  </a:cubicBezTo>
                  <a:cubicBezTo>
                    <a:pt x="1163" y="1559"/>
                    <a:pt x="1544" y="1298"/>
                    <a:pt x="1562" y="776"/>
                  </a:cubicBezTo>
                  <a:cubicBezTo>
                    <a:pt x="1562" y="348"/>
                    <a:pt x="1214"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5" name="Google Shape;15175;p120"/>
            <p:cNvSpPr/>
            <p:nvPr/>
          </p:nvSpPr>
          <p:spPr>
            <a:xfrm>
              <a:off x="4787023" y="2530613"/>
              <a:ext cx="35555" cy="35510"/>
            </a:xfrm>
            <a:custGeom>
              <a:avLst/>
              <a:gdLst/>
              <a:ahLst/>
              <a:cxnLst/>
              <a:rect l="l" t="t" r="r" b="b"/>
              <a:pathLst>
                <a:path w="1562" h="1560" extrusionOk="0">
                  <a:moveTo>
                    <a:pt x="781" y="495"/>
                  </a:moveTo>
                  <a:cubicBezTo>
                    <a:pt x="919" y="495"/>
                    <a:pt x="1058" y="589"/>
                    <a:pt x="1062" y="776"/>
                  </a:cubicBezTo>
                  <a:cubicBezTo>
                    <a:pt x="1062" y="937"/>
                    <a:pt x="937" y="1062"/>
                    <a:pt x="786" y="1062"/>
                  </a:cubicBezTo>
                  <a:cubicBezTo>
                    <a:pt x="625" y="1062"/>
                    <a:pt x="500" y="937"/>
                    <a:pt x="500" y="776"/>
                  </a:cubicBezTo>
                  <a:cubicBezTo>
                    <a:pt x="505" y="589"/>
                    <a:pt x="643" y="495"/>
                    <a:pt x="781" y="495"/>
                  </a:cubicBezTo>
                  <a:close/>
                  <a:moveTo>
                    <a:pt x="786" y="0"/>
                  </a:moveTo>
                  <a:cubicBezTo>
                    <a:pt x="348" y="0"/>
                    <a:pt x="1" y="348"/>
                    <a:pt x="1" y="776"/>
                  </a:cubicBezTo>
                  <a:cubicBezTo>
                    <a:pt x="18" y="1298"/>
                    <a:pt x="400" y="1559"/>
                    <a:pt x="781" y="1559"/>
                  </a:cubicBezTo>
                  <a:cubicBezTo>
                    <a:pt x="1163" y="1559"/>
                    <a:pt x="1544" y="1298"/>
                    <a:pt x="1562" y="77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6" name="Google Shape;15176;p120"/>
            <p:cNvSpPr/>
            <p:nvPr/>
          </p:nvSpPr>
          <p:spPr>
            <a:xfrm>
              <a:off x="4882876" y="2512540"/>
              <a:ext cx="178913" cy="189680"/>
            </a:xfrm>
            <a:custGeom>
              <a:avLst/>
              <a:gdLst/>
              <a:ahLst/>
              <a:cxnLst/>
              <a:rect l="l" t="t" r="r" b="b"/>
              <a:pathLst>
                <a:path w="7860" h="8333" extrusionOk="0">
                  <a:moveTo>
                    <a:pt x="7360" y="3167"/>
                  </a:moveTo>
                  <a:lnTo>
                    <a:pt x="7360" y="7217"/>
                  </a:lnTo>
                  <a:cubicBezTo>
                    <a:pt x="7360" y="7556"/>
                    <a:pt x="7084" y="7833"/>
                    <a:pt x="6745" y="7833"/>
                  </a:cubicBezTo>
                  <a:lnTo>
                    <a:pt x="1115" y="7833"/>
                  </a:lnTo>
                  <a:cubicBezTo>
                    <a:pt x="776" y="7833"/>
                    <a:pt x="500" y="7556"/>
                    <a:pt x="500" y="7217"/>
                  </a:cubicBezTo>
                  <a:lnTo>
                    <a:pt x="500" y="3167"/>
                  </a:lnTo>
                  <a:close/>
                  <a:moveTo>
                    <a:pt x="1115" y="0"/>
                  </a:moveTo>
                  <a:cubicBezTo>
                    <a:pt x="500" y="0"/>
                    <a:pt x="0" y="500"/>
                    <a:pt x="0" y="1115"/>
                  </a:cubicBezTo>
                  <a:lnTo>
                    <a:pt x="0" y="7217"/>
                  </a:lnTo>
                  <a:cubicBezTo>
                    <a:pt x="0" y="7833"/>
                    <a:pt x="500" y="8332"/>
                    <a:pt x="1115" y="8332"/>
                  </a:cubicBezTo>
                  <a:lnTo>
                    <a:pt x="6745" y="8332"/>
                  </a:lnTo>
                  <a:cubicBezTo>
                    <a:pt x="7360" y="8332"/>
                    <a:pt x="7860" y="7833"/>
                    <a:pt x="7860" y="7217"/>
                  </a:cubicBezTo>
                  <a:lnTo>
                    <a:pt x="7860" y="1115"/>
                  </a:lnTo>
                  <a:cubicBezTo>
                    <a:pt x="7860" y="500"/>
                    <a:pt x="7360" y="0"/>
                    <a:pt x="6745" y="0"/>
                  </a:cubicBezTo>
                  <a:lnTo>
                    <a:pt x="5977" y="0"/>
                  </a:lnTo>
                  <a:cubicBezTo>
                    <a:pt x="5647" y="9"/>
                    <a:pt x="5647" y="491"/>
                    <a:pt x="5977" y="500"/>
                  </a:cubicBezTo>
                  <a:lnTo>
                    <a:pt x="6745" y="500"/>
                  </a:lnTo>
                  <a:cubicBezTo>
                    <a:pt x="7084" y="500"/>
                    <a:pt x="7360" y="776"/>
                    <a:pt x="7360" y="1115"/>
                  </a:cubicBezTo>
                  <a:lnTo>
                    <a:pt x="7360" y="2668"/>
                  </a:lnTo>
                  <a:lnTo>
                    <a:pt x="500" y="2668"/>
                  </a:lnTo>
                  <a:lnTo>
                    <a:pt x="500" y="767"/>
                  </a:lnTo>
                  <a:cubicBezTo>
                    <a:pt x="500" y="616"/>
                    <a:pt x="616" y="500"/>
                    <a:pt x="759" y="500"/>
                  </a:cubicBezTo>
                  <a:lnTo>
                    <a:pt x="4871" y="500"/>
                  </a:lnTo>
                  <a:cubicBezTo>
                    <a:pt x="4898" y="500"/>
                    <a:pt x="4925" y="491"/>
                    <a:pt x="4951" y="464"/>
                  </a:cubicBezTo>
                  <a:cubicBezTo>
                    <a:pt x="5148" y="250"/>
                    <a:pt x="4996"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7" name="Google Shape;15177;p120"/>
            <p:cNvSpPr/>
            <p:nvPr/>
          </p:nvSpPr>
          <p:spPr>
            <a:xfrm>
              <a:off x="4907232" y="2530613"/>
              <a:ext cx="41451" cy="35555"/>
            </a:xfrm>
            <a:custGeom>
              <a:avLst/>
              <a:gdLst/>
              <a:ahLst/>
              <a:cxnLst/>
              <a:rect l="l" t="t" r="r" b="b"/>
              <a:pathLst>
                <a:path w="1821" h="1562" extrusionOk="0">
                  <a:moveTo>
                    <a:pt x="786" y="500"/>
                  </a:moveTo>
                  <a:cubicBezTo>
                    <a:pt x="938" y="500"/>
                    <a:pt x="1062" y="625"/>
                    <a:pt x="1062" y="776"/>
                  </a:cubicBezTo>
                  <a:cubicBezTo>
                    <a:pt x="1062" y="937"/>
                    <a:pt x="938" y="1062"/>
                    <a:pt x="786" y="1062"/>
                  </a:cubicBezTo>
                  <a:cubicBezTo>
                    <a:pt x="411" y="1053"/>
                    <a:pt x="411" y="509"/>
                    <a:pt x="786" y="500"/>
                  </a:cubicBezTo>
                  <a:close/>
                  <a:moveTo>
                    <a:pt x="786" y="0"/>
                  </a:moveTo>
                  <a:cubicBezTo>
                    <a:pt x="349" y="0"/>
                    <a:pt x="1" y="348"/>
                    <a:pt x="1" y="776"/>
                  </a:cubicBezTo>
                  <a:cubicBezTo>
                    <a:pt x="1" y="1213"/>
                    <a:pt x="349" y="1561"/>
                    <a:pt x="786" y="1561"/>
                  </a:cubicBezTo>
                  <a:cubicBezTo>
                    <a:pt x="1821" y="1526"/>
                    <a:pt x="1821" y="36"/>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8" name="Google Shape;15178;p120"/>
            <p:cNvSpPr/>
            <p:nvPr/>
          </p:nvSpPr>
          <p:spPr>
            <a:xfrm>
              <a:off x="4882876" y="2715195"/>
              <a:ext cx="178913" cy="156174"/>
            </a:xfrm>
            <a:custGeom>
              <a:avLst/>
              <a:gdLst/>
              <a:ahLst/>
              <a:cxnLst/>
              <a:rect l="l" t="t" r="r" b="b"/>
              <a:pathLst>
                <a:path w="7860" h="6861" extrusionOk="0">
                  <a:moveTo>
                    <a:pt x="6745" y="500"/>
                  </a:moveTo>
                  <a:cubicBezTo>
                    <a:pt x="7084" y="500"/>
                    <a:pt x="7360" y="777"/>
                    <a:pt x="7360" y="1116"/>
                  </a:cubicBezTo>
                  <a:lnTo>
                    <a:pt x="7360" y="2668"/>
                  </a:lnTo>
                  <a:lnTo>
                    <a:pt x="500" y="2668"/>
                  </a:lnTo>
                  <a:lnTo>
                    <a:pt x="500" y="1116"/>
                  </a:lnTo>
                  <a:cubicBezTo>
                    <a:pt x="500" y="777"/>
                    <a:pt x="776" y="500"/>
                    <a:pt x="1115" y="500"/>
                  </a:cubicBezTo>
                  <a:close/>
                  <a:moveTo>
                    <a:pt x="7360" y="3167"/>
                  </a:moveTo>
                  <a:lnTo>
                    <a:pt x="7360" y="5746"/>
                  </a:lnTo>
                  <a:cubicBezTo>
                    <a:pt x="7360" y="6085"/>
                    <a:pt x="7084" y="6361"/>
                    <a:pt x="6745" y="6361"/>
                  </a:cubicBezTo>
                  <a:lnTo>
                    <a:pt x="1115" y="6361"/>
                  </a:lnTo>
                  <a:cubicBezTo>
                    <a:pt x="776" y="6361"/>
                    <a:pt x="500" y="6085"/>
                    <a:pt x="500" y="5746"/>
                  </a:cubicBezTo>
                  <a:lnTo>
                    <a:pt x="500" y="3167"/>
                  </a:lnTo>
                  <a:close/>
                  <a:moveTo>
                    <a:pt x="1115" y="0"/>
                  </a:moveTo>
                  <a:cubicBezTo>
                    <a:pt x="500" y="0"/>
                    <a:pt x="0" y="500"/>
                    <a:pt x="0" y="1116"/>
                  </a:cubicBezTo>
                  <a:lnTo>
                    <a:pt x="0" y="5746"/>
                  </a:lnTo>
                  <a:cubicBezTo>
                    <a:pt x="0" y="6361"/>
                    <a:pt x="500" y="6861"/>
                    <a:pt x="1115" y="6861"/>
                  </a:cubicBezTo>
                  <a:lnTo>
                    <a:pt x="6745" y="6861"/>
                  </a:lnTo>
                  <a:cubicBezTo>
                    <a:pt x="7360" y="6861"/>
                    <a:pt x="7860" y="6361"/>
                    <a:pt x="7860" y="5746"/>
                  </a:cubicBezTo>
                  <a:lnTo>
                    <a:pt x="7860" y="1116"/>
                  </a:lnTo>
                  <a:cubicBezTo>
                    <a:pt x="7860" y="500"/>
                    <a:pt x="7360" y="0"/>
                    <a:pt x="6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9" name="Google Shape;15179;p120"/>
            <p:cNvSpPr/>
            <p:nvPr/>
          </p:nvSpPr>
          <p:spPr>
            <a:xfrm>
              <a:off x="4907232" y="2733063"/>
              <a:ext cx="35555" cy="35555"/>
            </a:xfrm>
            <a:custGeom>
              <a:avLst/>
              <a:gdLst/>
              <a:ahLst/>
              <a:cxnLst/>
              <a:rect l="l" t="t" r="r" b="b"/>
              <a:pathLst>
                <a:path w="1562" h="1562" extrusionOk="0">
                  <a:moveTo>
                    <a:pt x="781" y="505"/>
                  </a:moveTo>
                  <a:cubicBezTo>
                    <a:pt x="920" y="505"/>
                    <a:pt x="1058" y="598"/>
                    <a:pt x="1062" y="786"/>
                  </a:cubicBezTo>
                  <a:cubicBezTo>
                    <a:pt x="1062" y="937"/>
                    <a:pt x="938" y="1071"/>
                    <a:pt x="786" y="1071"/>
                  </a:cubicBezTo>
                  <a:cubicBezTo>
                    <a:pt x="625" y="1071"/>
                    <a:pt x="500" y="937"/>
                    <a:pt x="500" y="786"/>
                  </a:cubicBezTo>
                  <a:cubicBezTo>
                    <a:pt x="505" y="598"/>
                    <a:pt x="643" y="505"/>
                    <a:pt x="781" y="505"/>
                  </a:cubicBezTo>
                  <a:close/>
                  <a:moveTo>
                    <a:pt x="786" y="0"/>
                  </a:moveTo>
                  <a:cubicBezTo>
                    <a:pt x="349" y="0"/>
                    <a:pt x="1" y="348"/>
                    <a:pt x="1" y="786"/>
                  </a:cubicBezTo>
                  <a:cubicBezTo>
                    <a:pt x="19" y="1303"/>
                    <a:pt x="400" y="1562"/>
                    <a:pt x="781" y="1562"/>
                  </a:cubicBezTo>
                  <a:cubicBezTo>
                    <a:pt x="1163" y="1562"/>
                    <a:pt x="1544" y="1303"/>
                    <a:pt x="1562" y="786"/>
                  </a:cubicBezTo>
                  <a:cubicBezTo>
                    <a:pt x="1562" y="348"/>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0" name="Google Shape;15180;p120"/>
            <p:cNvSpPr/>
            <p:nvPr/>
          </p:nvSpPr>
          <p:spPr>
            <a:xfrm>
              <a:off x="4711088" y="2625647"/>
              <a:ext cx="62756" cy="11381"/>
            </a:xfrm>
            <a:custGeom>
              <a:avLst/>
              <a:gdLst/>
              <a:ahLst/>
              <a:cxnLst/>
              <a:rect l="l" t="t" r="r" b="b"/>
              <a:pathLst>
                <a:path w="2757" h="500" extrusionOk="0">
                  <a:moveTo>
                    <a:pt x="330" y="0"/>
                  </a:moveTo>
                  <a:cubicBezTo>
                    <a:pt x="0" y="9"/>
                    <a:pt x="0" y="491"/>
                    <a:pt x="330" y="500"/>
                  </a:cubicBezTo>
                  <a:lnTo>
                    <a:pt x="2427" y="500"/>
                  </a:lnTo>
                  <a:cubicBezTo>
                    <a:pt x="2757" y="491"/>
                    <a:pt x="2757" y="9"/>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1" name="Google Shape;15181;p120"/>
            <p:cNvSpPr/>
            <p:nvPr/>
          </p:nvSpPr>
          <p:spPr>
            <a:xfrm>
              <a:off x="4711088" y="2654487"/>
              <a:ext cx="115155" cy="11381"/>
            </a:xfrm>
            <a:custGeom>
              <a:avLst/>
              <a:gdLst/>
              <a:ahLst/>
              <a:cxnLst/>
              <a:rect l="l" t="t" r="r" b="b"/>
              <a:pathLst>
                <a:path w="5059" h="500" extrusionOk="0">
                  <a:moveTo>
                    <a:pt x="330" y="0"/>
                  </a:moveTo>
                  <a:cubicBezTo>
                    <a:pt x="0" y="9"/>
                    <a:pt x="0" y="491"/>
                    <a:pt x="330" y="500"/>
                  </a:cubicBezTo>
                  <a:lnTo>
                    <a:pt x="4782" y="500"/>
                  </a:lnTo>
                  <a:cubicBezTo>
                    <a:pt x="4916" y="500"/>
                    <a:pt x="5032" y="401"/>
                    <a:pt x="5040" y="277"/>
                  </a:cubicBezTo>
                  <a:cubicBezTo>
                    <a:pt x="5058" y="125"/>
                    <a:pt x="49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2" name="Google Shape;15182;p120"/>
            <p:cNvSpPr/>
            <p:nvPr/>
          </p:nvSpPr>
          <p:spPr>
            <a:xfrm>
              <a:off x="4711088" y="268330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3" name="Google Shape;15183;p120"/>
            <p:cNvSpPr/>
            <p:nvPr/>
          </p:nvSpPr>
          <p:spPr>
            <a:xfrm>
              <a:off x="4711088" y="2712144"/>
              <a:ext cx="115155" cy="11404"/>
            </a:xfrm>
            <a:custGeom>
              <a:avLst/>
              <a:gdLst/>
              <a:ahLst/>
              <a:cxnLst/>
              <a:rect l="l" t="t" r="r" b="b"/>
              <a:pathLst>
                <a:path w="5059" h="501" extrusionOk="0">
                  <a:moveTo>
                    <a:pt x="330" y="1"/>
                  </a:moveTo>
                  <a:cubicBezTo>
                    <a:pt x="0" y="10"/>
                    <a:pt x="0" y="491"/>
                    <a:pt x="330" y="500"/>
                  </a:cubicBezTo>
                  <a:lnTo>
                    <a:pt x="4782" y="500"/>
                  </a:lnTo>
                  <a:cubicBezTo>
                    <a:pt x="4916" y="500"/>
                    <a:pt x="5032" y="402"/>
                    <a:pt x="5040" y="277"/>
                  </a:cubicBezTo>
                  <a:cubicBezTo>
                    <a:pt x="5058" y="126"/>
                    <a:pt x="4942" y="1"/>
                    <a:pt x="47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4" name="Google Shape;15184;p120"/>
            <p:cNvSpPr/>
            <p:nvPr/>
          </p:nvSpPr>
          <p:spPr>
            <a:xfrm>
              <a:off x="4914357" y="2611215"/>
              <a:ext cx="62756" cy="11404"/>
            </a:xfrm>
            <a:custGeom>
              <a:avLst/>
              <a:gdLst/>
              <a:ahLst/>
              <a:cxnLst/>
              <a:rect l="l" t="t" r="r" b="b"/>
              <a:pathLst>
                <a:path w="2757" h="501" extrusionOk="0">
                  <a:moveTo>
                    <a:pt x="330" y="1"/>
                  </a:moveTo>
                  <a:cubicBezTo>
                    <a:pt x="0" y="10"/>
                    <a:pt x="0" y="492"/>
                    <a:pt x="330" y="500"/>
                  </a:cubicBezTo>
                  <a:lnTo>
                    <a:pt x="2427" y="500"/>
                  </a:lnTo>
                  <a:cubicBezTo>
                    <a:pt x="2757" y="492"/>
                    <a:pt x="2757" y="10"/>
                    <a:pt x="2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5" name="Google Shape;15185;p120"/>
            <p:cNvSpPr/>
            <p:nvPr/>
          </p:nvSpPr>
          <p:spPr>
            <a:xfrm>
              <a:off x="4914357" y="2640056"/>
              <a:ext cx="115360" cy="11404"/>
            </a:xfrm>
            <a:custGeom>
              <a:avLst/>
              <a:gdLst/>
              <a:ahLst/>
              <a:cxnLst/>
              <a:rect l="l" t="t" r="r" b="b"/>
              <a:pathLst>
                <a:path w="5068" h="501" extrusionOk="0">
                  <a:moveTo>
                    <a:pt x="330" y="1"/>
                  </a:moveTo>
                  <a:cubicBezTo>
                    <a:pt x="0" y="10"/>
                    <a:pt x="0" y="491"/>
                    <a:pt x="330" y="500"/>
                  </a:cubicBezTo>
                  <a:lnTo>
                    <a:pt x="4791" y="500"/>
                  </a:lnTo>
                  <a:cubicBezTo>
                    <a:pt x="4916" y="500"/>
                    <a:pt x="5032" y="411"/>
                    <a:pt x="5049" y="277"/>
                  </a:cubicBezTo>
                  <a:cubicBezTo>
                    <a:pt x="5067" y="126"/>
                    <a:pt x="4942" y="1"/>
                    <a:pt x="4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6" name="Google Shape;15186;p120"/>
            <p:cNvSpPr/>
            <p:nvPr/>
          </p:nvSpPr>
          <p:spPr>
            <a:xfrm>
              <a:off x="4719191" y="2787898"/>
              <a:ext cx="100952" cy="37171"/>
            </a:xfrm>
            <a:custGeom>
              <a:avLst/>
              <a:gdLst/>
              <a:ahLst/>
              <a:cxnLst/>
              <a:rect l="l" t="t" r="r" b="b"/>
              <a:pathLst>
                <a:path w="4435" h="1633" extrusionOk="0">
                  <a:moveTo>
                    <a:pt x="3346" y="500"/>
                  </a:moveTo>
                  <a:cubicBezTo>
                    <a:pt x="3543" y="500"/>
                    <a:pt x="3694" y="669"/>
                    <a:pt x="3659" y="865"/>
                  </a:cubicBezTo>
                  <a:cubicBezTo>
                    <a:pt x="3641" y="1026"/>
                    <a:pt x="3498" y="1133"/>
                    <a:pt x="3337" y="1133"/>
                  </a:cubicBezTo>
                  <a:lnTo>
                    <a:pt x="1089" y="1133"/>
                  </a:lnTo>
                  <a:cubicBezTo>
                    <a:pt x="938" y="1133"/>
                    <a:pt x="795" y="1026"/>
                    <a:pt x="768" y="865"/>
                  </a:cubicBezTo>
                  <a:cubicBezTo>
                    <a:pt x="741" y="669"/>
                    <a:pt x="893" y="500"/>
                    <a:pt x="1080" y="500"/>
                  </a:cubicBezTo>
                  <a:close/>
                  <a:moveTo>
                    <a:pt x="1080" y="0"/>
                  </a:moveTo>
                  <a:cubicBezTo>
                    <a:pt x="1" y="45"/>
                    <a:pt x="1" y="1597"/>
                    <a:pt x="1080" y="1633"/>
                  </a:cubicBezTo>
                  <a:lnTo>
                    <a:pt x="3346" y="1633"/>
                  </a:lnTo>
                  <a:cubicBezTo>
                    <a:pt x="4435" y="1597"/>
                    <a:pt x="4435" y="45"/>
                    <a:pt x="33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7" name="Google Shape;15187;p120"/>
            <p:cNvSpPr/>
            <p:nvPr/>
          </p:nvSpPr>
          <p:spPr>
            <a:xfrm>
              <a:off x="4920639" y="2806176"/>
              <a:ext cx="44091" cy="11381"/>
            </a:xfrm>
            <a:custGeom>
              <a:avLst/>
              <a:gdLst/>
              <a:ahLst/>
              <a:cxnLst/>
              <a:rect l="l" t="t" r="r" b="b"/>
              <a:pathLst>
                <a:path w="1937" h="500" extrusionOk="0">
                  <a:moveTo>
                    <a:pt x="268" y="0"/>
                  </a:moveTo>
                  <a:cubicBezTo>
                    <a:pt x="126" y="0"/>
                    <a:pt x="1" y="125"/>
                    <a:pt x="27"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8" name="Google Shape;15188;p120"/>
            <p:cNvSpPr/>
            <p:nvPr/>
          </p:nvSpPr>
          <p:spPr>
            <a:xfrm>
              <a:off x="4920639" y="2827482"/>
              <a:ext cx="44091" cy="11404"/>
            </a:xfrm>
            <a:custGeom>
              <a:avLst/>
              <a:gdLst/>
              <a:ahLst/>
              <a:cxnLst/>
              <a:rect l="l" t="t" r="r" b="b"/>
              <a:pathLst>
                <a:path w="1937" h="501" extrusionOk="0">
                  <a:moveTo>
                    <a:pt x="268" y="1"/>
                  </a:moveTo>
                  <a:cubicBezTo>
                    <a:pt x="126" y="1"/>
                    <a:pt x="1" y="126"/>
                    <a:pt x="27" y="277"/>
                  </a:cubicBezTo>
                  <a:cubicBezTo>
                    <a:pt x="36" y="402"/>
                    <a:pt x="152" y="500"/>
                    <a:pt x="277" y="500"/>
                  </a:cubicBezTo>
                  <a:lnTo>
                    <a:pt x="1606" y="500"/>
                  </a:lnTo>
                  <a:cubicBezTo>
                    <a:pt x="1936" y="491"/>
                    <a:pt x="1936" y="10"/>
                    <a:pt x="16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9" name="Google Shape;15189;p120"/>
            <p:cNvSpPr/>
            <p:nvPr/>
          </p:nvSpPr>
          <p:spPr>
            <a:xfrm>
              <a:off x="4981370" y="2806176"/>
              <a:ext cx="44068" cy="11381"/>
            </a:xfrm>
            <a:custGeom>
              <a:avLst/>
              <a:gdLst/>
              <a:ahLst/>
              <a:cxnLst/>
              <a:rect l="l" t="t" r="r" b="b"/>
              <a:pathLst>
                <a:path w="1936" h="500" extrusionOk="0">
                  <a:moveTo>
                    <a:pt x="268" y="0"/>
                  </a:moveTo>
                  <a:cubicBezTo>
                    <a:pt x="125" y="0"/>
                    <a:pt x="0" y="125"/>
                    <a:pt x="18" y="277"/>
                  </a:cubicBezTo>
                  <a:cubicBezTo>
                    <a:pt x="36" y="410"/>
                    <a:pt x="152" y="500"/>
                    <a:pt x="277" y="500"/>
                  </a:cubicBezTo>
                  <a:lnTo>
                    <a:pt x="1606" y="500"/>
                  </a:lnTo>
                  <a:cubicBezTo>
                    <a:pt x="1936" y="491"/>
                    <a:pt x="1936" y="9"/>
                    <a:pt x="1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0" name="Google Shape;15190;p120"/>
          <p:cNvGrpSpPr/>
          <p:nvPr/>
        </p:nvGrpSpPr>
        <p:grpSpPr>
          <a:xfrm>
            <a:off x="5589778" y="1647118"/>
            <a:ext cx="393189" cy="474782"/>
            <a:chOff x="5315204" y="2497722"/>
            <a:chExt cx="321680" cy="388465"/>
          </a:xfrm>
        </p:grpSpPr>
        <p:sp>
          <p:nvSpPr>
            <p:cNvPr id="15191" name="Google Shape;15191;p120"/>
            <p:cNvSpPr/>
            <p:nvPr/>
          </p:nvSpPr>
          <p:spPr>
            <a:xfrm>
              <a:off x="5379782" y="2515795"/>
              <a:ext cx="41428" cy="35555"/>
            </a:xfrm>
            <a:custGeom>
              <a:avLst/>
              <a:gdLst/>
              <a:ahLst/>
              <a:cxnLst/>
              <a:rect l="l" t="t" r="r" b="b"/>
              <a:pathLst>
                <a:path w="1820" h="1562" extrusionOk="0">
                  <a:moveTo>
                    <a:pt x="785" y="500"/>
                  </a:moveTo>
                  <a:cubicBezTo>
                    <a:pt x="946" y="500"/>
                    <a:pt x="1071" y="624"/>
                    <a:pt x="1071" y="776"/>
                  </a:cubicBezTo>
                  <a:cubicBezTo>
                    <a:pt x="1071" y="937"/>
                    <a:pt x="946" y="1062"/>
                    <a:pt x="785" y="1062"/>
                  </a:cubicBezTo>
                  <a:cubicBezTo>
                    <a:pt x="410" y="1053"/>
                    <a:pt x="410" y="509"/>
                    <a:pt x="785" y="500"/>
                  </a:cubicBezTo>
                  <a:close/>
                  <a:moveTo>
                    <a:pt x="785" y="0"/>
                  </a:moveTo>
                  <a:cubicBezTo>
                    <a:pt x="357" y="0"/>
                    <a:pt x="0" y="348"/>
                    <a:pt x="0" y="776"/>
                  </a:cubicBezTo>
                  <a:cubicBezTo>
                    <a:pt x="0" y="1213"/>
                    <a:pt x="357" y="1561"/>
                    <a:pt x="785" y="1561"/>
                  </a:cubicBezTo>
                  <a:cubicBezTo>
                    <a:pt x="1820" y="1525"/>
                    <a:pt x="1820" y="36"/>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2" name="Google Shape;15192;p120"/>
            <p:cNvSpPr/>
            <p:nvPr/>
          </p:nvSpPr>
          <p:spPr>
            <a:xfrm>
              <a:off x="5391960" y="2588885"/>
              <a:ext cx="43886" cy="11404"/>
            </a:xfrm>
            <a:custGeom>
              <a:avLst/>
              <a:gdLst/>
              <a:ahLst/>
              <a:cxnLst/>
              <a:rect l="l" t="t" r="r" b="b"/>
              <a:pathLst>
                <a:path w="1928" h="501" extrusionOk="0">
                  <a:moveTo>
                    <a:pt x="330" y="1"/>
                  </a:moveTo>
                  <a:cubicBezTo>
                    <a:pt x="0" y="9"/>
                    <a:pt x="0" y="482"/>
                    <a:pt x="330" y="500"/>
                  </a:cubicBezTo>
                  <a:lnTo>
                    <a:pt x="1660" y="500"/>
                  </a:lnTo>
                  <a:cubicBezTo>
                    <a:pt x="1811" y="500"/>
                    <a:pt x="1927" y="366"/>
                    <a:pt x="1909" y="215"/>
                  </a:cubicBezTo>
                  <a:cubicBezTo>
                    <a:pt x="1892" y="90"/>
                    <a:pt x="1785"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3" name="Google Shape;15193;p120"/>
            <p:cNvSpPr/>
            <p:nvPr/>
          </p:nvSpPr>
          <p:spPr>
            <a:xfrm>
              <a:off x="5391960" y="2610009"/>
              <a:ext cx="43886" cy="11381"/>
            </a:xfrm>
            <a:custGeom>
              <a:avLst/>
              <a:gdLst/>
              <a:ahLst/>
              <a:cxnLst/>
              <a:rect l="l" t="t" r="r" b="b"/>
              <a:pathLst>
                <a:path w="1928" h="500" extrusionOk="0">
                  <a:moveTo>
                    <a:pt x="330" y="0"/>
                  </a:moveTo>
                  <a:cubicBezTo>
                    <a:pt x="0" y="9"/>
                    <a:pt x="0" y="491"/>
                    <a:pt x="330" y="500"/>
                  </a:cubicBezTo>
                  <a:lnTo>
                    <a:pt x="1660" y="500"/>
                  </a:lnTo>
                  <a:cubicBezTo>
                    <a:pt x="1811" y="500"/>
                    <a:pt x="1927" y="375"/>
                    <a:pt x="1909" y="223"/>
                  </a:cubicBezTo>
                  <a:cubicBezTo>
                    <a:pt x="1892" y="90"/>
                    <a:pt x="1785" y="0"/>
                    <a:pt x="1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4" name="Google Shape;15194;p120"/>
            <p:cNvSpPr/>
            <p:nvPr/>
          </p:nvSpPr>
          <p:spPr>
            <a:xfrm>
              <a:off x="5452667" y="2588885"/>
              <a:ext cx="43886" cy="11404"/>
            </a:xfrm>
            <a:custGeom>
              <a:avLst/>
              <a:gdLst/>
              <a:ahLst/>
              <a:cxnLst/>
              <a:rect l="l" t="t" r="r" b="b"/>
              <a:pathLst>
                <a:path w="1928" h="501" extrusionOk="0">
                  <a:moveTo>
                    <a:pt x="331" y="1"/>
                  </a:moveTo>
                  <a:cubicBezTo>
                    <a:pt x="1" y="9"/>
                    <a:pt x="1" y="482"/>
                    <a:pt x="331" y="500"/>
                  </a:cubicBezTo>
                  <a:lnTo>
                    <a:pt x="1660" y="500"/>
                  </a:lnTo>
                  <a:cubicBezTo>
                    <a:pt x="1812" y="500"/>
                    <a:pt x="1928" y="366"/>
                    <a:pt x="1910" y="215"/>
                  </a:cubicBezTo>
                  <a:cubicBezTo>
                    <a:pt x="1892" y="90"/>
                    <a:pt x="1776"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5" name="Google Shape;15195;p120"/>
            <p:cNvSpPr/>
            <p:nvPr/>
          </p:nvSpPr>
          <p:spPr>
            <a:xfrm>
              <a:off x="5315204" y="2497722"/>
              <a:ext cx="321680" cy="388465"/>
            </a:xfrm>
            <a:custGeom>
              <a:avLst/>
              <a:gdLst/>
              <a:ahLst/>
              <a:cxnLst/>
              <a:rect l="l" t="t" r="r" b="b"/>
              <a:pathLst>
                <a:path w="14132" h="17066" extrusionOk="0">
                  <a:moveTo>
                    <a:pt x="11642" y="1204"/>
                  </a:moveTo>
                  <a:cubicBezTo>
                    <a:pt x="11981" y="1204"/>
                    <a:pt x="12258" y="1481"/>
                    <a:pt x="12258" y="1820"/>
                  </a:cubicBezTo>
                  <a:lnTo>
                    <a:pt x="12258" y="3372"/>
                  </a:lnTo>
                  <a:lnTo>
                    <a:pt x="9662" y="3372"/>
                  </a:lnTo>
                  <a:lnTo>
                    <a:pt x="9662" y="1204"/>
                  </a:lnTo>
                  <a:close/>
                  <a:moveTo>
                    <a:pt x="9162" y="3167"/>
                  </a:moveTo>
                  <a:lnTo>
                    <a:pt x="9162" y="6664"/>
                  </a:lnTo>
                  <a:lnTo>
                    <a:pt x="2293" y="6664"/>
                  </a:lnTo>
                  <a:lnTo>
                    <a:pt x="2293" y="3167"/>
                  </a:lnTo>
                  <a:close/>
                  <a:moveTo>
                    <a:pt x="13373" y="7173"/>
                  </a:moveTo>
                  <a:cubicBezTo>
                    <a:pt x="13703" y="7173"/>
                    <a:pt x="13712" y="7654"/>
                    <a:pt x="13373" y="7672"/>
                  </a:cubicBezTo>
                  <a:lnTo>
                    <a:pt x="1044" y="7672"/>
                  </a:lnTo>
                  <a:cubicBezTo>
                    <a:pt x="901" y="7672"/>
                    <a:pt x="794" y="7556"/>
                    <a:pt x="794" y="7422"/>
                  </a:cubicBezTo>
                  <a:cubicBezTo>
                    <a:pt x="794" y="7280"/>
                    <a:pt x="901" y="7173"/>
                    <a:pt x="1044" y="7173"/>
                  </a:cubicBezTo>
                  <a:close/>
                  <a:moveTo>
                    <a:pt x="9064" y="14532"/>
                  </a:moveTo>
                  <a:lnTo>
                    <a:pt x="9064" y="16566"/>
                  </a:lnTo>
                  <a:lnTo>
                    <a:pt x="5362" y="16566"/>
                  </a:lnTo>
                  <a:lnTo>
                    <a:pt x="5362" y="14532"/>
                  </a:lnTo>
                  <a:close/>
                  <a:moveTo>
                    <a:pt x="2891" y="0"/>
                  </a:moveTo>
                  <a:cubicBezTo>
                    <a:pt x="2275" y="0"/>
                    <a:pt x="1767" y="1115"/>
                    <a:pt x="1767" y="1115"/>
                  </a:cubicBezTo>
                  <a:lnTo>
                    <a:pt x="1767" y="6664"/>
                  </a:lnTo>
                  <a:lnTo>
                    <a:pt x="1026" y="6664"/>
                  </a:lnTo>
                  <a:cubicBezTo>
                    <a:pt x="143" y="6691"/>
                    <a:pt x="0" y="7913"/>
                    <a:pt x="839" y="8145"/>
                  </a:cubicBezTo>
                  <a:cubicBezTo>
                    <a:pt x="821" y="8814"/>
                    <a:pt x="830" y="9349"/>
                    <a:pt x="1276" y="9902"/>
                  </a:cubicBezTo>
                  <a:lnTo>
                    <a:pt x="3604" y="12802"/>
                  </a:lnTo>
                  <a:cubicBezTo>
                    <a:pt x="3651" y="12864"/>
                    <a:pt x="3725" y="12896"/>
                    <a:pt x="3800" y="12896"/>
                  </a:cubicBezTo>
                  <a:cubicBezTo>
                    <a:pt x="3854" y="12896"/>
                    <a:pt x="3908" y="12880"/>
                    <a:pt x="3952" y="12846"/>
                  </a:cubicBezTo>
                  <a:cubicBezTo>
                    <a:pt x="4059" y="12757"/>
                    <a:pt x="4077" y="12596"/>
                    <a:pt x="3988" y="12489"/>
                  </a:cubicBezTo>
                  <a:lnTo>
                    <a:pt x="1668" y="9590"/>
                  </a:lnTo>
                  <a:cubicBezTo>
                    <a:pt x="1303" y="9135"/>
                    <a:pt x="1329" y="8707"/>
                    <a:pt x="1338" y="8172"/>
                  </a:cubicBezTo>
                  <a:lnTo>
                    <a:pt x="13070" y="8172"/>
                  </a:lnTo>
                  <a:cubicBezTo>
                    <a:pt x="13078" y="8707"/>
                    <a:pt x="13105" y="9135"/>
                    <a:pt x="12739" y="9590"/>
                  </a:cubicBezTo>
                  <a:lnTo>
                    <a:pt x="9180" y="14033"/>
                  </a:lnTo>
                  <a:lnTo>
                    <a:pt x="5228" y="14033"/>
                  </a:lnTo>
                  <a:lnTo>
                    <a:pt x="4728" y="13408"/>
                  </a:lnTo>
                  <a:cubicBezTo>
                    <a:pt x="4677" y="13346"/>
                    <a:pt x="4600" y="13308"/>
                    <a:pt x="4523" y="13308"/>
                  </a:cubicBezTo>
                  <a:cubicBezTo>
                    <a:pt x="4480" y="13308"/>
                    <a:pt x="4437" y="13320"/>
                    <a:pt x="4398" y="13346"/>
                  </a:cubicBezTo>
                  <a:cubicBezTo>
                    <a:pt x="4273" y="13426"/>
                    <a:pt x="4247" y="13596"/>
                    <a:pt x="4336" y="13712"/>
                  </a:cubicBezTo>
                  <a:lnTo>
                    <a:pt x="4862" y="14372"/>
                  </a:lnTo>
                  <a:lnTo>
                    <a:pt x="4862" y="16816"/>
                  </a:lnTo>
                  <a:cubicBezTo>
                    <a:pt x="4862" y="16959"/>
                    <a:pt x="4978" y="17066"/>
                    <a:pt x="5112" y="17066"/>
                  </a:cubicBezTo>
                  <a:lnTo>
                    <a:pt x="9314" y="17066"/>
                  </a:lnTo>
                  <a:cubicBezTo>
                    <a:pt x="9448" y="17066"/>
                    <a:pt x="9564" y="16959"/>
                    <a:pt x="9564" y="16816"/>
                  </a:cubicBezTo>
                  <a:lnTo>
                    <a:pt x="9564" y="14372"/>
                  </a:lnTo>
                  <a:lnTo>
                    <a:pt x="13150" y="9902"/>
                  </a:lnTo>
                  <a:cubicBezTo>
                    <a:pt x="13587" y="9340"/>
                    <a:pt x="13605" y="8814"/>
                    <a:pt x="13587" y="8136"/>
                  </a:cubicBezTo>
                  <a:cubicBezTo>
                    <a:pt x="13899" y="8047"/>
                    <a:pt x="14131" y="7761"/>
                    <a:pt x="14131" y="7422"/>
                  </a:cubicBezTo>
                  <a:cubicBezTo>
                    <a:pt x="14131" y="7003"/>
                    <a:pt x="13792" y="6664"/>
                    <a:pt x="13382" y="6664"/>
                  </a:cubicBezTo>
                  <a:lnTo>
                    <a:pt x="12757" y="6664"/>
                  </a:lnTo>
                  <a:lnTo>
                    <a:pt x="12757" y="5692"/>
                  </a:lnTo>
                  <a:cubicBezTo>
                    <a:pt x="12757" y="5558"/>
                    <a:pt x="12668" y="5451"/>
                    <a:pt x="12543" y="5433"/>
                  </a:cubicBezTo>
                  <a:cubicBezTo>
                    <a:pt x="12533" y="5432"/>
                    <a:pt x="12523" y="5431"/>
                    <a:pt x="12512" y="5431"/>
                  </a:cubicBezTo>
                  <a:cubicBezTo>
                    <a:pt x="12374" y="5431"/>
                    <a:pt x="12258" y="5541"/>
                    <a:pt x="12258" y="5683"/>
                  </a:cubicBezTo>
                  <a:lnTo>
                    <a:pt x="12258" y="6664"/>
                  </a:lnTo>
                  <a:lnTo>
                    <a:pt x="9662" y="6664"/>
                  </a:lnTo>
                  <a:lnTo>
                    <a:pt x="9662" y="3872"/>
                  </a:lnTo>
                  <a:lnTo>
                    <a:pt x="12258" y="3872"/>
                  </a:lnTo>
                  <a:lnTo>
                    <a:pt x="12258" y="4434"/>
                  </a:lnTo>
                  <a:cubicBezTo>
                    <a:pt x="12258" y="4559"/>
                    <a:pt x="12356" y="4675"/>
                    <a:pt x="12481" y="4692"/>
                  </a:cubicBezTo>
                  <a:cubicBezTo>
                    <a:pt x="12491" y="4694"/>
                    <a:pt x="12501" y="4694"/>
                    <a:pt x="12511" y="4694"/>
                  </a:cubicBezTo>
                  <a:cubicBezTo>
                    <a:pt x="12649" y="4694"/>
                    <a:pt x="12757" y="4584"/>
                    <a:pt x="12757" y="4443"/>
                  </a:cubicBezTo>
                  <a:lnTo>
                    <a:pt x="12757" y="1820"/>
                  </a:lnTo>
                  <a:cubicBezTo>
                    <a:pt x="12757" y="1204"/>
                    <a:pt x="12258" y="705"/>
                    <a:pt x="11642" y="705"/>
                  </a:cubicBezTo>
                  <a:lnTo>
                    <a:pt x="9581" y="705"/>
                  </a:lnTo>
                  <a:cubicBezTo>
                    <a:pt x="9421" y="294"/>
                    <a:pt x="9019" y="0"/>
                    <a:pt x="8547" y="0"/>
                  </a:cubicBezTo>
                  <a:lnTo>
                    <a:pt x="6120" y="0"/>
                  </a:lnTo>
                  <a:cubicBezTo>
                    <a:pt x="5995" y="0"/>
                    <a:pt x="5879" y="98"/>
                    <a:pt x="5861" y="223"/>
                  </a:cubicBezTo>
                  <a:cubicBezTo>
                    <a:pt x="5843" y="375"/>
                    <a:pt x="5968" y="500"/>
                    <a:pt x="6111" y="500"/>
                  </a:cubicBezTo>
                  <a:lnTo>
                    <a:pt x="8547" y="500"/>
                  </a:lnTo>
                  <a:cubicBezTo>
                    <a:pt x="8886" y="500"/>
                    <a:pt x="9162" y="776"/>
                    <a:pt x="9162" y="1115"/>
                  </a:cubicBezTo>
                  <a:lnTo>
                    <a:pt x="9162" y="2667"/>
                  </a:lnTo>
                  <a:lnTo>
                    <a:pt x="2293" y="2667"/>
                  </a:lnTo>
                  <a:lnTo>
                    <a:pt x="2293" y="1115"/>
                  </a:lnTo>
                  <a:cubicBezTo>
                    <a:pt x="2293" y="1115"/>
                    <a:pt x="2552" y="500"/>
                    <a:pt x="2891" y="500"/>
                  </a:cubicBezTo>
                  <a:lnTo>
                    <a:pt x="4951" y="500"/>
                  </a:lnTo>
                  <a:cubicBezTo>
                    <a:pt x="5273" y="491"/>
                    <a:pt x="5281" y="9"/>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6" name="Google Shape;15196;p120"/>
          <p:cNvGrpSpPr/>
          <p:nvPr/>
        </p:nvGrpSpPr>
        <p:grpSpPr>
          <a:xfrm>
            <a:off x="8290351" y="863900"/>
            <a:ext cx="123600" cy="3239150"/>
            <a:chOff x="8290351" y="863900"/>
            <a:chExt cx="123600" cy="3239150"/>
          </a:xfrm>
        </p:grpSpPr>
        <p:sp>
          <p:nvSpPr>
            <p:cNvPr id="15197" name="Google Shape;15197;p120"/>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8" name="Google Shape;15198;p120"/>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9" name="Google Shape;15199;p120"/>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0" name="Google Shape;15200;p120"/>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1" name="Google Shape;15201;p120"/>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2" name="Google Shape;15202;p120"/>
          <p:cNvSpPr/>
          <p:nvPr/>
        </p:nvSpPr>
        <p:spPr>
          <a:xfrm>
            <a:off x="8291538" y="3755550"/>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206"/>
        <p:cNvGrpSpPr/>
        <p:nvPr/>
      </p:nvGrpSpPr>
      <p:grpSpPr>
        <a:xfrm>
          <a:off x="0" y="0"/>
          <a:ext cx="0" cy="0"/>
          <a:chOff x="0" y="0"/>
          <a:chExt cx="0" cy="0"/>
        </a:xfrm>
      </p:grpSpPr>
      <p:sp>
        <p:nvSpPr>
          <p:cNvPr id="15207" name="Google Shape;15207;p121">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08" name="Google Shape;15208;p121">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09" name="Google Shape;15209;p121"/>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210" name="Google Shape;15210;p121">
            <a:hlinkClick r:id="" action="ppaction://hlinkshowjump?jump=previousslide"/>
          </p:cNvPr>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211" name="Google Shape;15211;p121">
            <a:hlinkClick r:id="" action="ppaction://hlinkshowjump?jump=nextslide"/>
          </p:cNvPr>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212" name="Google Shape;15212;p121"/>
          <p:cNvSpPr txBox="1"/>
          <p:nvPr/>
        </p:nvSpPr>
        <p:spPr>
          <a:xfrm>
            <a:off x="2843450" y="3304898"/>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213" name="Google Shape;15213;p121"/>
          <p:cNvSpPr txBox="1"/>
          <p:nvPr/>
        </p:nvSpPr>
        <p:spPr>
          <a:xfrm>
            <a:off x="709875" y="2822549"/>
            <a:ext cx="2136900" cy="59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Mars is actually a cold place full of iron oxide dust</a:t>
            </a:r>
            <a:endParaRPr>
              <a:solidFill>
                <a:schemeClr val="dk1"/>
              </a:solidFill>
              <a:latin typeface="Dosis"/>
              <a:ea typeface="Dosis"/>
              <a:cs typeface="Dosis"/>
              <a:sym typeface="Dosis"/>
            </a:endParaRPr>
          </a:p>
        </p:txBody>
      </p:sp>
      <p:sp>
        <p:nvSpPr>
          <p:cNvPr id="15214" name="Google Shape;15214;p121"/>
          <p:cNvSpPr txBox="1"/>
          <p:nvPr/>
        </p:nvSpPr>
        <p:spPr>
          <a:xfrm>
            <a:off x="709875" y="3540424"/>
            <a:ext cx="2136900" cy="5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Earth is the third planet and is where we all live on</a:t>
            </a:r>
            <a:endParaRPr>
              <a:solidFill>
                <a:schemeClr val="dk1"/>
              </a:solidFill>
              <a:latin typeface="Dosis"/>
              <a:ea typeface="Dosis"/>
              <a:cs typeface="Dosis"/>
              <a:sym typeface="Dosis"/>
            </a:endParaRPr>
          </a:p>
        </p:txBody>
      </p:sp>
      <p:cxnSp>
        <p:nvCxnSpPr>
          <p:cNvPr id="15215" name="Google Shape;15215;p121"/>
          <p:cNvCxnSpPr/>
          <p:nvPr/>
        </p:nvCxnSpPr>
        <p:spPr>
          <a:xfrm>
            <a:off x="711525" y="3479198"/>
            <a:ext cx="2133600" cy="0"/>
          </a:xfrm>
          <a:prstGeom prst="straightConnector1">
            <a:avLst/>
          </a:prstGeom>
          <a:noFill/>
          <a:ln w="9525" cap="flat" cmpd="sng">
            <a:solidFill>
              <a:schemeClr val="dk1"/>
            </a:solidFill>
            <a:prstDash val="solid"/>
            <a:round/>
            <a:headEnd type="none" w="med" len="med"/>
            <a:tailEnd type="none" w="med" len="med"/>
          </a:ln>
        </p:spPr>
      </p:cxnSp>
      <p:sp>
        <p:nvSpPr>
          <p:cNvPr id="15216" name="Google Shape;15216;p121"/>
          <p:cNvSpPr txBox="1"/>
          <p:nvPr/>
        </p:nvSpPr>
        <p:spPr>
          <a:xfrm flipH="1">
            <a:off x="4888078" y="3304889"/>
            <a:ext cx="14124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217" name="Google Shape;15217;p121"/>
          <p:cNvSpPr txBox="1"/>
          <p:nvPr/>
        </p:nvSpPr>
        <p:spPr>
          <a:xfrm flipH="1">
            <a:off x="6297176" y="2822549"/>
            <a:ext cx="2136900" cy="595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Venus is the second planet from the Sun</a:t>
            </a:r>
            <a:endParaRPr>
              <a:solidFill>
                <a:schemeClr val="dk1"/>
              </a:solidFill>
              <a:latin typeface="Dosis"/>
              <a:ea typeface="Dosis"/>
              <a:cs typeface="Dosis"/>
              <a:sym typeface="Dosis"/>
            </a:endParaRPr>
          </a:p>
        </p:txBody>
      </p:sp>
      <p:sp>
        <p:nvSpPr>
          <p:cNvPr id="15218" name="Google Shape;15218;p121"/>
          <p:cNvSpPr txBox="1"/>
          <p:nvPr/>
        </p:nvSpPr>
        <p:spPr>
          <a:xfrm flipH="1">
            <a:off x="6297176" y="3540424"/>
            <a:ext cx="2136900" cy="5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Jupiter is the biggest planet in the entire Solar System</a:t>
            </a:r>
            <a:endParaRPr>
              <a:solidFill>
                <a:schemeClr val="dk1"/>
              </a:solidFill>
              <a:latin typeface="Dosis"/>
              <a:ea typeface="Dosis"/>
              <a:cs typeface="Dosis"/>
              <a:sym typeface="Dosis"/>
            </a:endParaRPr>
          </a:p>
        </p:txBody>
      </p:sp>
      <p:cxnSp>
        <p:nvCxnSpPr>
          <p:cNvPr id="15219" name="Google Shape;15219;p121"/>
          <p:cNvCxnSpPr/>
          <p:nvPr/>
        </p:nvCxnSpPr>
        <p:spPr>
          <a:xfrm rot="10800000">
            <a:off x="6298826" y="3479189"/>
            <a:ext cx="2133600" cy="0"/>
          </a:xfrm>
          <a:prstGeom prst="straightConnector1">
            <a:avLst/>
          </a:prstGeom>
          <a:noFill/>
          <a:ln w="9525" cap="flat" cmpd="sng">
            <a:solidFill>
              <a:schemeClr val="dk1"/>
            </a:solidFill>
            <a:prstDash val="solid"/>
            <a:round/>
            <a:headEnd type="none" w="med" len="med"/>
            <a:tailEnd type="none" w="med" len="med"/>
          </a:ln>
        </p:spPr>
      </p:cxnSp>
      <p:sp>
        <p:nvSpPr>
          <p:cNvPr id="15220" name="Google Shape;15220;p121"/>
          <p:cNvSpPr txBox="1"/>
          <p:nvPr/>
        </p:nvSpPr>
        <p:spPr>
          <a:xfrm>
            <a:off x="3865800" y="1300973"/>
            <a:ext cx="1412400" cy="40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cxnSp>
        <p:nvCxnSpPr>
          <p:cNvPr id="15221" name="Google Shape;15221;p121"/>
          <p:cNvCxnSpPr>
            <a:endCxn id="15212" idx="3"/>
          </p:cNvCxnSpPr>
          <p:nvPr/>
        </p:nvCxnSpPr>
        <p:spPr>
          <a:xfrm rot="5400000">
            <a:off x="3911000" y="2818148"/>
            <a:ext cx="1005900" cy="316200"/>
          </a:xfrm>
          <a:prstGeom prst="bentConnector2">
            <a:avLst/>
          </a:prstGeom>
          <a:noFill/>
          <a:ln w="9525" cap="flat" cmpd="sng">
            <a:solidFill>
              <a:schemeClr val="dk1"/>
            </a:solidFill>
            <a:prstDash val="solid"/>
            <a:round/>
            <a:headEnd type="none" w="med" len="med"/>
            <a:tailEnd type="none" w="med" len="med"/>
          </a:ln>
        </p:spPr>
      </p:cxnSp>
      <p:cxnSp>
        <p:nvCxnSpPr>
          <p:cNvPr id="15222" name="Google Shape;15222;p121"/>
          <p:cNvCxnSpPr>
            <a:endCxn id="15216" idx="3"/>
          </p:cNvCxnSpPr>
          <p:nvPr/>
        </p:nvCxnSpPr>
        <p:spPr>
          <a:xfrm rot="-5400000" flipH="1">
            <a:off x="4227028" y="2818139"/>
            <a:ext cx="1005900" cy="316200"/>
          </a:xfrm>
          <a:prstGeom prst="bentConnector2">
            <a:avLst/>
          </a:prstGeom>
          <a:noFill/>
          <a:ln w="9525" cap="flat" cmpd="sng">
            <a:solidFill>
              <a:schemeClr val="dk1"/>
            </a:solidFill>
            <a:prstDash val="solid"/>
            <a:round/>
            <a:headEnd type="none" w="med" len="med"/>
            <a:tailEnd type="none" w="med" len="med"/>
          </a:ln>
        </p:spPr>
      </p:cxnSp>
      <p:sp>
        <p:nvSpPr>
          <p:cNvPr id="15223" name="Google Shape;15223;p121"/>
          <p:cNvSpPr/>
          <p:nvPr/>
        </p:nvSpPr>
        <p:spPr>
          <a:xfrm>
            <a:off x="1318900" y="1783387"/>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24" name="Google Shape;15224;p121"/>
          <p:cNvSpPr/>
          <p:nvPr/>
        </p:nvSpPr>
        <p:spPr>
          <a:xfrm>
            <a:off x="4112551" y="1783387"/>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25" name="Google Shape;15225;p121"/>
          <p:cNvSpPr/>
          <p:nvPr/>
        </p:nvSpPr>
        <p:spPr>
          <a:xfrm>
            <a:off x="6906201" y="1783387"/>
            <a:ext cx="918900" cy="9168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15226" name="Google Shape;15226;p121"/>
          <p:cNvGrpSpPr/>
          <p:nvPr/>
        </p:nvGrpSpPr>
        <p:grpSpPr>
          <a:xfrm>
            <a:off x="1557351" y="1944026"/>
            <a:ext cx="441939" cy="595497"/>
            <a:chOff x="2277139" y="1946892"/>
            <a:chExt cx="288378" cy="388579"/>
          </a:xfrm>
        </p:grpSpPr>
        <p:sp>
          <p:nvSpPr>
            <p:cNvPr id="15227" name="Google Shape;15227;p121"/>
            <p:cNvSpPr/>
            <p:nvPr/>
          </p:nvSpPr>
          <p:spPr>
            <a:xfrm>
              <a:off x="2287951" y="2067169"/>
              <a:ext cx="206092" cy="268302"/>
            </a:xfrm>
            <a:custGeom>
              <a:avLst/>
              <a:gdLst/>
              <a:ahLst/>
              <a:cxnLst/>
              <a:rect l="l" t="t" r="r" b="b"/>
              <a:pathLst>
                <a:path w="9054" h="11787" extrusionOk="0">
                  <a:moveTo>
                    <a:pt x="253" y="1"/>
                  </a:moveTo>
                  <a:cubicBezTo>
                    <a:pt x="116" y="1"/>
                    <a:pt x="7" y="111"/>
                    <a:pt x="7" y="252"/>
                  </a:cubicBezTo>
                  <a:lnTo>
                    <a:pt x="7" y="11350"/>
                  </a:lnTo>
                  <a:cubicBezTo>
                    <a:pt x="0" y="11596"/>
                    <a:pt x="209" y="11787"/>
                    <a:pt x="433" y="11787"/>
                  </a:cubicBezTo>
                  <a:cubicBezTo>
                    <a:pt x="494" y="11787"/>
                    <a:pt x="555" y="11773"/>
                    <a:pt x="614" y="11743"/>
                  </a:cubicBezTo>
                  <a:lnTo>
                    <a:pt x="5752" y="9370"/>
                  </a:lnTo>
                  <a:cubicBezTo>
                    <a:pt x="5775" y="9361"/>
                    <a:pt x="5799" y="9356"/>
                    <a:pt x="5824" y="9356"/>
                  </a:cubicBezTo>
                  <a:cubicBezTo>
                    <a:pt x="5848" y="9356"/>
                    <a:pt x="5873" y="9361"/>
                    <a:pt x="5895" y="9370"/>
                  </a:cubicBezTo>
                  <a:lnTo>
                    <a:pt x="8670" y="10654"/>
                  </a:lnTo>
                  <a:cubicBezTo>
                    <a:pt x="8702" y="10668"/>
                    <a:pt x="8736" y="10675"/>
                    <a:pt x="8769" y="10675"/>
                  </a:cubicBezTo>
                  <a:cubicBezTo>
                    <a:pt x="8864" y="10675"/>
                    <a:pt x="8953" y="10622"/>
                    <a:pt x="9000" y="10529"/>
                  </a:cubicBezTo>
                  <a:cubicBezTo>
                    <a:pt x="9053" y="10404"/>
                    <a:pt x="9000" y="10253"/>
                    <a:pt x="8875" y="10199"/>
                  </a:cubicBezTo>
                  <a:lnTo>
                    <a:pt x="6100" y="8915"/>
                  </a:lnTo>
                  <a:cubicBezTo>
                    <a:pt x="6016" y="8874"/>
                    <a:pt x="5922" y="8854"/>
                    <a:pt x="5827" y="8854"/>
                  </a:cubicBezTo>
                  <a:cubicBezTo>
                    <a:pt x="5732" y="8854"/>
                    <a:pt x="5636" y="8874"/>
                    <a:pt x="5547" y="8915"/>
                  </a:cubicBezTo>
                  <a:lnTo>
                    <a:pt x="507" y="11252"/>
                  </a:lnTo>
                  <a:lnTo>
                    <a:pt x="507" y="261"/>
                  </a:lnTo>
                  <a:cubicBezTo>
                    <a:pt x="507" y="127"/>
                    <a:pt x="409" y="20"/>
                    <a:pt x="284" y="3"/>
                  </a:cubicBezTo>
                  <a:cubicBezTo>
                    <a:pt x="273" y="1"/>
                    <a:pt x="263" y="1"/>
                    <a:pt x="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8" name="Google Shape;15228;p121"/>
            <p:cNvSpPr/>
            <p:nvPr/>
          </p:nvSpPr>
          <p:spPr>
            <a:xfrm>
              <a:off x="2277139" y="1946892"/>
              <a:ext cx="288378" cy="388192"/>
            </a:xfrm>
            <a:custGeom>
              <a:avLst/>
              <a:gdLst/>
              <a:ahLst/>
              <a:cxnLst/>
              <a:rect l="l" t="t" r="r" b="b"/>
              <a:pathLst>
                <a:path w="12669" h="17054" extrusionOk="0">
                  <a:moveTo>
                    <a:pt x="5549" y="1183"/>
                  </a:moveTo>
                  <a:lnTo>
                    <a:pt x="5549" y="2048"/>
                  </a:lnTo>
                  <a:lnTo>
                    <a:pt x="3016" y="2048"/>
                  </a:lnTo>
                  <a:lnTo>
                    <a:pt x="3016" y="1183"/>
                  </a:lnTo>
                  <a:close/>
                  <a:moveTo>
                    <a:pt x="9582" y="1183"/>
                  </a:moveTo>
                  <a:lnTo>
                    <a:pt x="9582" y="2048"/>
                  </a:lnTo>
                  <a:lnTo>
                    <a:pt x="7048" y="2048"/>
                  </a:lnTo>
                  <a:lnTo>
                    <a:pt x="7048" y="1183"/>
                  </a:lnTo>
                  <a:close/>
                  <a:moveTo>
                    <a:pt x="2263" y="507"/>
                  </a:moveTo>
                  <a:cubicBezTo>
                    <a:pt x="2385" y="507"/>
                    <a:pt x="2507" y="590"/>
                    <a:pt x="2516" y="755"/>
                  </a:cubicBezTo>
                  <a:lnTo>
                    <a:pt x="2516" y="3083"/>
                  </a:lnTo>
                  <a:cubicBezTo>
                    <a:pt x="2507" y="3249"/>
                    <a:pt x="2383" y="3334"/>
                    <a:pt x="2261" y="3334"/>
                  </a:cubicBezTo>
                  <a:cubicBezTo>
                    <a:pt x="2140" y="3334"/>
                    <a:pt x="2021" y="3251"/>
                    <a:pt x="2017" y="3083"/>
                  </a:cubicBezTo>
                  <a:lnTo>
                    <a:pt x="2017" y="942"/>
                  </a:lnTo>
                  <a:cubicBezTo>
                    <a:pt x="2017" y="942"/>
                    <a:pt x="2017" y="933"/>
                    <a:pt x="2017" y="933"/>
                  </a:cubicBezTo>
                  <a:lnTo>
                    <a:pt x="2017" y="755"/>
                  </a:lnTo>
                  <a:cubicBezTo>
                    <a:pt x="2021" y="590"/>
                    <a:pt x="2141" y="507"/>
                    <a:pt x="2263" y="507"/>
                  </a:cubicBezTo>
                  <a:close/>
                  <a:moveTo>
                    <a:pt x="6295" y="507"/>
                  </a:moveTo>
                  <a:cubicBezTo>
                    <a:pt x="6417" y="507"/>
                    <a:pt x="6540" y="590"/>
                    <a:pt x="6548" y="755"/>
                  </a:cubicBezTo>
                  <a:lnTo>
                    <a:pt x="6548" y="3083"/>
                  </a:lnTo>
                  <a:cubicBezTo>
                    <a:pt x="6540" y="3249"/>
                    <a:pt x="6415" y="3334"/>
                    <a:pt x="6293" y="3334"/>
                  </a:cubicBezTo>
                  <a:cubicBezTo>
                    <a:pt x="6172" y="3334"/>
                    <a:pt x="6053" y="3251"/>
                    <a:pt x="6049" y="3083"/>
                  </a:cubicBezTo>
                  <a:lnTo>
                    <a:pt x="6049" y="755"/>
                  </a:lnTo>
                  <a:cubicBezTo>
                    <a:pt x="6053" y="590"/>
                    <a:pt x="6174" y="507"/>
                    <a:pt x="6295" y="507"/>
                  </a:cubicBezTo>
                  <a:close/>
                  <a:moveTo>
                    <a:pt x="10328" y="507"/>
                  </a:moveTo>
                  <a:cubicBezTo>
                    <a:pt x="10449" y="507"/>
                    <a:pt x="10572" y="590"/>
                    <a:pt x="10581" y="755"/>
                  </a:cubicBezTo>
                  <a:lnTo>
                    <a:pt x="10581" y="3083"/>
                  </a:lnTo>
                  <a:cubicBezTo>
                    <a:pt x="10576" y="3249"/>
                    <a:pt x="10452" y="3334"/>
                    <a:pt x="10329" y="3334"/>
                  </a:cubicBezTo>
                  <a:cubicBezTo>
                    <a:pt x="10207" y="3334"/>
                    <a:pt x="10086" y="3251"/>
                    <a:pt x="10081" y="3083"/>
                  </a:cubicBezTo>
                  <a:lnTo>
                    <a:pt x="10081" y="755"/>
                  </a:lnTo>
                  <a:cubicBezTo>
                    <a:pt x="10086" y="590"/>
                    <a:pt x="10206" y="507"/>
                    <a:pt x="10328" y="507"/>
                  </a:cubicBezTo>
                  <a:close/>
                  <a:moveTo>
                    <a:pt x="2294" y="1"/>
                  </a:moveTo>
                  <a:cubicBezTo>
                    <a:pt x="1947" y="1"/>
                    <a:pt x="1602" y="228"/>
                    <a:pt x="1553" y="683"/>
                  </a:cubicBezTo>
                  <a:lnTo>
                    <a:pt x="277" y="683"/>
                  </a:lnTo>
                  <a:cubicBezTo>
                    <a:pt x="143" y="683"/>
                    <a:pt x="36" y="773"/>
                    <a:pt x="18" y="897"/>
                  </a:cubicBezTo>
                  <a:cubicBezTo>
                    <a:pt x="0" y="1049"/>
                    <a:pt x="116" y="1183"/>
                    <a:pt x="268" y="1183"/>
                  </a:cubicBezTo>
                  <a:lnTo>
                    <a:pt x="1508" y="1183"/>
                  </a:lnTo>
                  <a:lnTo>
                    <a:pt x="1508" y="2048"/>
                  </a:lnTo>
                  <a:lnTo>
                    <a:pt x="1026" y="2048"/>
                  </a:lnTo>
                  <a:cubicBezTo>
                    <a:pt x="723" y="2048"/>
                    <a:pt x="482" y="2289"/>
                    <a:pt x="482" y="2592"/>
                  </a:cubicBezTo>
                  <a:lnTo>
                    <a:pt x="482" y="4323"/>
                  </a:lnTo>
                  <a:cubicBezTo>
                    <a:pt x="487" y="4488"/>
                    <a:pt x="609" y="4571"/>
                    <a:pt x="732" y="4571"/>
                  </a:cubicBezTo>
                  <a:cubicBezTo>
                    <a:pt x="855" y="4571"/>
                    <a:pt x="977" y="4488"/>
                    <a:pt x="982" y="4323"/>
                  </a:cubicBezTo>
                  <a:lnTo>
                    <a:pt x="982" y="2592"/>
                  </a:lnTo>
                  <a:cubicBezTo>
                    <a:pt x="982" y="2566"/>
                    <a:pt x="1000" y="2548"/>
                    <a:pt x="1026" y="2548"/>
                  </a:cubicBezTo>
                  <a:lnTo>
                    <a:pt x="1508" y="2548"/>
                  </a:lnTo>
                  <a:lnTo>
                    <a:pt x="1508" y="3056"/>
                  </a:lnTo>
                  <a:cubicBezTo>
                    <a:pt x="1508" y="3449"/>
                    <a:pt x="1802" y="3779"/>
                    <a:pt x="2195" y="3815"/>
                  </a:cubicBezTo>
                  <a:cubicBezTo>
                    <a:pt x="2221" y="3817"/>
                    <a:pt x="2247" y="3818"/>
                    <a:pt x="2272" y="3818"/>
                  </a:cubicBezTo>
                  <a:cubicBezTo>
                    <a:pt x="2683" y="3818"/>
                    <a:pt x="3016" y="3486"/>
                    <a:pt x="3016" y="3074"/>
                  </a:cubicBezTo>
                  <a:lnTo>
                    <a:pt x="3016" y="2548"/>
                  </a:lnTo>
                  <a:lnTo>
                    <a:pt x="5549" y="2548"/>
                  </a:lnTo>
                  <a:lnTo>
                    <a:pt x="5549" y="3056"/>
                  </a:lnTo>
                  <a:cubicBezTo>
                    <a:pt x="5549" y="3449"/>
                    <a:pt x="5835" y="3779"/>
                    <a:pt x="6227" y="3815"/>
                  </a:cubicBezTo>
                  <a:cubicBezTo>
                    <a:pt x="6253" y="3817"/>
                    <a:pt x="6279" y="3818"/>
                    <a:pt x="6304" y="3818"/>
                  </a:cubicBezTo>
                  <a:cubicBezTo>
                    <a:pt x="6716" y="3818"/>
                    <a:pt x="7048" y="3486"/>
                    <a:pt x="7048" y="3074"/>
                  </a:cubicBezTo>
                  <a:lnTo>
                    <a:pt x="7048" y="2548"/>
                  </a:lnTo>
                  <a:lnTo>
                    <a:pt x="9582" y="2548"/>
                  </a:lnTo>
                  <a:lnTo>
                    <a:pt x="9582" y="3056"/>
                  </a:lnTo>
                  <a:cubicBezTo>
                    <a:pt x="9582" y="3404"/>
                    <a:pt x="9805" y="3708"/>
                    <a:pt x="10144" y="3797"/>
                  </a:cubicBezTo>
                  <a:cubicBezTo>
                    <a:pt x="10211" y="3813"/>
                    <a:pt x="10277" y="3821"/>
                    <a:pt x="10341" y="3821"/>
                  </a:cubicBezTo>
                  <a:cubicBezTo>
                    <a:pt x="10764" y="3821"/>
                    <a:pt x="11107" y="3485"/>
                    <a:pt x="11107" y="3074"/>
                  </a:cubicBezTo>
                  <a:lnTo>
                    <a:pt x="11107" y="2548"/>
                  </a:lnTo>
                  <a:lnTo>
                    <a:pt x="11598" y="2548"/>
                  </a:lnTo>
                  <a:cubicBezTo>
                    <a:pt x="11598" y="2548"/>
                    <a:pt x="11598" y="2548"/>
                    <a:pt x="11598" y="2548"/>
                  </a:cubicBezTo>
                  <a:cubicBezTo>
                    <a:pt x="11740" y="2548"/>
                    <a:pt x="11598" y="16465"/>
                    <a:pt x="11651" y="16518"/>
                  </a:cubicBezTo>
                  <a:lnTo>
                    <a:pt x="10447" y="15956"/>
                  </a:lnTo>
                  <a:cubicBezTo>
                    <a:pt x="10412" y="15938"/>
                    <a:pt x="10375" y="15930"/>
                    <a:pt x="10339" y="15930"/>
                  </a:cubicBezTo>
                  <a:cubicBezTo>
                    <a:pt x="10248" y="15930"/>
                    <a:pt x="10162" y="15985"/>
                    <a:pt x="10117" y="16081"/>
                  </a:cubicBezTo>
                  <a:cubicBezTo>
                    <a:pt x="10063" y="16206"/>
                    <a:pt x="10117" y="16349"/>
                    <a:pt x="10242" y="16411"/>
                  </a:cubicBezTo>
                  <a:lnTo>
                    <a:pt x="11535" y="17009"/>
                  </a:lnTo>
                  <a:cubicBezTo>
                    <a:pt x="11596" y="17039"/>
                    <a:pt x="11660" y="17054"/>
                    <a:pt x="11723" y="17054"/>
                  </a:cubicBezTo>
                  <a:cubicBezTo>
                    <a:pt x="11829" y="17054"/>
                    <a:pt x="11933" y="17012"/>
                    <a:pt x="12017" y="16928"/>
                  </a:cubicBezTo>
                  <a:cubicBezTo>
                    <a:pt x="12097" y="16848"/>
                    <a:pt x="12142" y="16732"/>
                    <a:pt x="12142" y="16607"/>
                  </a:cubicBezTo>
                  <a:lnTo>
                    <a:pt x="12142" y="2592"/>
                  </a:lnTo>
                  <a:cubicBezTo>
                    <a:pt x="12142" y="2289"/>
                    <a:pt x="11901" y="2048"/>
                    <a:pt x="11598" y="2048"/>
                  </a:cubicBezTo>
                  <a:lnTo>
                    <a:pt x="11107" y="2048"/>
                  </a:lnTo>
                  <a:lnTo>
                    <a:pt x="11107" y="1183"/>
                  </a:lnTo>
                  <a:lnTo>
                    <a:pt x="12392" y="1183"/>
                  </a:lnTo>
                  <a:cubicBezTo>
                    <a:pt x="12517" y="1183"/>
                    <a:pt x="12633" y="1085"/>
                    <a:pt x="12642" y="960"/>
                  </a:cubicBezTo>
                  <a:cubicBezTo>
                    <a:pt x="12668" y="808"/>
                    <a:pt x="12543" y="683"/>
                    <a:pt x="12401" y="683"/>
                  </a:cubicBezTo>
                  <a:lnTo>
                    <a:pt x="11107" y="683"/>
                  </a:lnTo>
                  <a:cubicBezTo>
                    <a:pt x="11058" y="228"/>
                    <a:pt x="10710" y="1"/>
                    <a:pt x="10362" y="1"/>
                  </a:cubicBezTo>
                  <a:cubicBezTo>
                    <a:pt x="10014" y="1"/>
                    <a:pt x="9666" y="228"/>
                    <a:pt x="9617" y="683"/>
                  </a:cubicBezTo>
                  <a:lnTo>
                    <a:pt x="7075" y="683"/>
                  </a:lnTo>
                  <a:cubicBezTo>
                    <a:pt x="7021" y="228"/>
                    <a:pt x="6673" y="1"/>
                    <a:pt x="6327" y="1"/>
                  </a:cubicBezTo>
                  <a:cubicBezTo>
                    <a:pt x="5980" y="1"/>
                    <a:pt x="5634" y="228"/>
                    <a:pt x="5585" y="683"/>
                  </a:cubicBezTo>
                  <a:lnTo>
                    <a:pt x="3043" y="683"/>
                  </a:lnTo>
                  <a:cubicBezTo>
                    <a:pt x="2989" y="228"/>
                    <a:pt x="2641" y="1"/>
                    <a:pt x="2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9" name="Google Shape;15229;p121"/>
            <p:cNvSpPr/>
            <p:nvPr/>
          </p:nvSpPr>
          <p:spPr>
            <a:xfrm>
              <a:off x="2351254" y="2073110"/>
              <a:ext cx="138920" cy="123782"/>
            </a:xfrm>
            <a:custGeom>
              <a:avLst/>
              <a:gdLst/>
              <a:ahLst/>
              <a:cxnLst/>
              <a:rect l="l" t="t" r="r" b="b"/>
              <a:pathLst>
                <a:path w="6103" h="5438" extrusionOk="0">
                  <a:moveTo>
                    <a:pt x="3052" y="500"/>
                  </a:moveTo>
                  <a:cubicBezTo>
                    <a:pt x="3177" y="500"/>
                    <a:pt x="3275" y="571"/>
                    <a:pt x="3337" y="678"/>
                  </a:cubicBezTo>
                  <a:lnTo>
                    <a:pt x="3694" y="1401"/>
                  </a:lnTo>
                  <a:cubicBezTo>
                    <a:pt x="3810" y="1642"/>
                    <a:pt x="4042" y="1802"/>
                    <a:pt x="4301" y="1847"/>
                  </a:cubicBezTo>
                  <a:lnTo>
                    <a:pt x="5103" y="1963"/>
                  </a:lnTo>
                  <a:cubicBezTo>
                    <a:pt x="5353" y="1990"/>
                    <a:pt x="5460" y="2320"/>
                    <a:pt x="5273" y="2489"/>
                  </a:cubicBezTo>
                  <a:lnTo>
                    <a:pt x="4693" y="3060"/>
                  </a:lnTo>
                  <a:cubicBezTo>
                    <a:pt x="4506" y="3239"/>
                    <a:pt x="4417" y="3515"/>
                    <a:pt x="4461" y="3774"/>
                  </a:cubicBezTo>
                  <a:lnTo>
                    <a:pt x="4595" y="4568"/>
                  </a:lnTo>
                  <a:cubicBezTo>
                    <a:pt x="4637" y="4766"/>
                    <a:pt x="4467" y="4936"/>
                    <a:pt x="4288" y="4936"/>
                  </a:cubicBezTo>
                  <a:cubicBezTo>
                    <a:pt x="4241" y="4936"/>
                    <a:pt x="4193" y="4924"/>
                    <a:pt x="4149" y="4898"/>
                  </a:cubicBezTo>
                  <a:lnTo>
                    <a:pt x="3426" y="4523"/>
                  </a:lnTo>
                  <a:cubicBezTo>
                    <a:pt x="3310" y="4461"/>
                    <a:pt x="3181" y="4430"/>
                    <a:pt x="3052" y="4430"/>
                  </a:cubicBezTo>
                  <a:cubicBezTo>
                    <a:pt x="2922" y="4430"/>
                    <a:pt x="2793" y="4461"/>
                    <a:pt x="2677" y="4523"/>
                  </a:cubicBezTo>
                  <a:lnTo>
                    <a:pt x="1963" y="4898"/>
                  </a:lnTo>
                  <a:cubicBezTo>
                    <a:pt x="1915" y="4926"/>
                    <a:pt x="1863" y="4940"/>
                    <a:pt x="1812" y="4940"/>
                  </a:cubicBezTo>
                  <a:cubicBezTo>
                    <a:pt x="1749" y="4940"/>
                    <a:pt x="1687" y="4919"/>
                    <a:pt x="1633" y="4880"/>
                  </a:cubicBezTo>
                  <a:cubicBezTo>
                    <a:pt x="1535" y="4809"/>
                    <a:pt x="1490" y="4693"/>
                    <a:pt x="1508" y="4568"/>
                  </a:cubicBezTo>
                  <a:lnTo>
                    <a:pt x="1642" y="3774"/>
                  </a:lnTo>
                  <a:cubicBezTo>
                    <a:pt x="1687" y="3515"/>
                    <a:pt x="1597" y="3239"/>
                    <a:pt x="1410" y="3060"/>
                  </a:cubicBezTo>
                  <a:lnTo>
                    <a:pt x="830" y="2489"/>
                  </a:lnTo>
                  <a:cubicBezTo>
                    <a:pt x="643" y="2320"/>
                    <a:pt x="750" y="1990"/>
                    <a:pt x="1000" y="1963"/>
                  </a:cubicBezTo>
                  <a:lnTo>
                    <a:pt x="1803" y="1847"/>
                  </a:lnTo>
                  <a:cubicBezTo>
                    <a:pt x="2070" y="1802"/>
                    <a:pt x="2293" y="1642"/>
                    <a:pt x="2418" y="1401"/>
                  </a:cubicBezTo>
                  <a:lnTo>
                    <a:pt x="2775" y="678"/>
                  </a:lnTo>
                  <a:cubicBezTo>
                    <a:pt x="2829" y="571"/>
                    <a:pt x="2936" y="500"/>
                    <a:pt x="3052" y="500"/>
                  </a:cubicBezTo>
                  <a:close/>
                  <a:moveTo>
                    <a:pt x="3052" y="0"/>
                  </a:moveTo>
                  <a:cubicBezTo>
                    <a:pt x="2739" y="0"/>
                    <a:pt x="2463" y="179"/>
                    <a:pt x="2329" y="455"/>
                  </a:cubicBezTo>
                  <a:lnTo>
                    <a:pt x="1963" y="1178"/>
                  </a:lnTo>
                  <a:cubicBezTo>
                    <a:pt x="1919" y="1267"/>
                    <a:pt x="1829" y="1338"/>
                    <a:pt x="1731" y="1347"/>
                  </a:cubicBezTo>
                  <a:lnTo>
                    <a:pt x="928" y="1463"/>
                  </a:lnTo>
                  <a:cubicBezTo>
                    <a:pt x="277" y="1552"/>
                    <a:pt x="1" y="2391"/>
                    <a:pt x="482" y="2855"/>
                  </a:cubicBezTo>
                  <a:lnTo>
                    <a:pt x="1062" y="3417"/>
                  </a:lnTo>
                  <a:cubicBezTo>
                    <a:pt x="1134" y="3488"/>
                    <a:pt x="1169" y="3586"/>
                    <a:pt x="1151" y="3694"/>
                  </a:cubicBezTo>
                  <a:lnTo>
                    <a:pt x="1018" y="4487"/>
                  </a:lnTo>
                  <a:cubicBezTo>
                    <a:pt x="964" y="4791"/>
                    <a:pt x="1089" y="5094"/>
                    <a:pt x="1339" y="5281"/>
                  </a:cubicBezTo>
                  <a:cubicBezTo>
                    <a:pt x="1481" y="5383"/>
                    <a:pt x="1649" y="5435"/>
                    <a:pt x="1819" y="5435"/>
                  </a:cubicBezTo>
                  <a:cubicBezTo>
                    <a:pt x="1947" y="5435"/>
                    <a:pt x="2076" y="5405"/>
                    <a:pt x="2195" y="5344"/>
                  </a:cubicBezTo>
                  <a:lnTo>
                    <a:pt x="2909" y="4969"/>
                  </a:lnTo>
                  <a:cubicBezTo>
                    <a:pt x="2953" y="4942"/>
                    <a:pt x="3003" y="4929"/>
                    <a:pt x="3052" y="4929"/>
                  </a:cubicBezTo>
                  <a:cubicBezTo>
                    <a:pt x="3101" y="4929"/>
                    <a:pt x="3150" y="4942"/>
                    <a:pt x="3194" y="4969"/>
                  </a:cubicBezTo>
                  <a:lnTo>
                    <a:pt x="3917" y="5344"/>
                  </a:lnTo>
                  <a:cubicBezTo>
                    <a:pt x="4036" y="5408"/>
                    <a:pt x="4161" y="5437"/>
                    <a:pt x="4284" y="5437"/>
                  </a:cubicBezTo>
                  <a:cubicBezTo>
                    <a:pt x="4756" y="5437"/>
                    <a:pt x="5187" y="5005"/>
                    <a:pt x="5095" y="4487"/>
                  </a:cubicBezTo>
                  <a:lnTo>
                    <a:pt x="4952" y="3694"/>
                  </a:lnTo>
                  <a:cubicBezTo>
                    <a:pt x="4934" y="3586"/>
                    <a:pt x="4970" y="3488"/>
                    <a:pt x="5041" y="3417"/>
                  </a:cubicBezTo>
                  <a:lnTo>
                    <a:pt x="5621" y="2855"/>
                  </a:lnTo>
                  <a:cubicBezTo>
                    <a:pt x="6103" y="2391"/>
                    <a:pt x="5835" y="1552"/>
                    <a:pt x="5175" y="1463"/>
                  </a:cubicBezTo>
                  <a:lnTo>
                    <a:pt x="4372" y="1347"/>
                  </a:lnTo>
                  <a:cubicBezTo>
                    <a:pt x="4274" y="1338"/>
                    <a:pt x="4185" y="1267"/>
                    <a:pt x="4140" y="1178"/>
                  </a:cubicBezTo>
                  <a:lnTo>
                    <a:pt x="3783" y="455"/>
                  </a:lnTo>
                  <a:cubicBezTo>
                    <a:pt x="3640" y="179"/>
                    <a:pt x="3364"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0" name="Google Shape;15230;p121"/>
          <p:cNvGrpSpPr/>
          <p:nvPr/>
        </p:nvGrpSpPr>
        <p:grpSpPr>
          <a:xfrm>
            <a:off x="4274324" y="2107996"/>
            <a:ext cx="595357" cy="273278"/>
            <a:chOff x="2838622" y="2051986"/>
            <a:chExt cx="388488" cy="178321"/>
          </a:xfrm>
        </p:grpSpPr>
        <p:sp>
          <p:nvSpPr>
            <p:cNvPr id="15231" name="Google Shape;15231;p121"/>
            <p:cNvSpPr/>
            <p:nvPr/>
          </p:nvSpPr>
          <p:spPr>
            <a:xfrm>
              <a:off x="2838622" y="2051986"/>
              <a:ext cx="388488" cy="178321"/>
            </a:xfrm>
            <a:custGeom>
              <a:avLst/>
              <a:gdLst/>
              <a:ahLst/>
              <a:cxnLst/>
              <a:rect l="l" t="t" r="r" b="b"/>
              <a:pathLst>
                <a:path w="17067" h="7834" extrusionOk="0">
                  <a:moveTo>
                    <a:pt x="16352" y="500"/>
                  </a:moveTo>
                  <a:cubicBezTo>
                    <a:pt x="16468" y="500"/>
                    <a:pt x="16567" y="598"/>
                    <a:pt x="16567" y="723"/>
                  </a:cubicBezTo>
                  <a:lnTo>
                    <a:pt x="16567" y="3453"/>
                  </a:lnTo>
                  <a:cubicBezTo>
                    <a:pt x="16567" y="3569"/>
                    <a:pt x="16468" y="3667"/>
                    <a:pt x="16352" y="3667"/>
                  </a:cubicBezTo>
                  <a:lnTo>
                    <a:pt x="15095" y="3667"/>
                  </a:lnTo>
                  <a:cubicBezTo>
                    <a:pt x="14925" y="2793"/>
                    <a:pt x="14247" y="2008"/>
                    <a:pt x="13400" y="1704"/>
                  </a:cubicBezTo>
                  <a:lnTo>
                    <a:pt x="13400" y="500"/>
                  </a:lnTo>
                  <a:close/>
                  <a:moveTo>
                    <a:pt x="12543" y="2052"/>
                  </a:moveTo>
                  <a:cubicBezTo>
                    <a:pt x="13675" y="2052"/>
                    <a:pt x="14666" y="3057"/>
                    <a:pt x="14648" y="4202"/>
                  </a:cubicBezTo>
                  <a:cubicBezTo>
                    <a:pt x="14648" y="5490"/>
                    <a:pt x="13579" y="6347"/>
                    <a:pt x="12471" y="6347"/>
                  </a:cubicBezTo>
                  <a:cubicBezTo>
                    <a:pt x="11944" y="6347"/>
                    <a:pt x="11407" y="6153"/>
                    <a:pt x="10973" y="5719"/>
                  </a:cubicBezTo>
                  <a:cubicBezTo>
                    <a:pt x="9629" y="4374"/>
                    <a:pt x="10586" y="2052"/>
                    <a:pt x="12488" y="2052"/>
                  </a:cubicBezTo>
                  <a:cubicBezTo>
                    <a:pt x="12491" y="2052"/>
                    <a:pt x="12495" y="2052"/>
                    <a:pt x="12499" y="2052"/>
                  </a:cubicBezTo>
                  <a:cubicBezTo>
                    <a:pt x="12513" y="2052"/>
                    <a:pt x="12528" y="2052"/>
                    <a:pt x="12543" y="2052"/>
                  </a:cubicBezTo>
                  <a:close/>
                  <a:moveTo>
                    <a:pt x="14541" y="5888"/>
                  </a:moveTo>
                  <a:lnTo>
                    <a:pt x="15558" y="6914"/>
                  </a:lnTo>
                  <a:cubicBezTo>
                    <a:pt x="15717" y="7055"/>
                    <a:pt x="15607" y="7334"/>
                    <a:pt x="15390" y="7334"/>
                  </a:cubicBezTo>
                  <a:cubicBezTo>
                    <a:pt x="15387" y="7334"/>
                    <a:pt x="15383" y="7334"/>
                    <a:pt x="15380" y="7334"/>
                  </a:cubicBezTo>
                  <a:cubicBezTo>
                    <a:pt x="15318" y="7334"/>
                    <a:pt x="15255" y="7307"/>
                    <a:pt x="15202" y="7262"/>
                  </a:cubicBezTo>
                  <a:lnTo>
                    <a:pt x="14185" y="6245"/>
                  </a:lnTo>
                  <a:cubicBezTo>
                    <a:pt x="14309" y="6138"/>
                    <a:pt x="14434" y="6013"/>
                    <a:pt x="14541" y="5888"/>
                  </a:cubicBezTo>
                  <a:close/>
                  <a:moveTo>
                    <a:pt x="259" y="0"/>
                  </a:moveTo>
                  <a:cubicBezTo>
                    <a:pt x="116" y="0"/>
                    <a:pt x="0" y="125"/>
                    <a:pt x="0" y="268"/>
                  </a:cubicBezTo>
                  <a:lnTo>
                    <a:pt x="0" y="3453"/>
                  </a:lnTo>
                  <a:cubicBezTo>
                    <a:pt x="0" y="3830"/>
                    <a:pt x="297" y="4141"/>
                    <a:pt x="668" y="4141"/>
                  </a:cubicBezTo>
                  <a:cubicBezTo>
                    <a:pt x="683" y="4141"/>
                    <a:pt x="698" y="4141"/>
                    <a:pt x="714" y="4140"/>
                  </a:cubicBezTo>
                  <a:lnTo>
                    <a:pt x="9849" y="4140"/>
                  </a:lnTo>
                  <a:cubicBezTo>
                    <a:pt x="9815" y="5708"/>
                    <a:pt x="11117" y="6852"/>
                    <a:pt x="12520" y="6852"/>
                  </a:cubicBezTo>
                  <a:cubicBezTo>
                    <a:pt x="12937" y="6852"/>
                    <a:pt x="13363" y="6751"/>
                    <a:pt x="13765" y="6531"/>
                  </a:cubicBezTo>
                  <a:lnTo>
                    <a:pt x="14854" y="7619"/>
                  </a:lnTo>
                  <a:cubicBezTo>
                    <a:pt x="14992" y="7762"/>
                    <a:pt x="15186" y="7833"/>
                    <a:pt x="15381" y="7833"/>
                  </a:cubicBezTo>
                  <a:cubicBezTo>
                    <a:pt x="15576" y="7833"/>
                    <a:pt x="15773" y="7762"/>
                    <a:pt x="15915" y="7619"/>
                  </a:cubicBezTo>
                  <a:cubicBezTo>
                    <a:pt x="16201" y="7334"/>
                    <a:pt x="16201" y="6834"/>
                    <a:pt x="15915" y="6557"/>
                  </a:cubicBezTo>
                  <a:lnTo>
                    <a:pt x="14827" y="5469"/>
                  </a:lnTo>
                  <a:cubicBezTo>
                    <a:pt x="15041" y="5076"/>
                    <a:pt x="15148" y="4630"/>
                    <a:pt x="15148" y="4167"/>
                  </a:cubicBezTo>
                  <a:lnTo>
                    <a:pt x="16352" y="4167"/>
                  </a:lnTo>
                  <a:cubicBezTo>
                    <a:pt x="16745" y="4167"/>
                    <a:pt x="17066" y="3845"/>
                    <a:pt x="17066" y="3453"/>
                  </a:cubicBezTo>
                  <a:lnTo>
                    <a:pt x="17066" y="723"/>
                  </a:lnTo>
                  <a:cubicBezTo>
                    <a:pt x="17066" y="322"/>
                    <a:pt x="16745" y="0"/>
                    <a:pt x="16352" y="0"/>
                  </a:cubicBezTo>
                  <a:lnTo>
                    <a:pt x="4380" y="0"/>
                  </a:lnTo>
                  <a:cubicBezTo>
                    <a:pt x="4247" y="0"/>
                    <a:pt x="4131" y="99"/>
                    <a:pt x="4122" y="223"/>
                  </a:cubicBezTo>
                  <a:cubicBezTo>
                    <a:pt x="4104" y="375"/>
                    <a:pt x="4220" y="500"/>
                    <a:pt x="4363" y="500"/>
                  </a:cubicBezTo>
                  <a:lnTo>
                    <a:pt x="12900" y="500"/>
                  </a:lnTo>
                  <a:lnTo>
                    <a:pt x="12900" y="1579"/>
                  </a:lnTo>
                  <a:cubicBezTo>
                    <a:pt x="12764" y="1556"/>
                    <a:pt x="12627" y="1545"/>
                    <a:pt x="12492" y="1545"/>
                  </a:cubicBezTo>
                  <a:cubicBezTo>
                    <a:pt x="11269" y="1545"/>
                    <a:pt x="10118" y="2454"/>
                    <a:pt x="9894" y="3667"/>
                  </a:cubicBezTo>
                  <a:lnTo>
                    <a:pt x="714" y="3667"/>
                  </a:lnTo>
                  <a:cubicBezTo>
                    <a:pt x="598" y="3667"/>
                    <a:pt x="500" y="3578"/>
                    <a:pt x="500" y="3453"/>
                  </a:cubicBezTo>
                  <a:lnTo>
                    <a:pt x="500" y="580"/>
                  </a:lnTo>
                  <a:cubicBezTo>
                    <a:pt x="500" y="536"/>
                    <a:pt x="535" y="500"/>
                    <a:pt x="580" y="500"/>
                  </a:cubicBezTo>
                  <a:lnTo>
                    <a:pt x="3283" y="500"/>
                  </a:lnTo>
                  <a:cubicBezTo>
                    <a:pt x="3310" y="500"/>
                    <a:pt x="3337" y="491"/>
                    <a:pt x="3354" y="473"/>
                  </a:cubicBezTo>
                  <a:cubicBezTo>
                    <a:pt x="3560" y="259"/>
                    <a:pt x="3408" y="0"/>
                    <a:pt x="3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2" name="Google Shape;15232;p121"/>
            <p:cNvSpPr/>
            <p:nvPr/>
          </p:nvSpPr>
          <p:spPr>
            <a:xfrm>
              <a:off x="3081884" y="2110031"/>
              <a:ext cx="81376" cy="75093"/>
            </a:xfrm>
            <a:custGeom>
              <a:avLst/>
              <a:gdLst/>
              <a:ahLst/>
              <a:cxnLst/>
              <a:rect l="l" t="t" r="r" b="b"/>
              <a:pathLst>
                <a:path w="3575" h="3299" extrusionOk="0">
                  <a:moveTo>
                    <a:pt x="1788" y="1"/>
                  </a:moveTo>
                  <a:cubicBezTo>
                    <a:pt x="1387" y="1"/>
                    <a:pt x="978" y="149"/>
                    <a:pt x="643" y="484"/>
                  </a:cubicBezTo>
                  <a:cubicBezTo>
                    <a:pt x="1" y="1126"/>
                    <a:pt x="1" y="2170"/>
                    <a:pt x="643" y="2812"/>
                  </a:cubicBezTo>
                  <a:cubicBezTo>
                    <a:pt x="961" y="3135"/>
                    <a:pt x="1382" y="3298"/>
                    <a:pt x="1805" y="3298"/>
                  </a:cubicBezTo>
                  <a:cubicBezTo>
                    <a:pt x="2130" y="3298"/>
                    <a:pt x="2456" y="3202"/>
                    <a:pt x="2739" y="3008"/>
                  </a:cubicBezTo>
                  <a:cubicBezTo>
                    <a:pt x="2959" y="2847"/>
                    <a:pt x="2817" y="2553"/>
                    <a:pt x="2606" y="2553"/>
                  </a:cubicBezTo>
                  <a:cubicBezTo>
                    <a:pt x="2561" y="2553"/>
                    <a:pt x="2512" y="2566"/>
                    <a:pt x="2463" y="2598"/>
                  </a:cubicBezTo>
                  <a:cubicBezTo>
                    <a:pt x="2262" y="2733"/>
                    <a:pt x="2032" y="2800"/>
                    <a:pt x="1804" y="2800"/>
                  </a:cubicBezTo>
                  <a:cubicBezTo>
                    <a:pt x="1507" y="2800"/>
                    <a:pt x="1213" y="2686"/>
                    <a:pt x="991" y="2464"/>
                  </a:cubicBezTo>
                  <a:cubicBezTo>
                    <a:pt x="197" y="1608"/>
                    <a:pt x="921" y="495"/>
                    <a:pt x="1808" y="495"/>
                  </a:cubicBezTo>
                  <a:cubicBezTo>
                    <a:pt x="2078" y="495"/>
                    <a:pt x="2362" y="598"/>
                    <a:pt x="2623" y="840"/>
                  </a:cubicBezTo>
                  <a:cubicBezTo>
                    <a:pt x="2873" y="1081"/>
                    <a:pt x="2989" y="1429"/>
                    <a:pt x="2953" y="1786"/>
                  </a:cubicBezTo>
                  <a:cubicBezTo>
                    <a:pt x="2934" y="1964"/>
                    <a:pt x="3066" y="2062"/>
                    <a:pt x="3198" y="2062"/>
                  </a:cubicBezTo>
                  <a:cubicBezTo>
                    <a:pt x="3311" y="2062"/>
                    <a:pt x="3424" y="1991"/>
                    <a:pt x="3444" y="1840"/>
                  </a:cubicBezTo>
                  <a:cubicBezTo>
                    <a:pt x="3574" y="767"/>
                    <a:pt x="2701" y="1"/>
                    <a:pt x="17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33" name="Google Shape;15233;p121"/>
          <p:cNvGrpSpPr/>
          <p:nvPr/>
        </p:nvGrpSpPr>
        <p:grpSpPr>
          <a:xfrm>
            <a:off x="7067944" y="2009208"/>
            <a:ext cx="595357" cy="470858"/>
            <a:chOff x="3450250" y="1987614"/>
            <a:chExt cx="388488" cy="307248"/>
          </a:xfrm>
        </p:grpSpPr>
        <p:sp>
          <p:nvSpPr>
            <p:cNvPr id="15234" name="Google Shape;15234;p121"/>
            <p:cNvSpPr/>
            <p:nvPr/>
          </p:nvSpPr>
          <p:spPr>
            <a:xfrm>
              <a:off x="3450250" y="1987614"/>
              <a:ext cx="388488" cy="307248"/>
            </a:xfrm>
            <a:custGeom>
              <a:avLst/>
              <a:gdLst/>
              <a:ahLst/>
              <a:cxnLst/>
              <a:rect l="l" t="t" r="r" b="b"/>
              <a:pathLst>
                <a:path w="17067" h="13498" extrusionOk="0">
                  <a:moveTo>
                    <a:pt x="1115" y="0"/>
                  </a:moveTo>
                  <a:cubicBezTo>
                    <a:pt x="500" y="0"/>
                    <a:pt x="0" y="500"/>
                    <a:pt x="0" y="1116"/>
                  </a:cubicBezTo>
                  <a:lnTo>
                    <a:pt x="0" y="9555"/>
                  </a:lnTo>
                  <a:cubicBezTo>
                    <a:pt x="5" y="9721"/>
                    <a:pt x="129" y="9806"/>
                    <a:pt x="253" y="9806"/>
                  </a:cubicBezTo>
                  <a:cubicBezTo>
                    <a:pt x="374" y="9806"/>
                    <a:pt x="495" y="9723"/>
                    <a:pt x="500" y="9555"/>
                  </a:cubicBezTo>
                  <a:lnTo>
                    <a:pt x="500" y="3167"/>
                  </a:lnTo>
                  <a:lnTo>
                    <a:pt x="16567" y="3167"/>
                  </a:lnTo>
                  <a:lnTo>
                    <a:pt x="16567" y="12383"/>
                  </a:lnTo>
                  <a:cubicBezTo>
                    <a:pt x="16567" y="12722"/>
                    <a:pt x="16290" y="12998"/>
                    <a:pt x="15951" y="12998"/>
                  </a:cubicBezTo>
                  <a:lnTo>
                    <a:pt x="759" y="12998"/>
                  </a:lnTo>
                  <a:cubicBezTo>
                    <a:pt x="616" y="12998"/>
                    <a:pt x="500" y="12882"/>
                    <a:pt x="500" y="12731"/>
                  </a:cubicBezTo>
                  <a:lnTo>
                    <a:pt x="500" y="10661"/>
                  </a:lnTo>
                  <a:cubicBezTo>
                    <a:pt x="500" y="10634"/>
                    <a:pt x="491" y="10608"/>
                    <a:pt x="464" y="10581"/>
                  </a:cubicBezTo>
                  <a:cubicBezTo>
                    <a:pt x="394" y="10517"/>
                    <a:pt x="320" y="10490"/>
                    <a:pt x="252" y="10490"/>
                  </a:cubicBezTo>
                  <a:cubicBezTo>
                    <a:pt x="113" y="10490"/>
                    <a:pt x="0" y="10603"/>
                    <a:pt x="0" y="10741"/>
                  </a:cubicBezTo>
                  <a:lnTo>
                    <a:pt x="0" y="12383"/>
                  </a:lnTo>
                  <a:cubicBezTo>
                    <a:pt x="0" y="12998"/>
                    <a:pt x="500" y="13498"/>
                    <a:pt x="1115" y="13498"/>
                  </a:cubicBezTo>
                  <a:lnTo>
                    <a:pt x="15951" y="13498"/>
                  </a:lnTo>
                  <a:cubicBezTo>
                    <a:pt x="16567" y="13498"/>
                    <a:pt x="17066" y="12998"/>
                    <a:pt x="17066" y="12383"/>
                  </a:cubicBezTo>
                  <a:lnTo>
                    <a:pt x="17066" y="1116"/>
                  </a:lnTo>
                  <a:cubicBezTo>
                    <a:pt x="17066" y="500"/>
                    <a:pt x="16567" y="0"/>
                    <a:pt x="15951" y="0"/>
                  </a:cubicBezTo>
                  <a:lnTo>
                    <a:pt x="14158" y="0"/>
                  </a:lnTo>
                  <a:cubicBezTo>
                    <a:pt x="14024" y="0"/>
                    <a:pt x="13917" y="90"/>
                    <a:pt x="13899" y="215"/>
                  </a:cubicBezTo>
                  <a:cubicBezTo>
                    <a:pt x="13881" y="366"/>
                    <a:pt x="13997" y="500"/>
                    <a:pt x="14149" y="500"/>
                  </a:cubicBezTo>
                  <a:lnTo>
                    <a:pt x="15951" y="500"/>
                  </a:lnTo>
                  <a:cubicBezTo>
                    <a:pt x="16290" y="500"/>
                    <a:pt x="16567" y="777"/>
                    <a:pt x="16567" y="1116"/>
                  </a:cubicBezTo>
                  <a:lnTo>
                    <a:pt x="16567" y="2668"/>
                  </a:lnTo>
                  <a:lnTo>
                    <a:pt x="500" y="2668"/>
                  </a:lnTo>
                  <a:lnTo>
                    <a:pt x="500" y="1116"/>
                  </a:lnTo>
                  <a:cubicBezTo>
                    <a:pt x="500" y="777"/>
                    <a:pt x="776" y="500"/>
                    <a:pt x="1115" y="500"/>
                  </a:cubicBezTo>
                  <a:lnTo>
                    <a:pt x="12963" y="500"/>
                  </a:lnTo>
                  <a:cubicBezTo>
                    <a:pt x="13284" y="491"/>
                    <a:pt x="13302" y="9"/>
                    <a:pt x="12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5" name="Google Shape;15235;p121"/>
            <p:cNvSpPr/>
            <p:nvPr/>
          </p:nvSpPr>
          <p:spPr>
            <a:xfrm>
              <a:off x="3488423" y="2005483"/>
              <a:ext cx="41451" cy="35555"/>
            </a:xfrm>
            <a:custGeom>
              <a:avLst/>
              <a:gdLst/>
              <a:ahLst/>
              <a:cxnLst/>
              <a:rect l="l" t="t" r="r" b="b"/>
              <a:pathLst>
                <a:path w="1821" h="1562" extrusionOk="0">
                  <a:moveTo>
                    <a:pt x="786" y="500"/>
                  </a:moveTo>
                  <a:cubicBezTo>
                    <a:pt x="946" y="500"/>
                    <a:pt x="1071" y="625"/>
                    <a:pt x="1071" y="786"/>
                  </a:cubicBezTo>
                  <a:cubicBezTo>
                    <a:pt x="1071" y="937"/>
                    <a:pt x="946" y="1062"/>
                    <a:pt x="786" y="1062"/>
                  </a:cubicBezTo>
                  <a:cubicBezTo>
                    <a:pt x="411" y="1053"/>
                    <a:pt x="411" y="509"/>
                    <a:pt x="786" y="500"/>
                  </a:cubicBezTo>
                  <a:close/>
                  <a:moveTo>
                    <a:pt x="786" y="1"/>
                  </a:moveTo>
                  <a:cubicBezTo>
                    <a:pt x="357" y="1"/>
                    <a:pt x="0" y="348"/>
                    <a:pt x="0" y="786"/>
                  </a:cubicBezTo>
                  <a:cubicBezTo>
                    <a:pt x="0" y="1214"/>
                    <a:pt x="357" y="1562"/>
                    <a:pt x="786" y="1562"/>
                  </a:cubicBezTo>
                  <a:cubicBezTo>
                    <a:pt x="1820" y="1526"/>
                    <a:pt x="1820"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6" name="Google Shape;15236;p121"/>
            <p:cNvSpPr/>
            <p:nvPr/>
          </p:nvSpPr>
          <p:spPr>
            <a:xfrm>
              <a:off x="3533106" y="2005483"/>
              <a:ext cx="41428" cy="35555"/>
            </a:xfrm>
            <a:custGeom>
              <a:avLst/>
              <a:gdLst/>
              <a:ahLst/>
              <a:cxnLst/>
              <a:rect l="l" t="t" r="r" b="b"/>
              <a:pathLst>
                <a:path w="1820" h="1562" extrusionOk="0">
                  <a:moveTo>
                    <a:pt x="776" y="500"/>
                  </a:moveTo>
                  <a:cubicBezTo>
                    <a:pt x="937" y="500"/>
                    <a:pt x="1062" y="625"/>
                    <a:pt x="1062" y="786"/>
                  </a:cubicBezTo>
                  <a:cubicBezTo>
                    <a:pt x="1062" y="937"/>
                    <a:pt x="937" y="1062"/>
                    <a:pt x="776" y="1062"/>
                  </a:cubicBezTo>
                  <a:cubicBezTo>
                    <a:pt x="402" y="1053"/>
                    <a:pt x="402" y="509"/>
                    <a:pt x="776" y="500"/>
                  </a:cubicBezTo>
                  <a:close/>
                  <a:moveTo>
                    <a:pt x="776" y="1"/>
                  </a:moveTo>
                  <a:cubicBezTo>
                    <a:pt x="348" y="1"/>
                    <a:pt x="0" y="348"/>
                    <a:pt x="0" y="786"/>
                  </a:cubicBezTo>
                  <a:cubicBezTo>
                    <a:pt x="0" y="1214"/>
                    <a:pt x="348" y="1562"/>
                    <a:pt x="776" y="1562"/>
                  </a:cubicBezTo>
                  <a:cubicBezTo>
                    <a:pt x="1820" y="1526"/>
                    <a:pt x="1820" y="36"/>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7" name="Google Shape;15237;p121"/>
            <p:cNvSpPr/>
            <p:nvPr/>
          </p:nvSpPr>
          <p:spPr>
            <a:xfrm>
              <a:off x="3577561" y="2005483"/>
              <a:ext cx="41451" cy="35555"/>
            </a:xfrm>
            <a:custGeom>
              <a:avLst/>
              <a:gdLst/>
              <a:ahLst/>
              <a:cxnLst/>
              <a:rect l="l" t="t" r="r" b="b"/>
              <a:pathLst>
                <a:path w="1821" h="1562" extrusionOk="0">
                  <a:moveTo>
                    <a:pt x="786" y="500"/>
                  </a:moveTo>
                  <a:cubicBezTo>
                    <a:pt x="938" y="500"/>
                    <a:pt x="1062" y="625"/>
                    <a:pt x="1062" y="786"/>
                  </a:cubicBezTo>
                  <a:cubicBezTo>
                    <a:pt x="1062" y="937"/>
                    <a:pt x="938" y="1062"/>
                    <a:pt x="786" y="1062"/>
                  </a:cubicBezTo>
                  <a:cubicBezTo>
                    <a:pt x="411" y="1053"/>
                    <a:pt x="411" y="509"/>
                    <a:pt x="786" y="500"/>
                  </a:cubicBezTo>
                  <a:close/>
                  <a:moveTo>
                    <a:pt x="786" y="1"/>
                  </a:moveTo>
                  <a:cubicBezTo>
                    <a:pt x="349" y="1"/>
                    <a:pt x="1" y="348"/>
                    <a:pt x="1" y="786"/>
                  </a:cubicBezTo>
                  <a:cubicBezTo>
                    <a:pt x="1" y="1214"/>
                    <a:pt x="349" y="1562"/>
                    <a:pt x="786" y="1562"/>
                  </a:cubicBezTo>
                  <a:cubicBezTo>
                    <a:pt x="1821" y="1526"/>
                    <a:pt x="1821" y="36"/>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8" name="Google Shape;15238;p121"/>
            <p:cNvSpPr/>
            <p:nvPr/>
          </p:nvSpPr>
          <p:spPr>
            <a:xfrm>
              <a:off x="3535951" y="2165913"/>
              <a:ext cx="62961" cy="62961"/>
            </a:xfrm>
            <a:custGeom>
              <a:avLst/>
              <a:gdLst/>
              <a:ahLst/>
              <a:cxnLst/>
              <a:rect l="l" t="t" r="r" b="b"/>
              <a:pathLst>
                <a:path w="2766" h="2766" extrusionOk="0">
                  <a:moveTo>
                    <a:pt x="2266" y="500"/>
                  </a:moveTo>
                  <a:lnTo>
                    <a:pt x="2266" y="2266"/>
                  </a:lnTo>
                  <a:lnTo>
                    <a:pt x="500" y="2266"/>
                  </a:lnTo>
                  <a:lnTo>
                    <a:pt x="500" y="500"/>
                  </a:lnTo>
                  <a:close/>
                  <a:moveTo>
                    <a:pt x="250" y="0"/>
                  </a:moveTo>
                  <a:cubicBezTo>
                    <a:pt x="116" y="0"/>
                    <a:pt x="0" y="107"/>
                    <a:pt x="0" y="250"/>
                  </a:cubicBezTo>
                  <a:lnTo>
                    <a:pt x="0" y="2516"/>
                  </a:lnTo>
                  <a:cubicBezTo>
                    <a:pt x="0" y="2650"/>
                    <a:pt x="116" y="2766"/>
                    <a:pt x="250" y="2766"/>
                  </a:cubicBezTo>
                  <a:lnTo>
                    <a:pt x="2516" y="2766"/>
                  </a:lnTo>
                  <a:cubicBezTo>
                    <a:pt x="2658" y="2766"/>
                    <a:pt x="2766" y="2650"/>
                    <a:pt x="2766" y="2516"/>
                  </a:cubicBezTo>
                  <a:lnTo>
                    <a:pt x="2766" y="250"/>
                  </a:lnTo>
                  <a:cubicBezTo>
                    <a:pt x="2766" y="107"/>
                    <a:pt x="2658"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9" name="Google Shape;15239;p121"/>
            <p:cNvSpPr/>
            <p:nvPr/>
          </p:nvSpPr>
          <p:spPr>
            <a:xfrm>
              <a:off x="3612501" y="2114333"/>
              <a:ext cx="62961" cy="114541"/>
            </a:xfrm>
            <a:custGeom>
              <a:avLst/>
              <a:gdLst/>
              <a:ahLst/>
              <a:cxnLst/>
              <a:rect l="l" t="t" r="r" b="b"/>
              <a:pathLst>
                <a:path w="2766" h="5032" extrusionOk="0">
                  <a:moveTo>
                    <a:pt x="2266" y="500"/>
                  </a:moveTo>
                  <a:lnTo>
                    <a:pt x="2266" y="4532"/>
                  </a:lnTo>
                  <a:lnTo>
                    <a:pt x="500" y="4532"/>
                  </a:lnTo>
                  <a:lnTo>
                    <a:pt x="500" y="500"/>
                  </a:lnTo>
                  <a:close/>
                  <a:moveTo>
                    <a:pt x="250" y="0"/>
                  </a:moveTo>
                  <a:cubicBezTo>
                    <a:pt x="116" y="0"/>
                    <a:pt x="0" y="107"/>
                    <a:pt x="0" y="250"/>
                  </a:cubicBezTo>
                  <a:lnTo>
                    <a:pt x="0" y="4782"/>
                  </a:lnTo>
                  <a:cubicBezTo>
                    <a:pt x="0" y="4916"/>
                    <a:pt x="116" y="5032"/>
                    <a:pt x="250" y="5032"/>
                  </a:cubicBezTo>
                  <a:lnTo>
                    <a:pt x="2516" y="5032"/>
                  </a:lnTo>
                  <a:cubicBezTo>
                    <a:pt x="2659" y="5032"/>
                    <a:pt x="2766" y="4916"/>
                    <a:pt x="2766" y="4782"/>
                  </a:cubicBezTo>
                  <a:lnTo>
                    <a:pt x="2766" y="250"/>
                  </a:lnTo>
                  <a:cubicBezTo>
                    <a:pt x="2766" y="107"/>
                    <a:pt x="2659" y="0"/>
                    <a:pt x="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0" name="Google Shape;15240;p121"/>
            <p:cNvSpPr/>
            <p:nvPr/>
          </p:nvSpPr>
          <p:spPr>
            <a:xfrm>
              <a:off x="3689871" y="2183371"/>
              <a:ext cx="63166" cy="46322"/>
            </a:xfrm>
            <a:custGeom>
              <a:avLst/>
              <a:gdLst/>
              <a:ahLst/>
              <a:cxnLst/>
              <a:rect l="l" t="t" r="r" b="b"/>
              <a:pathLst>
                <a:path w="2775" h="2035" extrusionOk="0">
                  <a:moveTo>
                    <a:pt x="2275" y="500"/>
                  </a:moveTo>
                  <a:lnTo>
                    <a:pt x="2275" y="1535"/>
                  </a:lnTo>
                  <a:lnTo>
                    <a:pt x="509" y="1535"/>
                  </a:lnTo>
                  <a:lnTo>
                    <a:pt x="509" y="500"/>
                  </a:lnTo>
                  <a:close/>
                  <a:moveTo>
                    <a:pt x="250" y="0"/>
                  </a:moveTo>
                  <a:cubicBezTo>
                    <a:pt x="116" y="0"/>
                    <a:pt x="0" y="107"/>
                    <a:pt x="0" y="250"/>
                  </a:cubicBezTo>
                  <a:lnTo>
                    <a:pt x="0" y="1785"/>
                  </a:lnTo>
                  <a:cubicBezTo>
                    <a:pt x="0" y="1918"/>
                    <a:pt x="116" y="2034"/>
                    <a:pt x="250" y="2034"/>
                  </a:cubicBezTo>
                  <a:lnTo>
                    <a:pt x="2525" y="2034"/>
                  </a:lnTo>
                  <a:cubicBezTo>
                    <a:pt x="2659" y="2034"/>
                    <a:pt x="2775" y="1918"/>
                    <a:pt x="2775" y="1785"/>
                  </a:cubicBezTo>
                  <a:lnTo>
                    <a:pt x="2775" y="250"/>
                  </a:lnTo>
                  <a:cubicBezTo>
                    <a:pt x="2775" y="107"/>
                    <a:pt x="2659" y="0"/>
                    <a:pt x="2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1" name="Google Shape;15241;p121"/>
          <p:cNvGrpSpPr/>
          <p:nvPr/>
        </p:nvGrpSpPr>
        <p:grpSpPr>
          <a:xfrm>
            <a:off x="8290351" y="863900"/>
            <a:ext cx="123600" cy="3239150"/>
            <a:chOff x="8290351" y="863900"/>
            <a:chExt cx="123600" cy="3239150"/>
          </a:xfrm>
        </p:grpSpPr>
        <p:sp>
          <p:nvSpPr>
            <p:cNvPr id="15242" name="Google Shape;15242;p12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3" name="Google Shape;15243;p12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4" name="Google Shape;15244;p12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5" name="Google Shape;15245;p12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6" name="Google Shape;15246;p12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7" name="Google Shape;15247;p121"/>
          <p:cNvSpPr/>
          <p:nvPr/>
        </p:nvSpPr>
        <p:spPr>
          <a:xfrm>
            <a:off x="8291538" y="37947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251"/>
        <p:cNvGrpSpPr/>
        <p:nvPr/>
      </p:nvGrpSpPr>
      <p:grpSpPr>
        <a:xfrm>
          <a:off x="0" y="0"/>
          <a:ext cx="0" cy="0"/>
          <a:chOff x="0" y="0"/>
          <a:chExt cx="0" cy="0"/>
        </a:xfrm>
      </p:grpSpPr>
      <p:sp>
        <p:nvSpPr>
          <p:cNvPr id="15252" name="Google Shape;15252;p12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53" name="Google Shape;15253;p12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254" name="Google Shape;15254;p12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Alternative infographics</a:t>
            </a:r>
            <a:endParaRPr/>
          </a:p>
        </p:txBody>
      </p:sp>
      <p:sp>
        <p:nvSpPr>
          <p:cNvPr id="15255" name="Google Shape;15255;p122"/>
          <p:cNvSpPr txBox="1">
            <a:spLocks noGrp="1"/>
          </p:cNvSpPr>
          <p:nvPr>
            <p:ph type="subTitle" idx="1"/>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hlinkshowjump?jump=previousslide"/>
              </a:rPr>
              <a:t>Back</a:t>
            </a:r>
            <a:endParaRPr/>
          </a:p>
        </p:txBody>
      </p:sp>
      <p:sp>
        <p:nvSpPr>
          <p:cNvPr id="15256" name="Google Shape;15256;p122"/>
          <p:cNvSpPr txBox="1">
            <a:spLocks noGrp="1"/>
          </p:cNvSpPr>
          <p:nvPr>
            <p:ph type="subTitle" idx="2"/>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uFill>
                  <a:noFill/>
                </a:uFill>
                <a:hlinkClick r:id="" action="ppaction://hlinkshowjump?jump=nextslide"/>
              </a:rPr>
              <a:t>Next</a:t>
            </a:r>
            <a:endParaRPr/>
          </a:p>
        </p:txBody>
      </p:sp>
      <p:grpSp>
        <p:nvGrpSpPr>
          <p:cNvPr id="15257" name="Google Shape;15257;p122"/>
          <p:cNvGrpSpPr/>
          <p:nvPr/>
        </p:nvGrpSpPr>
        <p:grpSpPr>
          <a:xfrm>
            <a:off x="8290351" y="863900"/>
            <a:ext cx="123600" cy="3239150"/>
            <a:chOff x="8290351" y="863900"/>
            <a:chExt cx="123600" cy="3239150"/>
          </a:xfrm>
        </p:grpSpPr>
        <p:sp>
          <p:nvSpPr>
            <p:cNvPr id="15258" name="Google Shape;15258;p12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9" name="Google Shape;15259;p122"/>
            <p:cNvSpPr/>
            <p:nvPr/>
          </p:nvSpPr>
          <p:spPr>
            <a:xfrm>
              <a:off x="8290425" y="86390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0" name="Google Shape;15260;p122"/>
            <p:cNvSpPr/>
            <p:nvPr/>
          </p:nvSpPr>
          <p:spPr>
            <a:xfrm>
              <a:off x="8291550" y="3984250"/>
              <a:ext cx="122400" cy="118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1" name="Google Shape;15261;p12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2" name="Google Shape;15262;p12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63" name="Google Shape;15263;p122"/>
          <p:cNvSpPr/>
          <p:nvPr/>
        </p:nvSpPr>
        <p:spPr>
          <a:xfrm>
            <a:off x="8291538" y="3834042"/>
            <a:ext cx="122400" cy="79800"/>
          </a:xfrm>
          <a:prstGeom prst="rect">
            <a:avLst/>
          </a:prstGeom>
          <a:solidFill>
            <a:schemeClr val="bg1">
              <a:lumMod val="7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64" name="Google Shape;15264;p122"/>
          <p:cNvCxnSpPr>
            <a:stCxn id="15265" idx="3"/>
            <a:endCxn id="15266" idx="3"/>
          </p:cNvCxnSpPr>
          <p:nvPr/>
        </p:nvCxnSpPr>
        <p:spPr>
          <a:xfrm flipH="1">
            <a:off x="2562165" y="3848727"/>
            <a:ext cx="288600" cy="2400"/>
          </a:xfrm>
          <a:prstGeom prst="straightConnector1">
            <a:avLst/>
          </a:prstGeom>
          <a:noFill/>
          <a:ln w="9525" cap="flat" cmpd="sng">
            <a:solidFill>
              <a:schemeClr val="dk1"/>
            </a:solidFill>
            <a:prstDash val="solid"/>
            <a:round/>
            <a:headEnd type="none" w="med" len="med"/>
            <a:tailEnd type="none" w="med" len="med"/>
          </a:ln>
        </p:spPr>
      </p:cxnSp>
      <p:cxnSp>
        <p:nvCxnSpPr>
          <p:cNvPr id="15267" name="Google Shape;15267;p122"/>
          <p:cNvCxnSpPr>
            <a:stCxn id="15268" idx="3"/>
            <a:endCxn id="15269" idx="3"/>
          </p:cNvCxnSpPr>
          <p:nvPr/>
        </p:nvCxnSpPr>
        <p:spPr>
          <a:xfrm flipH="1">
            <a:off x="2562165" y="3135127"/>
            <a:ext cx="288600" cy="2400"/>
          </a:xfrm>
          <a:prstGeom prst="straightConnector1">
            <a:avLst/>
          </a:prstGeom>
          <a:noFill/>
          <a:ln w="9525" cap="flat" cmpd="sng">
            <a:solidFill>
              <a:schemeClr val="dk1"/>
            </a:solidFill>
            <a:prstDash val="solid"/>
            <a:round/>
            <a:headEnd type="none" w="med" len="med"/>
            <a:tailEnd type="none" w="med" len="med"/>
          </a:ln>
        </p:spPr>
      </p:cxnSp>
      <p:cxnSp>
        <p:nvCxnSpPr>
          <p:cNvPr id="15270" name="Google Shape;15270;p122"/>
          <p:cNvCxnSpPr>
            <a:stCxn id="15271" idx="3"/>
            <a:endCxn id="15272" idx="3"/>
          </p:cNvCxnSpPr>
          <p:nvPr/>
        </p:nvCxnSpPr>
        <p:spPr>
          <a:xfrm flipH="1">
            <a:off x="2562165" y="2421527"/>
            <a:ext cx="288600" cy="2100"/>
          </a:xfrm>
          <a:prstGeom prst="straightConnector1">
            <a:avLst/>
          </a:prstGeom>
          <a:noFill/>
          <a:ln w="9525" cap="flat" cmpd="sng">
            <a:solidFill>
              <a:schemeClr val="dk1"/>
            </a:solidFill>
            <a:prstDash val="solid"/>
            <a:round/>
            <a:headEnd type="none" w="med" len="med"/>
            <a:tailEnd type="none" w="med" len="med"/>
          </a:ln>
        </p:spPr>
      </p:cxnSp>
      <p:cxnSp>
        <p:nvCxnSpPr>
          <p:cNvPr id="15273" name="Google Shape;15273;p122"/>
          <p:cNvCxnSpPr>
            <a:stCxn id="15274" idx="3"/>
            <a:endCxn id="15275" idx="3"/>
          </p:cNvCxnSpPr>
          <p:nvPr/>
        </p:nvCxnSpPr>
        <p:spPr>
          <a:xfrm flipH="1">
            <a:off x="2562165" y="1707930"/>
            <a:ext cx="288600" cy="1800"/>
          </a:xfrm>
          <a:prstGeom prst="straightConnector1">
            <a:avLst/>
          </a:prstGeom>
          <a:noFill/>
          <a:ln w="9525" cap="flat" cmpd="sng">
            <a:solidFill>
              <a:schemeClr val="dk1"/>
            </a:solidFill>
            <a:prstDash val="solid"/>
            <a:round/>
            <a:headEnd type="none" w="med" len="med"/>
            <a:tailEnd type="none" w="med" len="med"/>
          </a:ln>
        </p:spPr>
      </p:cxnSp>
      <p:sp>
        <p:nvSpPr>
          <p:cNvPr id="15275" name="Google Shape;15275;p122"/>
          <p:cNvSpPr txBox="1"/>
          <p:nvPr/>
        </p:nvSpPr>
        <p:spPr>
          <a:xfrm>
            <a:off x="1085876" y="1535485"/>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01</a:t>
            </a:r>
            <a:endParaRPr sz="2000">
              <a:solidFill>
                <a:schemeClr val="dk1"/>
              </a:solidFill>
              <a:latin typeface="Nanum Gothic Coding"/>
              <a:ea typeface="Nanum Gothic Coding"/>
              <a:cs typeface="Nanum Gothic Coding"/>
              <a:sym typeface="Nanum Gothic Coding"/>
            </a:endParaRPr>
          </a:p>
        </p:txBody>
      </p:sp>
      <p:sp>
        <p:nvSpPr>
          <p:cNvPr id="15272" name="Google Shape;15272;p122"/>
          <p:cNvSpPr txBox="1"/>
          <p:nvPr/>
        </p:nvSpPr>
        <p:spPr>
          <a:xfrm>
            <a:off x="1085876" y="22492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02</a:t>
            </a:r>
            <a:endParaRPr sz="2000">
              <a:solidFill>
                <a:schemeClr val="dk1"/>
              </a:solidFill>
              <a:latin typeface="Nanum Gothic Coding"/>
              <a:ea typeface="Nanum Gothic Coding"/>
              <a:cs typeface="Nanum Gothic Coding"/>
              <a:sym typeface="Nanum Gothic Coding"/>
            </a:endParaRPr>
          </a:p>
        </p:txBody>
      </p:sp>
      <p:sp>
        <p:nvSpPr>
          <p:cNvPr id="15269" name="Google Shape;15269;p122"/>
          <p:cNvSpPr txBox="1"/>
          <p:nvPr/>
        </p:nvSpPr>
        <p:spPr>
          <a:xfrm>
            <a:off x="1085876" y="29630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03</a:t>
            </a:r>
            <a:endParaRPr sz="2000">
              <a:solidFill>
                <a:schemeClr val="dk1"/>
              </a:solidFill>
              <a:latin typeface="Nanum Gothic Coding"/>
              <a:ea typeface="Nanum Gothic Coding"/>
              <a:cs typeface="Nanum Gothic Coding"/>
              <a:sym typeface="Nanum Gothic Coding"/>
            </a:endParaRPr>
          </a:p>
        </p:txBody>
      </p:sp>
      <p:sp>
        <p:nvSpPr>
          <p:cNvPr id="15266" name="Google Shape;15266;p122"/>
          <p:cNvSpPr txBox="1"/>
          <p:nvPr/>
        </p:nvSpPr>
        <p:spPr>
          <a:xfrm>
            <a:off x="1085876" y="3676884"/>
            <a:ext cx="1476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Stage 04</a:t>
            </a:r>
            <a:endParaRPr sz="2000">
              <a:solidFill>
                <a:schemeClr val="dk1"/>
              </a:solidFill>
              <a:latin typeface="Nanum Gothic Coding"/>
              <a:ea typeface="Nanum Gothic Coding"/>
              <a:cs typeface="Nanum Gothic Coding"/>
              <a:sym typeface="Nanum Gothic Coding"/>
            </a:endParaRPr>
          </a:p>
        </p:txBody>
      </p:sp>
      <p:sp>
        <p:nvSpPr>
          <p:cNvPr id="15276" name="Google Shape;15276;p122"/>
          <p:cNvSpPr txBox="1"/>
          <p:nvPr/>
        </p:nvSpPr>
        <p:spPr>
          <a:xfrm>
            <a:off x="3638300" y="178851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Mercury</a:t>
            </a:r>
            <a:endParaRPr sz="2000">
              <a:solidFill>
                <a:schemeClr val="dk1"/>
              </a:solidFill>
              <a:latin typeface="Nanum Gothic Coding"/>
              <a:ea typeface="Nanum Gothic Coding"/>
              <a:cs typeface="Nanum Gothic Coding"/>
              <a:sym typeface="Nanum Gothic Coding"/>
            </a:endParaRPr>
          </a:p>
        </p:txBody>
      </p:sp>
      <p:sp>
        <p:nvSpPr>
          <p:cNvPr id="15277" name="Google Shape;15277;p122"/>
          <p:cNvSpPr txBox="1"/>
          <p:nvPr/>
        </p:nvSpPr>
        <p:spPr>
          <a:xfrm>
            <a:off x="3638300" y="2029256"/>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the smallest planet in the Solar System</a:t>
            </a:r>
            <a:endParaRPr>
              <a:solidFill>
                <a:schemeClr val="dk1"/>
              </a:solidFill>
              <a:latin typeface="Dosis"/>
              <a:ea typeface="Dosis"/>
              <a:cs typeface="Dosis"/>
              <a:sym typeface="Dosis"/>
            </a:endParaRPr>
          </a:p>
        </p:txBody>
      </p:sp>
      <p:sp>
        <p:nvSpPr>
          <p:cNvPr id="15278" name="Google Shape;15278;p122"/>
          <p:cNvSpPr txBox="1"/>
          <p:nvPr/>
        </p:nvSpPr>
        <p:spPr>
          <a:xfrm>
            <a:off x="4341200" y="1363712"/>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01</a:t>
            </a:r>
            <a:endParaRPr sz="2500">
              <a:solidFill>
                <a:schemeClr val="dk1"/>
              </a:solidFill>
              <a:latin typeface="Nanum Gothic Coding"/>
              <a:ea typeface="Nanum Gothic Coding"/>
              <a:cs typeface="Nanum Gothic Coding"/>
              <a:sym typeface="Nanum Gothic Coding"/>
            </a:endParaRPr>
          </a:p>
        </p:txBody>
      </p:sp>
      <p:sp>
        <p:nvSpPr>
          <p:cNvPr id="15274" name="Google Shape;15274;p122"/>
          <p:cNvSpPr/>
          <p:nvPr/>
        </p:nvSpPr>
        <p:spPr>
          <a:xfrm flipH="1">
            <a:off x="2850765" y="1416180"/>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lumMod val="75000"/>
                </a:schemeClr>
              </a:solidFill>
            </a:endParaRPr>
          </a:p>
        </p:txBody>
      </p:sp>
      <p:sp>
        <p:nvSpPr>
          <p:cNvPr id="15271" name="Google Shape;15271;p122"/>
          <p:cNvSpPr/>
          <p:nvPr/>
        </p:nvSpPr>
        <p:spPr>
          <a:xfrm flipH="1">
            <a:off x="2850765" y="21297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8" name="Google Shape;15268;p122"/>
          <p:cNvSpPr/>
          <p:nvPr/>
        </p:nvSpPr>
        <p:spPr>
          <a:xfrm flipH="1">
            <a:off x="2850765" y="28433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5" name="Google Shape;15265;p122"/>
          <p:cNvSpPr/>
          <p:nvPr/>
        </p:nvSpPr>
        <p:spPr>
          <a:xfrm flipH="1">
            <a:off x="2850765" y="3556977"/>
            <a:ext cx="585000" cy="583500"/>
          </a:xfrm>
          <a:prstGeom prst="rect">
            <a:avLst/>
          </a:prstGeom>
          <a:solidFill>
            <a:schemeClr val="bg1"/>
          </a:solidFill>
          <a:ln w="9525" cap="flat" cmpd="sng">
            <a:solidFill>
              <a:schemeClr val="dk1"/>
            </a:solidFill>
            <a:prstDash val="solid"/>
            <a:round/>
            <a:headEnd type="none" w="sm" len="sm"/>
            <a:tailEnd type="none" w="sm" len="sm"/>
          </a:ln>
          <a:effectLst>
            <a:outerShdw dist="57150" dir="18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9" name="Google Shape;15279;p122"/>
          <p:cNvSpPr txBox="1"/>
          <p:nvPr/>
        </p:nvSpPr>
        <p:spPr>
          <a:xfrm>
            <a:off x="5858826" y="178851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Venus</a:t>
            </a:r>
            <a:endParaRPr sz="2000">
              <a:solidFill>
                <a:schemeClr val="dk1"/>
              </a:solidFill>
              <a:latin typeface="Nanum Gothic Coding"/>
              <a:ea typeface="Nanum Gothic Coding"/>
              <a:cs typeface="Nanum Gothic Coding"/>
              <a:sym typeface="Nanum Gothic Coding"/>
            </a:endParaRPr>
          </a:p>
        </p:txBody>
      </p:sp>
      <p:sp>
        <p:nvSpPr>
          <p:cNvPr id="15280" name="Google Shape;15280;p122"/>
          <p:cNvSpPr txBox="1"/>
          <p:nvPr/>
        </p:nvSpPr>
        <p:spPr>
          <a:xfrm>
            <a:off x="5858826" y="2029256"/>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It’s terribly hot, even hotter than Mercury</a:t>
            </a:r>
            <a:endParaRPr>
              <a:solidFill>
                <a:schemeClr val="dk1"/>
              </a:solidFill>
              <a:latin typeface="Dosis"/>
              <a:ea typeface="Dosis"/>
              <a:cs typeface="Dosis"/>
              <a:sym typeface="Dosis"/>
            </a:endParaRPr>
          </a:p>
        </p:txBody>
      </p:sp>
      <p:sp>
        <p:nvSpPr>
          <p:cNvPr id="15281" name="Google Shape;15281;p122"/>
          <p:cNvSpPr txBox="1"/>
          <p:nvPr/>
        </p:nvSpPr>
        <p:spPr>
          <a:xfrm>
            <a:off x="6561726" y="1363712"/>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02</a:t>
            </a:r>
            <a:endParaRPr sz="2500">
              <a:solidFill>
                <a:schemeClr val="dk1"/>
              </a:solidFill>
              <a:latin typeface="Nanum Gothic Coding"/>
              <a:ea typeface="Nanum Gothic Coding"/>
              <a:cs typeface="Nanum Gothic Coding"/>
              <a:sym typeface="Nanum Gothic Coding"/>
            </a:endParaRPr>
          </a:p>
        </p:txBody>
      </p:sp>
      <p:sp>
        <p:nvSpPr>
          <p:cNvPr id="15282" name="Google Shape;15282;p122"/>
          <p:cNvSpPr txBox="1"/>
          <p:nvPr/>
        </p:nvSpPr>
        <p:spPr>
          <a:xfrm>
            <a:off x="3638300" y="334438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dk1"/>
                </a:solidFill>
                <a:latin typeface="Nanum Gothic Coding"/>
                <a:ea typeface="Nanum Gothic Coding"/>
                <a:cs typeface="Nanum Gothic Coding"/>
                <a:sym typeface="Nanum Gothic Coding"/>
              </a:rPr>
              <a:t>Saturn</a:t>
            </a:r>
            <a:endParaRPr sz="2000">
              <a:solidFill>
                <a:schemeClr val="dk1"/>
              </a:solidFill>
              <a:latin typeface="Nanum Gothic Coding"/>
              <a:ea typeface="Nanum Gothic Coding"/>
              <a:cs typeface="Nanum Gothic Coding"/>
              <a:sym typeface="Nanum Gothic Coding"/>
            </a:endParaRPr>
          </a:p>
        </p:txBody>
      </p:sp>
      <p:sp>
        <p:nvSpPr>
          <p:cNvPr id="15283" name="Google Shape;15283;p122"/>
          <p:cNvSpPr txBox="1"/>
          <p:nvPr/>
        </p:nvSpPr>
        <p:spPr>
          <a:xfrm>
            <a:off x="3638300" y="3585125"/>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Dosis"/>
                <a:ea typeface="Dosis"/>
                <a:cs typeface="Dosis"/>
                <a:sym typeface="Dosis"/>
              </a:rPr>
              <a:t>Saturn is a gas giant and has several rings</a:t>
            </a:r>
            <a:endParaRPr>
              <a:solidFill>
                <a:schemeClr val="dk1"/>
              </a:solidFill>
              <a:latin typeface="Dosis"/>
              <a:ea typeface="Dosis"/>
              <a:cs typeface="Dosis"/>
              <a:sym typeface="Dosis"/>
            </a:endParaRPr>
          </a:p>
        </p:txBody>
      </p:sp>
      <p:sp>
        <p:nvSpPr>
          <p:cNvPr id="15284" name="Google Shape;15284;p122"/>
          <p:cNvSpPr txBox="1"/>
          <p:nvPr/>
        </p:nvSpPr>
        <p:spPr>
          <a:xfrm>
            <a:off x="4341200" y="2919591"/>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03</a:t>
            </a:r>
            <a:endParaRPr sz="2500">
              <a:solidFill>
                <a:schemeClr val="dk1"/>
              </a:solidFill>
              <a:latin typeface="Nanum Gothic Coding"/>
              <a:ea typeface="Nanum Gothic Coding"/>
              <a:cs typeface="Nanum Gothic Coding"/>
              <a:sym typeface="Nanum Gothic Coding"/>
            </a:endParaRPr>
          </a:p>
        </p:txBody>
      </p:sp>
      <p:sp>
        <p:nvSpPr>
          <p:cNvPr id="15285" name="Google Shape;15285;p122"/>
          <p:cNvSpPr txBox="1"/>
          <p:nvPr/>
        </p:nvSpPr>
        <p:spPr>
          <a:xfrm>
            <a:off x="5858826" y="3344382"/>
            <a:ext cx="2199300" cy="34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2000">
                <a:solidFill>
                  <a:schemeClr val="dk1"/>
                </a:solidFill>
                <a:latin typeface="Nanum Gothic Coding"/>
                <a:ea typeface="Nanum Gothic Coding"/>
                <a:cs typeface="Nanum Gothic Coding"/>
                <a:sym typeface="Nanum Gothic Coding"/>
              </a:rPr>
              <a:t>Mars</a:t>
            </a:r>
            <a:endParaRPr sz="2000">
              <a:solidFill>
                <a:schemeClr val="dk1"/>
              </a:solidFill>
              <a:latin typeface="Nanum Gothic Coding"/>
              <a:ea typeface="Nanum Gothic Coding"/>
              <a:cs typeface="Nanum Gothic Coding"/>
              <a:sym typeface="Nanum Gothic Coding"/>
            </a:endParaRPr>
          </a:p>
        </p:txBody>
      </p:sp>
      <p:sp>
        <p:nvSpPr>
          <p:cNvPr id="15286" name="Google Shape;15286;p122"/>
          <p:cNvSpPr txBox="1"/>
          <p:nvPr/>
        </p:nvSpPr>
        <p:spPr>
          <a:xfrm>
            <a:off x="5858826" y="3585125"/>
            <a:ext cx="219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dk1"/>
                </a:solidFill>
                <a:latin typeface="Dosis"/>
                <a:ea typeface="Dosis"/>
                <a:cs typeface="Dosis"/>
                <a:sym typeface="Dosis"/>
              </a:rPr>
              <a:t>Despite being red, Mars is actually a cold place</a:t>
            </a:r>
            <a:endParaRPr>
              <a:solidFill>
                <a:schemeClr val="dk1"/>
              </a:solidFill>
              <a:latin typeface="Dosis"/>
              <a:ea typeface="Dosis"/>
              <a:cs typeface="Dosis"/>
              <a:sym typeface="Dosis"/>
            </a:endParaRPr>
          </a:p>
        </p:txBody>
      </p:sp>
      <p:sp>
        <p:nvSpPr>
          <p:cNvPr id="15287" name="Google Shape;15287;p122"/>
          <p:cNvSpPr txBox="1"/>
          <p:nvPr/>
        </p:nvSpPr>
        <p:spPr>
          <a:xfrm>
            <a:off x="6561726" y="2919591"/>
            <a:ext cx="7935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solidFill>
                  <a:schemeClr val="dk1"/>
                </a:solidFill>
                <a:latin typeface="Nanum Gothic Coding"/>
                <a:ea typeface="Nanum Gothic Coding"/>
                <a:cs typeface="Nanum Gothic Coding"/>
                <a:sym typeface="Nanum Gothic Coding"/>
              </a:rPr>
              <a:t>04</a:t>
            </a:r>
            <a:endParaRPr sz="2500">
              <a:solidFill>
                <a:schemeClr val="dk1"/>
              </a:solidFill>
              <a:latin typeface="Nanum Gothic Coding"/>
              <a:ea typeface="Nanum Gothic Coding"/>
              <a:cs typeface="Nanum Gothic Coding"/>
              <a:sym typeface="Nanum Gothic Coding"/>
            </a:endParaRPr>
          </a:p>
        </p:txBody>
      </p:sp>
      <p:grpSp>
        <p:nvGrpSpPr>
          <p:cNvPr id="15288" name="Google Shape;15288;p122"/>
          <p:cNvGrpSpPr/>
          <p:nvPr/>
        </p:nvGrpSpPr>
        <p:grpSpPr>
          <a:xfrm>
            <a:off x="2968970" y="3689015"/>
            <a:ext cx="348590" cy="319423"/>
            <a:chOff x="5284930" y="3615588"/>
            <a:chExt cx="388488" cy="355983"/>
          </a:xfrm>
        </p:grpSpPr>
        <p:sp>
          <p:nvSpPr>
            <p:cNvPr id="15289" name="Google Shape;15289;p122"/>
            <p:cNvSpPr/>
            <p:nvPr/>
          </p:nvSpPr>
          <p:spPr>
            <a:xfrm>
              <a:off x="5284930" y="3615588"/>
              <a:ext cx="388488" cy="355983"/>
            </a:xfrm>
            <a:custGeom>
              <a:avLst/>
              <a:gdLst/>
              <a:ahLst/>
              <a:cxnLst/>
              <a:rect l="l" t="t" r="r" b="b"/>
              <a:pathLst>
                <a:path w="17067" h="15639" extrusionOk="0">
                  <a:moveTo>
                    <a:pt x="15952" y="500"/>
                  </a:moveTo>
                  <a:cubicBezTo>
                    <a:pt x="16291" y="500"/>
                    <a:pt x="16567" y="776"/>
                    <a:pt x="16567" y="1115"/>
                  </a:cubicBezTo>
                  <a:lnTo>
                    <a:pt x="16567" y="2667"/>
                  </a:lnTo>
                  <a:lnTo>
                    <a:pt x="16103" y="2667"/>
                  </a:lnTo>
                  <a:cubicBezTo>
                    <a:pt x="16077" y="1829"/>
                    <a:pt x="15399" y="1160"/>
                    <a:pt x="14569" y="1160"/>
                  </a:cubicBezTo>
                  <a:lnTo>
                    <a:pt x="13302" y="1160"/>
                  </a:lnTo>
                  <a:cubicBezTo>
                    <a:pt x="13177" y="1160"/>
                    <a:pt x="13061" y="1258"/>
                    <a:pt x="13044" y="1383"/>
                  </a:cubicBezTo>
                  <a:cubicBezTo>
                    <a:pt x="13026" y="1535"/>
                    <a:pt x="13151" y="1659"/>
                    <a:pt x="13293" y="1659"/>
                  </a:cubicBezTo>
                  <a:lnTo>
                    <a:pt x="14551" y="1659"/>
                  </a:lnTo>
                  <a:cubicBezTo>
                    <a:pt x="15131" y="1659"/>
                    <a:pt x="15604" y="2132"/>
                    <a:pt x="15604" y="2712"/>
                  </a:cubicBezTo>
                  <a:lnTo>
                    <a:pt x="15604" y="5736"/>
                  </a:lnTo>
                  <a:cubicBezTo>
                    <a:pt x="15604" y="5736"/>
                    <a:pt x="15143" y="6763"/>
                    <a:pt x="14573" y="6763"/>
                  </a:cubicBezTo>
                  <a:cubicBezTo>
                    <a:pt x="14566" y="6763"/>
                    <a:pt x="14558" y="6763"/>
                    <a:pt x="14551" y="6762"/>
                  </a:cubicBezTo>
                  <a:lnTo>
                    <a:pt x="13784" y="6762"/>
                  </a:lnTo>
                  <a:cubicBezTo>
                    <a:pt x="13579" y="6780"/>
                    <a:pt x="13391" y="6967"/>
                    <a:pt x="13400" y="7182"/>
                  </a:cubicBezTo>
                  <a:cubicBezTo>
                    <a:pt x="13400" y="7467"/>
                    <a:pt x="13445" y="7690"/>
                    <a:pt x="13490" y="7877"/>
                  </a:cubicBezTo>
                  <a:cubicBezTo>
                    <a:pt x="13026" y="7663"/>
                    <a:pt x="12776" y="7297"/>
                    <a:pt x="12713" y="7074"/>
                  </a:cubicBezTo>
                  <a:cubicBezTo>
                    <a:pt x="12670" y="6911"/>
                    <a:pt x="12528" y="6797"/>
                    <a:pt x="12366" y="6797"/>
                  </a:cubicBezTo>
                  <a:cubicBezTo>
                    <a:pt x="12360" y="6797"/>
                    <a:pt x="12354" y="6798"/>
                    <a:pt x="12348" y="6798"/>
                  </a:cubicBezTo>
                  <a:lnTo>
                    <a:pt x="9752" y="6798"/>
                  </a:lnTo>
                  <a:cubicBezTo>
                    <a:pt x="9172" y="6789"/>
                    <a:pt x="8699" y="5736"/>
                    <a:pt x="8699" y="5736"/>
                  </a:cubicBezTo>
                  <a:lnTo>
                    <a:pt x="8699" y="2712"/>
                  </a:lnTo>
                  <a:cubicBezTo>
                    <a:pt x="8699" y="2132"/>
                    <a:pt x="9172" y="1659"/>
                    <a:pt x="9752" y="1659"/>
                  </a:cubicBezTo>
                  <a:lnTo>
                    <a:pt x="12107" y="1659"/>
                  </a:lnTo>
                  <a:cubicBezTo>
                    <a:pt x="12437" y="1651"/>
                    <a:pt x="12437" y="1178"/>
                    <a:pt x="12107" y="1160"/>
                  </a:cubicBezTo>
                  <a:lnTo>
                    <a:pt x="9752" y="1160"/>
                  </a:lnTo>
                  <a:cubicBezTo>
                    <a:pt x="8913" y="1160"/>
                    <a:pt x="8226" y="1829"/>
                    <a:pt x="8208" y="2667"/>
                  </a:cubicBezTo>
                  <a:lnTo>
                    <a:pt x="501" y="2667"/>
                  </a:lnTo>
                  <a:lnTo>
                    <a:pt x="501" y="1115"/>
                  </a:lnTo>
                  <a:cubicBezTo>
                    <a:pt x="501" y="776"/>
                    <a:pt x="777" y="500"/>
                    <a:pt x="1116" y="500"/>
                  </a:cubicBezTo>
                  <a:close/>
                  <a:moveTo>
                    <a:pt x="7620" y="8796"/>
                  </a:moveTo>
                  <a:cubicBezTo>
                    <a:pt x="8199" y="8796"/>
                    <a:pt x="8672" y="9260"/>
                    <a:pt x="8672" y="9840"/>
                  </a:cubicBezTo>
                  <a:lnTo>
                    <a:pt x="8672" y="12855"/>
                  </a:lnTo>
                  <a:cubicBezTo>
                    <a:pt x="8672" y="13426"/>
                    <a:pt x="8199" y="13899"/>
                    <a:pt x="7620" y="13899"/>
                  </a:cubicBezTo>
                  <a:lnTo>
                    <a:pt x="5041" y="13899"/>
                  </a:lnTo>
                  <a:cubicBezTo>
                    <a:pt x="5041" y="13899"/>
                    <a:pt x="4711" y="14042"/>
                    <a:pt x="4667" y="14211"/>
                  </a:cubicBezTo>
                  <a:cubicBezTo>
                    <a:pt x="4613" y="14434"/>
                    <a:pt x="4354" y="14800"/>
                    <a:pt x="3891" y="15014"/>
                  </a:cubicBezTo>
                  <a:cubicBezTo>
                    <a:pt x="3944" y="14827"/>
                    <a:pt x="3980" y="14604"/>
                    <a:pt x="3989" y="14309"/>
                  </a:cubicBezTo>
                  <a:cubicBezTo>
                    <a:pt x="3989" y="14109"/>
                    <a:pt x="3818" y="13925"/>
                    <a:pt x="3611" y="13925"/>
                  </a:cubicBezTo>
                  <a:cubicBezTo>
                    <a:pt x="3606" y="13925"/>
                    <a:pt x="3601" y="13926"/>
                    <a:pt x="3596" y="13926"/>
                  </a:cubicBezTo>
                  <a:lnTo>
                    <a:pt x="2829" y="13926"/>
                  </a:lnTo>
                  <a:cubicBezTo>
                    <a:pt x="2249" y="13926"/>
                    <a:pt x="1767" y="12873"/>
                    <a:pt x="1767" y="12873"/>
                  </a:cubicBezTo>
                  <a:lnTo>
                    <a:pt x="1767" y="9840"/>
                  </a:lnTo>
                  <a:cubicBezTo>
                    <a:pt x="1767" y="9260"/>
                    <a:pt x="2240" y="8796"/>
                    <a:pt x="2820" y="8796"/>
                  </a:cubicBezTo>
                  <a:close/>
                  <a:moveTo>
                    <a:pt x="269" y="0"/>
                  </a:moveTo>
                  <a:cubicBezTo>
                    <a:pt x="117" y="0"/>
                    <a:pt x="1" y="116"/>
                    <a:pt x="1" y="259"/>
                  </a:cubicBezTo>
                  <a:lnTo>
                    <a:pt x="1" y="6780"/>
                  </a:lnTo>
                  <a:cubicBezTo>
                    <a:pt x="1" y="6798"/>
                    <a:pt x="10" y="6816"/>
                    <a:pt x="19" y="6825"/>
                  </a:cubicBezTo>
                  <a:cubicBezTo>
                    <a:pt x="96" y="6902"/>
                    <a:pt x="178" y="6935"/>
                    <a:pt x="252" y="6935"/>
                  </a:cubicBezTo>
                  <a:cubicBezTo>
                    <a:pt x="391" y="6935"/>
                    <a:pt x="501" y="6822"/>
                    <a:pt x="501" y="6682"/>
                  </a:cubicBezTo>
                  <a:lnTo>
                    <a:pt x="501" y="3194"/>
                  </a:lnTo>
                  <a:lnTo>
                    <a:pt x="8199" y="3194"/>
                  </a:lnTo>
                  <a:lnTo>
                    <a:pt x="8199" y="5754"/>
                  </a:lnTo>
                  <a:cubicBezTo>
                    <a:pt x="8199" y="6602"/>
                    <a:pt x="8895" y="7297"/>
                    <a:pt x="9752" y="7297"/>
                  </a:cubicBezTo>
                  <a:lnTo>
                    <a:pt x="12285" y="7297"/>
                  </a:lnTo>
                  <a:cubicBezTo>
                    <a:pt x="12455" y="7788"/>
                    <a:pt x="13008" y="8341"/>
                    <a:pt x="13820" y="8502"/>
                  </a:cubicBezTo>
                  <a:cubicBezTo>
                    <a:pt x="13840" y="8506"/>
                    <a:pt x="13861" y="8508"/>
                    <a:pt x="13881" y="8508"/>
                  </a:cubicBezTo>
                  <a:cubicBezTo>
                    <a:pt x="14100" y="8508"/>
                    <a:pt x="14254" y="8252"/>
                    <a:pt x="14123" y="8056"/>
                  </a:cubicBezTo>
                  <a:cubicBezTo>
                    <a:pt x="14069" y="7975"/>
                    <a:pt x="13945" y="7735"/>
                    <a:pt x="13918" y="7297"/>
                  </a:cubicBezTo>
                  <a:lnTo>
                    <a:pt x="14560" y="7297"/>
                  </a:lnTo>
                  <a:cubicBezTo>
                    <a:pt x="15408" y="7297"/>
                    <a:pt x="16103" y="6602"/>
                    <a:pt x="16103" y="5754"/>
                  </a:cubicBezTo>
                  <a:lnTo>
                    <a:pt x="16103" y="3194"/>
                  </a:lnTo>
                  <a:lnTo>
                    <a:pt x="16567" y="3194"/>
                  </a:lnTo>
                  <a:lnTo>
                    <a:pt x="16567" y="12382"/>
                  </a:lnTo>
                  <a:cubicBezTo>
                    <a:pt x="16567" y="12721"/>
                    <a:pt x="16291" y="12998"/>
                    <a:pt x="15952" y="12998"/>
                  </a:cubicBezTo>
                  <a:lnTo>
                    <a:pt x="9163" y="12998"/>
                  </a:lnTo>
                  <a:cubicBezTo>
                    <a:pt x="9163" y="12953"/>
                    <a:pt x="9172" y="12909"/>
                    <a:pt x="9172" y="12864"/>
                  </a:cubicBezTo>
                  <a:lnTo>
                    <a:pt x="9172" y="9840"/>
                  </a:lnTo>
                  <a:cubicBezTo>
                    <a:pt x="9172" y="8992"/>
                    <a:pt x="8476" y="8297"/>
                    <a:pt x="7620" y="8297"/>
                  </a:cubicBezTo>
                  <a:lnTo>
                    <a:pt x="2802" y="8297"/>
                  </a:lnTo>
                  <a:cubicBezTo>
                    <a:pt x="1955" y="8297"/>
                    <a:pt x="1268" y="8992"/>
                    <a:pt x="1268" y="9840"/>
                  </a:cubicBezTo>
                  <a:lnTo>
                    <a:pt x="1268" y="12864"/>
                  </a:lnTo>
                  <a:cubicBezTo>
                    <a:pt x="1268" y="12909"/>
                    <a:pt x="1277" y="12953"/>
                    <a:pt x="1277" y="12998"/>
                  </a:cubicBezTo>
                  <a:lnTo>
                    <a:pt x="1116" y="12998"/>
                  </a:lnTo>
                  <a:cubicBezTo>
                    <a:pt x="777" y="12998"/>
                    <a:pt x="501" y="12721"/>
                    <a:pt x="501" y="12382"/>
                  </a:cubicBezTo>
                  <a:lnTo>
                    <a:pt x="501" y="7851"/>
                  </a:lnTo>
                  <a:cubicBezTo>
                    <a:pt x="501" y="7851"/>
                    <a:pt x="393" y="7601"/>
                    <a:pt x="260" y="7601"/>
                  </a:cubicBezTo>
                  <a:cubicBezTo>
                    <a:pt x="117" y="7601"/>
                    <a:pt x="10" y="7717"/>
                    <a:pt x="1" y="7851"/>
                  </a:cubicBezTo>
                  <a:lnTo>
                    <a:pt x="1" y="12391"/>
                  </a:lnTo>
                  <a:cubicBezTo>
                    <a:pt x="10" y="13007"/>
                    <a:pt x="509" y="13507"/>
                    <a:pt x="1125" y="13533"/>
                  </a:cubicBezTo>
                  <a:lnTo>
                    <a:pt x="1419" y="13533"/>
                  </a:lnTo>
                  <a:cubicBezTo>
                    <a:pt x="1660" y="14042"/>
                    <a:pt x="2204" y="14425"/>
                    <a:pt x="2829" y="14425"/>
                  </a:cubicBezTo>
                  <a:lnTo>
                    <a:pt x="3480" y="14425"/>
                  </a:lnTo>
                  <a:cubicBezTo>
                    <a:pt x="3453" y="14863"/>
                    <a:pt x="3329" y="15103"/>
                    <a:pt x="3275" y="15184"/>
                  </a:cubicBezTo>
                  <a:cubicBezTo>
                    <a:pt x="3145" y="15378"/>
                    <a:pt x="3295" y="15638"/>
                    <a:pt x="3510" y="15638"/>
                  </a:cubicBezTo>
                  <a:cubicBezTo>
                    <a:pt x="3532" y="15638"/>
                    <a:pt x="3555" y="15635"/>
                    <a:pt x="3578" y="15630"/>
                  </a:cubicBezTo>
                  <a:cubicBezTo>
                    <a:pt x="4390" y="15469"/>
                    <a:pt x="4961" y="14916"/>
                    <a:pt x="5131" y="14425"/>
                  </a:cubicBezTo>
                  <a:lnTo>
                    <a:pt x="7628" y="14425"/>
                  </a:lnTo>
                  <a:cubicBezTo>
                    <a:pt x="8262" y="14425"/>
                    <a:pt x="9047" y="13533"/>
                    <a:pt x="9047" y="13533"/>
                  </a:cubicBezTo>
                  <a:lnTo>
                    <a:pt x="15952" y="13533"/>
                  </a:lnTo>
                  <a:cubicBezTo>
                    <a:pt x="16567" y="13533"/>
                    <a:pt x="17067" y="13025"/>
                    <a:pt x="17067" y="12409"/>
                  </a:cubicBezTo>
                  <a:lnTo>
                    <a:pt x="17067" y="1115"/>
                  </a:lnTo>
                  <a:cubicBezTo>
                    <a:pt x="17067" y="500"/>
                    <a:pt x="16567" y="0"/>
                    <a:pt x="15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0" name="Google Shape;15290;p122"/>
            <p:cNvSpPr/>
            <p:nvPr/>
          </p:nvSpPr>
          <p:spPr>
            <a:xfrm>
              <a:off x="5323513" y="3633661"/>
              <a:ext cx="35783" cy="35555"/>
            </a:xfrm>
            <a:custGeom>
              <a:avLst/>
              <a:gdLst/>
              <a:ahLst/>
              <a:cxnLst/>
              <a:rect l="l" t="t" r="r" b="b"/>
              <a:pathLst>
                <a:path w="1572" h="1562" extrusionOk="0">
                  <a:moveTo>
                    <a:pt x="786" y="504"/>
                  </a:moveTo>
                  <a:cubicBezTo>
                    <a:pt x="924" y="504"/>
                    <a:pt x="1063" y="598"/>
                    <a:pt x="1071" y="785"/>
                  </a:cubicBezTo>
                  <a:cubicBezTo>
                    <a:pt x="1071" y="946"/>
                    <a:pt x="938" y="1071"/>
                    <a:pt x="786" y="1071"/>
                  </a:cubicBezTo>
                  <a:cubicBezTo>
                    <a:pt x="625" y="1071"/>
                    <a:pt x="501" y="946"/>
                    <a:pt x="501" y="785"/>
                  </a:cubicBezTo>
                  <a:cubicBezTo>
                    <a:pt x="509" y="598"/>
                    <a:pt x="648" y="504"/>
                    <a:pt x="786" y="504"/>
                  </a:cubicBezTo>
                  <a:close/>
                  <a:moveTo>
                    <a:pt x="786" y="0"/>
                  </a:moveTo>
                  <a:cubicBezTo>
                    <a:pt x="349" y="0"/>
                    <a:pt x="1" y="357"/>
                    <a:pt x="1" y="785"/>
                  </a:cubicBezTo>
                  <a:cubicBezTo>
                    <a:pt x="23" y="1303"/>
                    <a:pt x="405" y="1561"/>
                    <a:pt x="786" y="1561"/>
                  </a:cubicBezTo>
                  <a:cubicBezTo>
                    <a:pt x="1167" y="1561"/>
                    <a:pt x="1549" y="1303"/>
                    <a:pt x="1571" y="785"/>
                  </a:cubicBezTo>
                  <a:cubicBezTo>
                    <a:pt x="1571"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1" name="Google Shape;15291;p122"/>
            <p:cNvSpPr/>
            <p:nvPr/>
          </p:nvSpPr>
          <p:spPr>
            <a:xfrm>
              <a:off x="5367991" y="3633661"/>
              <a:ext cx="35760" cy="35555"/>
            </a:xfrm>
            <a:custGeom>
              <a:avLst/>
              <a:gdLst/>
              <a:ahLst/>
              <a:cxnLst/>
              <a:rect l="l" t="t" r="r" b="b"/>
              <a:pathLst>
                <a:path w="1571" h="1562" extrusionOk="0">
                  <a:moveTo>
                    <a:pt x="786" y="504"/>
                  </a:moveTo>
                  <a:cubicBezTo>
                    <a:pt x="924" y="504"/>
                    <a:pt x="1062" y="598"/>
                    <a:pt x="1071" y="785"/>
                  </a:cubicBezTo>
                  <a:cubicBezTo>
                    <a:pt x="1071" y="946"/>
                    <a:pt x="946" y="1071"/>
                    <a:pt x="786" y="1071"/>
                  </a:cubicBezTo>
                  <a:cubicBezTo>
                    <a:pt x="634" y="1071"/>
                    <a:pt x="500" y="946"/>
                    <a:pt x="500" y="785"/>
                  </a:cubicBezTo>
                  <a:cubicBezTo>
                    <a:pt x="509" y="598"/>
                    <a:pt x="647" y="504"/>
                    <a:pt x="786" y="504"/>
                  </a:cubicBezTo>
                  <a:close/>
                  <a:moveTo>
                    <a:pt x="786" y="0"/>
                  </a:moveTo>
                  <a:cubicBezTo>
                    <a:pt x="358" y="0"/>
                    <a:pt x="1" y="357"/>
                    <a:pt x="1" y="785"/>
                  </a:cubicBezTo>
                  <a:cubicBezTo>
                    <a:pt x="23" y="1303"/>
                    <a:pt x="404" y="1561"/>
                    <a:pt x="786" y="1561"/>
                  </a:cubicBezTo>
                  <a:cubicBezTo>
                    <a:pt x="1167" y="1561"/>
                    <a:pt x="1548" y="1303"/>
                    <a:pt x="1571" y="785"/>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2" name="Google Shape;15292;p122"/>
            <p:cNvSpPr/>
            <p:nvPr/>
          </p:nvSpPr>
          <p:spPr>
            <a:xfrm>
              <a:off x="5412469" y="3633661"/>
              <a:ext cx="35760" cy="35555"/>
            </a:xfrm>
            <a:custGeom>
              <a:avLst/>
              <a:gdLst/>
              <a:ahLst/>
              <a:cxnLst/>
              <a:rect l="l" t="t" r="r" b="b"/>
              <a:pathLst>
                <a:path w="1571" h="1562" extrusionOk="0">
                  <a:moveTo>
                    <a:pt x="790" y="504"/>
                  </a:moveTo>
                  <a:cubicBezTo>
                    <a:pt x="928" y="504"/>
                    <a:pt x="1066" y="598"/>
                    <a:pt x="1071" y="785"/>
                  </a:cubicBezTo>
                  <a:cubicBezTo>
                    <a:pt x="1071" y="946"/>
                    <a:pt x="946" y="1071"/>
                    <a:pt x="785" y="1071"/>
                  </a:cubicBezTo>
                  <a:cubicBezTo>
                    <a:pt x="634" y="1071"/>
                    <a:pt x="509" y="946"/>
                    <a:pt x="509" y="785"/>
                  </a:cubicBezTo>
                  <a:cubicBezTo>
                    <a:pt x="513" y="598"/>
                    <a:pt x="652" y="504"/>
                    <a:pt x="790" y="504"/>
                  </a:cubicBezTo>
                  <a:close/>
                  <a:moveTo>
                    <a:pt x="785" y="0"/>
                  </a:moveTo>
                  <a:cubicBezTo>
                    <a:pt x="357" y="0"/>
                    <a:pt x="0" y="357"/>
                    <a:pt x="0" y="785"/>
                  </a:cubicBezTo>
                  <a:cubicBezTo>
                    <a:pt x="23" y="1303"/>
                    <a:pt x="406" y="1561"/>
                    <a:pt x="789" y="1561"/>
                  </a:cubicBezTo>
                  <a:cubicBezTo>
                    <a:pt x="1171" y="1561"/>
                    <a:pt x="1553" y="1303"/>
                    <a:pt x="1570" y="785"/>
                  </a:cubicBezTo>
                  <a:cubicBezTo>
                    <a:pt x="1570" y="357"/>
                    <a:pt x="1223"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3" name="Google Shape;15293;p122"/>
            <p:cNvSpPr/>
            <p:nvPr/>
          </p:nvSpPr>
          <p:spPr>
            <a:xfrm>
              <a:off x="5507912" y="3679141"/>
              <a:ext cx="53424" cy="11586"/>
            </a:xfrm>
            <a:custGeom>
              <a:avLst/>
              <a:gdLst/>
              <a:ahLst/>
              <a:cxnLst/>
              <a:rect l="l" t="t" r="r" b="b"/>
              <a:pathLst>
                <a:path w="2347" h="509" extrusionOk="0">
                  <a:moveTo>
                    <a:pt x="268" y="0"/>
                  </a:moveTo>
                  <a:cubicBezTo>
                    <a:pt x="116" y="0"/>
                    <a:pt x="0" y="134"/>
                    <a:pt x="18" y="286"/>
                  </a:cubicBezTo>
                  <a:cubicBezTo>
                    <a:pt x="36" y="411"/>
                    <a:pt x="152" y="509"/>
                    <a:pt x="277" y="509"/>
                  </a:cubicBezTo>
                  <a:lnTo>
                    <a:pt x="2008" y="509"/>
                  </a:lnTo>
                  <a:cubicBezTo>
                    <a:pt x="2338" y="491"/>
                    <a:pt x="2347" y="18"/>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4" name="Google Shape;15294;p122"/>
            <p:cNvSpPr/>
            <p:nvPr/>
          </p:nvSpPr>
          <p:spPr>
            <a:xfrm>
              <a:off x="5507912" y="3702700"/>
              <a:ext cx="84290" cy="11381"/>
            </a:xfrm>
            <a:custGeom>
              <a:avLst/>
              <a:gdLst/>
              <a:ahLst/>
              <a:cxnLst/>
              <a:rect l="l" t="t" r="r" b="b"/>
              <a:pathLst>
                <a:path w="3703" h="500" extrusionOk="0">
                  <a:moveTo>
                    <a:pt x="268" y="0"/>
                  </a:moveTo>
                  <a:cubicBezTo>
                    <a:pt x="116" y="0"/>
                    <a:pt x="0" y="134"/>
                    <a:pt x="18" y="286"/>
                  </a:cubicBezTo>
                  <a:cubicBezTo>
                    <a:pt x="36" y="411"/>
                    <a:pt x="152" y="500"/>
                    <a:pt x="277" y="500"/>
                  </a:cubicBezTo>
                  <a:lnTo>
                    <a:pt x="3426" y="500"/>
                  </a:lnTo>
                  <a:cubicBezTo>
                    <a:pt x="3551" y="500"/>
                    <a:pt x="3667" y="411"/>
                    <a:pt x="3685" y="286"/>
                  </a:cubicBezTo>
                  <a:cubicBezTo>
                    <a:pt x="3703" y="134"/>
                    <a:pt x="3587" y="0"/>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5" name="Google Shape;15295;p122"/>
            <p:cNvSpPr/>
            <p:nvPr/>
          </p:nvSpPr>
          <p:spPr>
            <a:xfrm>
              <a:off x="5507912" y="3727056"/>
              <a:ext cx="85701" cy="11404"/>
            </a:xfrm>
            <a:custGeom>
              <a:avLst/>
              <a:gdLst/>
              <a:ahLst/>
              <a:cxnLst/>
              <a:rect l="l" t="t" r="r" b="b"/>
              <a:pathLst>
                <a:path w="3765" h="501" extrusionOk="0">
                  <a:moveTo>
                    <a:pt x="277" y="1"/>
                  </a:moveTo>
                  <a:cubicBezTo>
                    <a:pt x="152" y="1"/>
                    <a:pt x="36" y="90"/>
                    <a:pt x="18" y="215"/>
                  </a:cubicBezTo>
                  <a:cubicBezTo>
                    <a:pt x="0" y="367"/>
                    <a:pt x="116" y="500"/>
                    <a:pt x="268" y="500"/>
                  </a:cubicBezTo>
                  <a:lnTo>
                    <a:pt x="3435" y="500"/>
                  </a:lnTo>
                  <a:cubicBezTo>
                    <a:pt x="3765" y="491"/>
                    <a:pt x="3765"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6" name="Google Shape;15296;p122"/>
            <p:cNvSpPr/>
            <p:nvPr/>
          </p:nvSpPr>
          <p:spPr>
            <a:xfrm>
              <a:off x="5354584" y="3843008"/>
              <a:ext cx="53241" cy="11609"/>
            </a:xfrm>
            <a:custGeom>
              <a:avLst/>
              <a:gdLst/>
              <a:ahLst/>
              <a:cxnLst/>
              <a:rect l="l" t="t" r="r" b="b"/>
              <a:pathLst>
                <a:path w="2339" h="510" extrusionOk="0">
                  <a:moveTo>
                    <a:pt x="269" y="1"/>
                  </a:moveTo>
                  <a:cubicBezTo>
                    <a:pt x="117" y="1"/>
                    <a:pt x="1" y="134"/>
                    <a:pt x="19" y="286"/>
                  </a:cubicBezTo>
                  <a:cubicBezTo>
                    <a:pt x="37" y="411"/>
                    <a:pt x="144" y="509"/>
                    <a:pt x="277" y="509"/>
                  </a:cubicBezTo>
                  <a:lnTo>
                    <a:pt x="2008" y="509"/>
                  </a:lnTo>
                  <a:cubicBezTo>
                    <a:pt x="2338" y="491"/>
                    <a:pt x="2338" y="18"/>
                    <a:pt x="2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7" name="Google Shape;15297;p122"/>
            <p:cNvSpPr/>
            <p:nvPr/>
          </p:nvSpPr>
          <p:spPr>
            <a:xfrm>
              <a:off x="5354584" y="3866567"/>
              <a:ext cx="85724" cy="11404"/>
            </a:xfrm>
            <a:custGeom>
              <a:avLst/>
              <a:gdLst/>
              <a:ahLst/>
              <a:cxnLst/>
              <a:rect l="l" t="t" r="r" b="b"/>
              <a:pathLst>
                <a:path w="3766" h="501" extrusionOk="0">
                  <a:moveTo>
                    <a:pt x="277" y="0"/>
                  </a:moveTo>
                  <a:cubicBezTo>
                    <a:pt x="144" y="0"/>
                    <a:pt x="37" y="99"/>
                    <a:pt x="19" y="223"/>
                  </a:cubicBezTo>
                  <a:cubicBezTo>
                    <a:pt x="1" y="375"/>
                    <a:pt x="117" y="500"/>
                    <a:pt x="269" y="500"/>
                  </a:cubicBezTo>
                  <a:lnTo>
                    <a:pt x="3435" y="500"/>
                  </a:lnTo>
                  <a:cubicBezTo>
                    <a:pt x="3766" y="491"/>
                    <a:pt x="3766" y="9"/>
                    <a:pt x="3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8" name="Google Shape;15298;p122"/>
            <p:cNvSpPr/>
            <p:nvPr/>
          </p:nvSpPr>
          <p:spPr>
            <a:xfrm>
              <a:off x="5354584" y="3890923"/>
              <a:ext cx="85724" cy="11404"/>
            </a:xfrm>
            <a:custGeom>
              <a:avLst/>
              <a:gdLst/>
              <a:ahLst/>
              <a:cxnLst/>
              <a:rect l="l" t="t" r="r" b="b"/>
              <a:pathLst>
                <a:path w="3766" h="501" extrusionOk="0">
                  <a:moveTo>
                    <a:pt x="277" y="1"/>
                  </a:moveTo>
                  <a:cubicBezTo>
                    <a:pt x="144" y="1"/>
                    <a:pt x="37" y="90"/>
                    <a:pt x="19" y="215"/>
                  </a:cubicBezTo>
                  <a:cubicBezTo>
                    <a:pt x="1" y="367"/>
                    <a:pt x="117" y="501"/>
                    <a:pt x="269" y="501"/>
                  </a:cubicBezTo>
                  <a:lnTo>
                    <a:pt x="3435" y="501"/>
                  </a:lnTo>
                  <a:cubicBezTo>
                    <a:pt x="3766" y="492"/>
                    <a:pt x="3766" y="10"/>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9" name="Google Shape;15299;p122"/>
            <p:cNvSpPr/>
            <p:nvPr/>
          </p:nvSpPr>
          <p:spPr>
            <a:xfrm>
              <a:off x="5521706" y="3843008"/>
              <a:ext cx="100952" cy="37399"/>
            </a:xfrm>
            <a:custGeom>
              <a:avLst/>
              <a:gdLst/>
              <a:ahLst/>
              <a:cxnLst/>
              <a:rect l="l" t="t" r="r" b="b"/>
              <a:pathLst>
                <a:path w="4435" h="1643" extrusionOk="0">
                  <a:moveTo>
                    <a:pt x="3337" y="509"/>
                  </a:moveTo>
                  <a:cubicBezTo>
                    <a:pt x="3498" y="509"/>
                    <a:pt x="3641" y="616"/>
                    <a:pt x="3667" y="777"/>
                  </a:cubicBezTo>
                  <a:cubicBezTo>
                    <a:pt x="3694" y="973"/>
                    <a:pt x="3543" y="1143"/>
                    <a:pt x="3346" y="1143"/>
                  </a:cubicBezTo>
                  <a:lnTo>
                    <a:pt x="1080" y="1143"/>
                  </a:lnTo>
                  <a:cubicBezTo>
                    <a:pt x="893" y="1143"/>
                    <a:pt x="741" y="973"/>
                    <a:pt x="768" y="777"/>
                  </a:cubicBezTo>
                  <a:cubicBezTo>
                    <a:pt x="795" y="616"/>
                    <a:pt x="938" y="509"/>
                    <a:pt x="1098" y="509"/>
                  </a:cubicBezTo>
                  <a:close/>
                  <a:moveTo>
                    <a:pt x="1080" y="1"/>
                  </a:moveTo>
                  <a:cubicBezTo>
                    <a:pt x="1" y="45"/>
                    <a:pt x="1" y="1597"/>
                    <a:pt x="1080" y="1642"/>
                  </a:cubicBezTo>
                  <a:lnTo>
                    <a:pt x="3346" y="1642"/>
                  </a:lnTo>
                  <a:cubicBezTo>
                    <a:pt x="4435" y="1597"/>
                    <a:pt x="4435" y="45"/>
                    <a:pt x="3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0" name="Google Shape;15300;p122"/>
          <p:cNvGrpSpPr/>
          <p:nvPr/>
        </p:nvGrpSpPr>
        <p:grpSpPr>
          <a:xfrm>
            <a:off x="2968970" y="2960831"/>
            <a:ext cx="348590" cy="348590"/>
            <a:chOff x="5896581" y="3599336"/>
            <a:chExt cx="388488" cy="388488"/>
          </a:xfrm>
        </p:grpSpPr>
        <p:sp>
          <p:nvSpPr>
            <p:cNvPr id="15301" name="Google Shape;15301;p122"/>
            <p:cNvSpPr/>
            <p:nvPr/>
          </p:nvSpPr>
          <p:spPr>
            <a:xfrm>
              <a:off x="5896581" y="3599336"/>
              <a:ext cx="388488" cy="388488"/>
            </a:xfrm>
            <a:custGeom>
              <a:avLst/>
              <a:gdLst/>
              <a:ahLst/>
              <a:cxnLst/>
              <a:rect l="l" t="t" r="r" b="b"/>
              <a:pathLst>
                <a:path w="17067" h="17067" extrusionOk="0">
                  <a:moveTo>
                    <a:pt x="12383" y="500"/>
                  </a:moveTo>
                  <a:cubicBezTo>
                    <a:pt x="12615" y="500"/>
                    <a:pt x="12802" y="687"/>
                    <a:pt x="12802" y="919"/>
                  </a:cubicBezTo>
                  <a:lnTo>
                    <a:pt x="12802" y="2668"/>
                  </a:lnTo>
                  <a:lnTo>
                    <a:pt x="4300" y="2668"/>
                  </a:lnTo>
                  <a:lnTo>
                    <a:pt x="4300" y="919"/>
                  </a:lnTo>
                  <a:cubicBezTo>
                    <a:pt x="4300" y="687"/>
                    <a:pt x="4487" y="500"/>
                    <a:pt x="4719" y="500"/>
                  </a:cubicBezTo>
                  <a:close/>
                  <a:moveTo>
                    <a:pt x="3801" y="6263"/>
                  </a:moveTo>
                  <a:lnTo>
                    <a:pt x="3801" y="13962"/>
                  </a:lnTo>
                  <a:lnTo>
                    <a:pt x="2552" y="13962"/>
                  </a:lnTo>
                  <a:cubicBezTo>
                    <a:pt x="2471" y="13962"/>
                    <a:pt x="2400" y="13899"/>
                    <a:pt x="2400" y="13819"/>
                  </a:cubicBezTo>
                  <a:lnTo>
                    <a:pt x="2400" y="6415"/>
                  </a:lnTo>
                  <a:cubicBezTo>
                    <a:pt x="2400" y="6334"/>
                    <a:pt x="2471" y="6263"/>
                    <a:pt x="2552" y="6263"/>
                  </a:cubicBezTo>
                  <a:close/>
                  <a:moveTo>
                    <a:pt x="12802" y="3167"/>
                  </a:moveTo>
                  <a:lnTo>
                    <a:pt x="12802" y="13962"/>
                  </a:lnTo>
                  <a:lnTo>
                    <a:pt x="4300" y="13962"/>
                  </a:lnTo>
                  <a:lnTo>
                    <a:pt x="4300" y="3167"/>
                  </a:lnTo>
                  <a:close/>
                  <a:moveTo>
                    <a:pt x="14550" y="6263"/>
                  </a:moveTo>
                  <a:cubicBezTo>
                    <a:pt x="14631" y="6263"/>
                    <a:pt x="14702" y="6334"/>
                    <a:pt x="14702" y="6415"/>
                  </a:cubicBezTo>
                  <a:lnTo>
                    <a:pt x="14702" y="13819"/>
                  </a:lnTo>
                  <a:cubicBezTo>
                    <a:pt x="14702" y="13899"/>
                    <a:pt x="14631" y="13962"/>
                    <a:pt x="14550" y="13962"/>
                  </a:cubicBezTo>
                  <a:lnTo>
                    <a:pt x="13301" y="13962"/>
                  </a:lnTo>
                  <a:lnTo>
                    <a:pt x="13301" y="6263"/>
                  </a:lnTo>
                  <a:close/>
                  <a:moveTo>
                    <a:pt x="10027" y="15469"/>
                  </a:moveTo>
                  <a:lnTo>
                    <a:pt x="9929" y="15764"/>
                  </a:lnTo>
                  <a:lnTo>
                    <a:pt x="7173" y="15764"/>
                  </a:lnTo>
                  <a:lnTo>
                    <a:pt x="7066" y="15469"/>
                  </a:lnTo>
                  <a:close/>
                  <a:moveTo>
                    <a:pt x="16567" y="15469"/>
                  </a:moveTo>
                  <a:lnTo>
                    <a:pt x="16567" y="16014"/>
                  </a:lnTo>
                  <a:cubicBezTo>
                    <a:pt x="16567" y="16317"/>
                    <a:pt x="16317" y="16567"/>
                    <a:pt x="16013" y="16567"/>
                  </a:cubicBezTo>
                  <a:lnTo>
                    <a:pt x="1062" y="16567"/>
                  </a:lnTo>
                  <a:cubicBezTo>
                    <a:pt x="750" y="16567"/>
                    <a:pt x="500" y="16317"/>
                    <a:pt x="500" y="16014"/>
                  </a:cubicBezTo>
                  <a:lnTo>
                    <a:pt x="500" y="15469"/>
                  </a:lnTo>
                  <a:lnTo>
                    <a:pt x="6521" y="15469"/>
                  </a:lnTo>
                  <a:lnTo>
                    <a:pt x="6700" y="15987"/>
                  </a:lnTo>
                  <a:cubicBezTo>
                    <a:pt x="6762" y="16156"/>
                    <a:pt x="6914" y="16263"/>
                    <a:pt x="7092" y="16263"/>
                  </a:cubicBezTo>
                  <a:lnTo>
                    <a:pt x="9974" y="16263"/>
                  </a:lnTo>
                  <a:cubicBezTo>
                    <a:pt x="10152" y="16263"/>
                    <a:pt x="10304" y="16156"/>
                    <a:pt x="10366" y="15987"/>
                  </a:cubicBezTo>
                  <a:lnTo>
                    <a:pt x="10545" y="15469"/>
                  </a:lnTo>
                  <a:close/>
                  <a:moveTo>
                    <a:pt x="4719" y="0"/>
                  </a:moveTo>
                  <a:cubicBezTo>
                    <a:pt x="4211" y="0"/>
                    <a:pt x="3801" y="411"/>
                    <a:pt x="3801" y="919"/>
                  </a:cubicBezTo>
                  <a:lnTo>
                    <a:pt x="3801" y="4764"/>
                  </a:lnTo>
                  <a:lnTo>
                    <a:pt x="2177" y="4764"/>
                  </a:lnTo>
                  <a:cubicBezTo>
                    <a:pt x="1472" y="4764"/>
                    <a:pt x="901" y="5335"/>
                    <a:pt x="901" y="6040"/>
                  </a:cubicBezTo>
                  <a:lnTo>
                    <a:pt x="901" y="12053"/>
                  </a:lnTo>
                  <a:cubicBezTo>
                    <a:pt x="906" y="12214"/>
                    <a:pt x="1030" y="12297"/>
                    <a:pt x="1153" y="12297"/>
                  </a:cubicBezTo>
                  <a:cubicBezTo>
                    <a:pt x="1275" y="12297"/>
                    <a:pt x="1396" y="12217"/>
                    <a:pt x="1401" y="12053"/>
                  </a:cubicBezTo>
                  <a:lnTo>
                    <a:pt x="1401" y="6040"/>
                  </a:lnTo>
                  <a:cubicBezTo>
                    <a:pt x="1401" y="5612"/>
                    <a:pt x="1749" y="5264"/>
                    <a:pt x="2177" y="5264"/>
                  </a:cubicBezTo>
                  <a:lnTo>
                    <a:pt x="3801" y="5264"/>
                  </a:lnTo>
                  <a:lnTo>
                    <a:pt x="3801" y="5763"/>
                  </a:lnTo>
                  <a:lnTo>
                    <a:pt x="2552" y="5763"/>
                  </a:lnTo>
                  <a:cubicBezTo>
                    <a:pt x="2195" y="5763"/>
                    <a:pt x="1900" y="6058"/>
                    <a:pt x="1900" y="6415"/>
                  </a:cubicBezTo>
                  <a:lnTo>
                    <a:pt x="1900" y="13819"/>
                  </a:lnTo>
                  <a:cubicBezTo>
                    <a:pt x="1900" y="14176"/>
                    <a:pt x="2195" y="14461"/>
                    <a:pt x="2552" y="14461"/>
                  </a:cubicBezTo>
                  <a:lnTo>
                    <a:pt x="14550" y="14461"/>
                  </a:lnTo>
                  <a:cubicBezTo>
                    <a:pt x="14907" y="14461"/>
                    <a:pt x="15202" y="14176"/>
                    <a:pt x="15202" y="13819"/>
                  </a:cubicBezTo>
                  <a:lnTo>
                    <a:pt x="15202" y="6415"/>
                  </a:lnTo>
                  <a:cubicBezTo>
                    <a:pt x="15202" y="6058"/>
                    <a:pt x="14907" y="5763"/>
                    <a:pt x="14550" y="5763"/>
                  </a:cubicBezTo>
                  <a:lnTo>
                    <a:pt x="13301" y="5763"/>
                  </a:lnTo>
                  <a:lnTo>
                    <a:pt x="13301" y="5264"/>
                  </a:lnTo>
                  <a:lnTo>
                    <a:pt x="14889" y="5264"/>
                  </a:lnTo>
                  <a:cubicBezTo>
                    <a:pt x="15318" y="5264"/>
                    <a:pt x="15666" y="5612"/>
                    <a:pt x="15666" y="6040"/>
                  </a:cubicBezTo>
                  <a:lnTo>
                    <a:pt x="15666" y="14185"/>
                  </a:lnTo>
                  <a:cubicBezTo>
                    <a:pt x="15666" y="14613"/>
                    <a:pt x="15318" y="14970"/>
                    <a:pt x="14889" y="14970"/>
                  </a:cubicBezTo>
                  <a:lnTo>
                    <a:pt x="1659" y="14970"/>
                  </a:lnTo>
                  <a:cubicBezTo>
                    <a:pt x="1517" y="14970"/>
                    <a:pt x="1401" y="14845"/>
                    <a:pt x="1401" y="14702"/>
                  </a:cubicBezTo>
                  <a:lnTo>
                    <a:pt x="1401" y="13150"/>
                  </a:lnTo>
                  <a:cubicBezTo>
                    <a:pt x="1401" y="13123"/>
                    <a:pt x="1392" y="13096"/>
                    <a:pt x="1374" y="13079"/>
                  </a:cubicBezTo>
                  <a:cubicBezTo>
                    <a:pt x="1302" y="13010"/>
                    <a:pt x="1225" y="12981"/>
                    <a:pt x="1155" y="12981"/>
                  </a:cubicBezTo>
                  <a:cubicBezTo>
                    <a:pt x="1015" y="12981"/>
                    <a:pt x="901" y="13094"/>
                    <a:pt x="901" y="13230"/>
                  </a:cubicBezTo>
                  <a:lnTo>
                    <a:pt x="901" y="14185"/>
                  </a:lnTo>
                  <a:cubicBezTo>
                    <a:pt x="901" y="14479"/>
                    <a:pt x="999" y="14747"/>
                    <a:pt x="1169" y="14970"/>
                  </a:cubicBezTo>
                  <a:lnTo>
                    <a:pt x="455" y="14970"/>
                  </a:lnTo>
                  <a:cubicBezTo>
                    <a:pt x="205" y="14970"/>
                    <a:pt x="0" y="15166"/>
                    <a:pt x="0" y="15416"/>
                  </a:cubicBezTo>
                  <a:lnTo>
                    <a:pt x="0" y="16014"/>
                  </a:lnTo>
                  <a:cubicBezTo>
                    <a:pt x="0" y="16593"/>
                    <a:pt x="473" y="17066"/>
                    <a:pt x="1062" y="17066"/>
                  </a:cubicBezTo>
                  <a:lnTo>
                    <a:pt x="16013" y="17066"/>
                  </a:lnTo>
                  <a:cubicBezTo>
                    <a:pt x="16593" y="17066"/>
                    <a:pt x="17066" y="16593"/>
                    <a:pt x="17066" y="16014"/>
                  </a:cubicBezTo>
                  <a:lnTo>
                    <a:pt x="17066" y="15416"/>
                  </a:lnTo>
                  <a:cubicBezTo>
                    <a:pt x="17066" y="15166"/>
                    <a:pt x="16861" y="14970"/>
                    <a:pt x="16620" y="14970"/>
                  </a:cubicBezTo>
                  <a:lnTo>
                    <a:pt x="15897" y="14970"/>
                  </a:lnTo>
                  <a:cubicBezTo>
                    <a:pt x="16067" y="14747"/>
                    <a:pt x="16165" y="14479"/>
                    <a:pt x="16165" y="14185"/>
                  </a:cubicBezTo>
                  <a:lnTo>
                    <a:pt x="16165" y="6040"/>
                  </a:lnTo>
                  <a:cubicBezTo>
                    <a:pt x="16165" y="5335"/>
                    <a:pt x="15594" y="4764"/>
                    <a:pt x="14889" y="4764"/>
                  </a:cubicBezTo>
                  <a:lnTo>
                    <a:pt x="13301" y="4764"/>
                  </a:lnTo>
                  <a:lnTo>
                    <a:pt x="13301" y="919"/>
                  </a:lnTo>
                  <a:cubicBezTo>
                    <a:pt x="13301" y="411"/>
                    <a:pt x="12891" y="0"/>
                    <a:pt x="123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2" name="Google Shape;15302;p122"/>
            <p:cNvSpPr/>
            <p:nvPr/>
          </p:nvSpPr>
          <p:spPr>
            <a:xfrm>
              <a:off x="6011304" y="3617204"/>
              <a:ext cx="35760" cy="35714"/>
            </a:xfrm>
            <a:custGeom>
              <a:avLst/>
              <a:gdLst/>
              <a:ahLst/>
              <a:cxnLst/>
              <a:rect l="l" t="t" r="r" b="b"/>
              <a:pathLst>
                <a:path w="1571" h="1569" extrusionOk="0">
                  <a:moveTo>
                    <a:pt x="790" y="505"/>
                  </a:moveTo>
                  <a:cubicBezTo>
                    <a:pt x="928" y="505"/>
                    <a:pt x="1067" y="598"/>
                    <a:pt x="1071" y="786"/>
                  </a:cubicBezTo>
                  <a:cubicBezTo>
                    <a:pt x="1071" y="946"/>
                    <a:pt x="946" y="1071"/>
                    <a:pt x="786" y="1071"/>
                  </a:cubicBezTo>
                  <a:cubicBezTo>
                    <a:pt x="634" y="1071"/>
                    <a:pt x="509" y="946"/>
                    <a:pt x="509" y="786"/>
                  </a:cubicBezTo>
                  <a:cubicBezTo>
                    <a:pt x="514" y="598"/>
                    <a:pt x="652" y="505"/>
                    <a:pt x="790" y="505"/>
                  </a:cubicBezTo>
                  <a:close/>
                  <a:moveTo>
                    <a:pt x="786" y="0"/>
                  </a:moveTo>
                  <a:cubicBezTo>
                    <a:pt x="357" y="0"/>
                    <a:pt x="1" y="357"/>
                    <a:pt x="1" y="786"/>
                  </a:cubicBezTo>
                  <a:cubicBezTo>
                    <a:pt x="23" y="1307"/>
                    <a:pt x="406" y="1568"/>
                    <a:pt x="789" y="1568"/>
                  </a:cubicBezTo>
                  <a:cubicBezTo>
                    <a:pt x="1171" y="1568"/>
                    <a:pt x="1553" y="1307"/>
                    <a:pt x="1571" y="786"/>
                  </a:cubicBezTo>
                  <a:cubicBezTo>
                    <a:pt x="1571" y="357"/>
                    <a:pt x="12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3" name="Google Shape;15303;p122"/>
            <p:cNvSpPr/>
            <p:nvPr/>
          </p:nvSpPr>
          <p:spPr>
            <a:xfrm>
              <a:off x="6055987"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5"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4"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4" name="Google Shape;15304;p122"/>
            <p:cNvSpPr/>
            <p:nvPr/>
          </p:nvSpPr>
          <p:spPr>
            <a:xfrm>
              <a:off x="6100442" y="3617204"/>
              <a:ext cx="35578" cy="35714"/>
            </a:xfrm>
            <a:custGeom>
              <a:avLst/>
              <a:gdLst/>
              <a:ahLst/>
              <a:cxnLst/>
              <a:rect l="l" t="t" r="r" b="b"/>
              <a:pathLst>
                <a:path w="1563" h="1569" extrusionOk="0">
                  <a:moveTo>
                    <a:pt x="781" y="505"/>
                  </a:moveTo>
                  <a:cubicBezTo>
                    <a:pt x="920" y="505"/>
                    <a:pt x="1058" y="598"/>
                    <a:pt x="1062" y="786"/>
                  </a:cubicBezTo>
                  <a:cubicBezTo>
                    <a:pt x="1062" y="946"/>
                    <a:pt x="938"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5" name="Google Shape;15305;p122"/>
            <p:cNvSpPr/>
            <p:nvPr/>
          </p:nvSpPr>
          <p:spPr>
            <a:xfrm>
              <a:off x="6013535" y="3795093"/>
              <a:ext cx="79418" cy="11381"/>
            </a:xfrm>
            <a:custGeom>
              <a:avLst/>
              <a:gdLst/>
              <a:ahLst/>
              <a:cxnLst/>
              <a:rect l="l" t="t" r="r" b="b"/>
              <a:pathLst>
                <a:path w="3489" h="500" extrusionOk="0">
                  <a:moveTo>
                    <a:pt x="331" y="0"/>
                  </a:moveTo>
                  <a:cubicBezTo>
                    <a:pt x="1" y="9"/>
                    <a:pt x="1" y="491"/>
                    <a:pt x="331" y="500"/>
                  </a:cubicBezTo>
                  <a:lnTo>
                    <a:pt x="3212" y="500"/>
                  </a:lnTo>
                  <a:cubicBezTo>
                    <a:pt x="3337" y="500"/>
                    <a:pt x="3453" y="411"/>
                    <a:pt x="3471" y="277"/>
                  </a:cubicBezTo>
                  <a:cubicBezTo>
                    <a:pt x="3489" y="125"/>
                    <a:pt x="3364" y="0"/>
                    <a:pt x="3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6" name="Google Shape;15306;p122"/>
            <p:cNvSpPr/>
            <p:nvPr/>
          </p:nvSpPr>
          <p:spPr>
            <a:xfrm>
              <a:off x="6013535" y="3823933"/>
              <a:ext cx="155172" cy="11381"/>
            </a:xfrm>
            <a:custGeom>
              <a:avLst/>
              <a:gdLst/>
              <a:ahLst/>
              <a:cxnLst/>
              <a:rect l="l" t="t" r="r" b="b"/>
              <a:pathLst>
                <a:path w="6817" h="500" extrusionOk="0">
                  <a:moveTo>
                    <a:pt x="331" y="0"/>
                  </a:moveTo>
                  <a:cubicBezTo>
                    <a:pt x="1" y="9"/>
                    <a:pt x="1" y="491"/>
                    <a:pt x="331" y="500"/>
                  </a:cubicBezTo>
                  <a:lnTo>
                    <a:pt x="6486" y="500"/>
                  </a:lnTo>
                  <a:cubicBezTo>
                    <a:pt x="6816" y="491"/>
                    <a:pt x="6816" y="9"/>
                    <a:pt x="6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7" name="Google Shape;15307;p122"/>
            <p:cNvSpPr/>
            <p:nvPr/>
          </p:nvSpPr>
          <p:spPr>
            <a:xfrm>
              <a:off x="6013535" y="3852750"/>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8" name="Google Shape;15308;p122"/>
            <p:cNvSpPr/>
            <p:nvPr/>
          </p:nvSpPr>
          <p:spPr>
            <a:xfrm>
              <a:off x="6013535" y="3881591"/>
              <a:ext cx="155172" cy="11404"/>
            </a:xfrm>
            <a:custGeom>
              <a:avLst/>
              <a:gdLst/>
              <a:ahLst/>
              <a:cxnLst/>
              <a:rect l="l" t="t" r="r" b="b"/>
              <a:pathLst>
                <a:path w="6817" h="501" extrusionOk="0">
                  <a:moveTo>
                    <a:pt x="331" y="1"/>
                  </a:moveTo>
                  <a:cubicBezTo>
                    <a:pt x="1" y="10"/>
                    <a:pt x="1" y="491"/>
                    <a:pt x="331" y="500"/>
                  </a:cubicBezTo>
                  <a:lnTo>
                    <a:pt x="6486" y="500"/>
                  </a:lnTo>
                  <a:cubicBezTo>
                    <a:pt x="6816" y="491"/>
                    <a:pt x="6816" y="10"/>
                    <a:pt x="6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9" name="Google Shape;15309;p122"/>
            <p:cNvSpPr/>
            <p:nvPr/>
          </p:nvSpPr>
          <p:spPr>
            <a:xfrm>
              <a:off x="6015766" y="3690317"/>
              <a:ext cx="150915" cy="75139"/>
            </a:xfrm>
            <a:custGeom>
              <a:avLst/>
              <a:gdLst/>
              <a:ahLst/>
              <a:cxnLst/>
              <a:rect l="l" t="t" r="r" b="b"/>
              <a:pathLst>
                <a:path w="6630" h="3301" extrusionOk="0">
                  <a:moveTo>
                    <a:pt x="518" y="0"/>
                  </a:moveTo>
                  <a:cubicBezTo>
                    <a:pt x="233" y="0"/>
                    <a:pt x="1" y="232"/>
                    <a:pt x="1" y="526"/>
                  </a:cubicBezTo>
                  <a:lnTo>
                    <a:pt x="1" y="2783"/>
                  </a:lnTo>
                  <a:cubicBezTo>
                    <a:pt x="1" y="3069"/>
                    <a:pt x="233" y="3301"/>
                    <a:pt x="518" y="3301"/>
                  </a:cubicBezTo>
                  <a:lnTo>
                    <a:pt x="6112" y="3301"/>
                  </a:lnTo>
                  <a:cubicBezTo>
                    <a:pt x="6397" y="3301"/>
                    <a:pt x="6629" y="3069"/>
                    <a:pt x="6629" y="2783"/>
                  </a:cubicBezTo>
                  <a:lnTo>
                    <a:pt x="6629" y="526"/>
                  </a:lnTo>
                  <a:cubicBezTo>
                    <a:pt x="6629" y="232"/>
                    <a:pt x="6397" y="0"/>
                    <a:pt x="6112" y="0"/>
                  </a:cubicBezTo>
                  <a:lnTo>
                    <a:pt x="4997" y="0"/>
                  </a:lnTo>
                  <a:cubicBezTo>
                    <a:pt x="4667" y="18"/>
                    <a:pt x="4667" y="491"/>
                    <a:pt x="4997" y="500"/>
                  </a:cubicBezTo>
                  <a:lnTo>
                    <a:pt x="6112" y="500"/>
                  </a:lnTo>
                  <a:cubicBezTo>
                    <a:pt x="6121" y="500"/>
                    <a:pt x="6130" y="509"/>
                    <a:pt x="6130" y="526"/>
                  </a:cubicBezTo>
                  <a:lnTo>
                    <a:pt x="6130" y="2783"/>
                  </a:lnTo>
                  <a:cubicBezTo>
                    <a:pt x="6130" y="2792"/>
                    <a:pt x="6121" y="2801"/>
                    <a:pt x="6112" y="2801"/>
                  </a:cubicBezTo>
                  <a:cubicBezTo>
                    <a:pt x="6108" y="2799"/>
                    <a:pt x="6005" y="2798"/>
                    <a:pt x="5828" y="2798"/>
                  </a:cubicBezTo>
                  <a:cubicBezTo>
                    <a:pt x="5151" y="2798"/>
                    <a:pt x="3398" y="2812"/>
                    <a:pt x="2086" y="2812"/>
                  </a:cubicBezTo>
                  <a:cubicBezTo>
                    <a:pt x="1190" y="2812"/>
                    <a:pt x="500" y="2805"/>
                    <a:pt x="500" y="2783"/>
                  </a:cubicBezTo>
                  <a:lnTo>
                    <a:pt x="500" y="526"/>
                  </a:lnTo>
                  <a:cubicBezTo>
                    <a:pt x="500" y="509"/>
                    <a:pt x="509" y="500"/>
                    <a:pt x="518" y="500"/>
                  </a:cubicBezTo>
                  <a:lnTo>
                    <a:pt x="3801" y="500"/>
                  </a:lnTo>
                  <a:cubicBezTo>
                    <a:pt x="3926" y="500"/>
                    <a:pt x="4042" y="410"/>
                    <a:pt x="4060" y="286"/>
                  </a:cubicBezTo>
                  <a:cubicBezTo>
                    <a:pt x="4078" y="134"/>
                    <a:pt x="3962" y="0"/>
                    <a:pt x="3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0" name="Google Shape;15310;p122"/>
          <p:cNvGrpSpPr/>
          <p:nvPr/>
        </p:nvGrpSpPr>
        <p:grpSpPr>
          <a:xfrm>
            <a:off x="2966049" y="2247231"/>
            <a:ext cx="354431" cy="348590"/>
            <a:chOff x="6507390" y="3599336"/>
            <a:chExt cx="394998" cy="388488"/>
          </a:xfrm>
        </p:grpSpPr>
        <p:sp>
          <p:nvSpPr>
            <p:cNvPr id="15311" name="Google Shape;15311;p122"/>
            <p:cNvSpPr/>
            <p:nvPr/>
          </p:nvSpPr>
          <p:spPr>
            <a:xfrm>
              <a:off x="6507390" y="3818652"/>
              <a:ext cx="394998" cy="169171"/>
            </a:xfrm>
            <a:custGeom>
              <a:avLst/>
              <a:gdLst/>
              <a:ahLst/>
              <a:cxnLst/>
              <a:rect l="l" t="t" r="r" b="b"/>
              <a:pathLst>
                <a:path w="17353" h="7432" extrusionOk="0">
                  <a:moveTo>
                    <a:pt x="6192" y="2230"/>
                  </a:moveTo>
                  <a:lnTo>
                    <a:pt x="6192" y="5933"/>
                  </a:lnTo>
                  <a:lnTo>
                    <a:pt x="2418" y="5933"/>
                  </a:lnTo>
                  <a:lnTo>
                    <a:pt x="2418" y="2230"/>
                  </a:lnTo>
                  <a:close/>
                  <a:moveTo>
                    <a:pt x="10456" y="500"/>
                  </a:moveTo>
                  <a:lnTo>
                    <a:pt x="10456" y="5933"/>
                  </a:lnTo>
                  <a:lnTo>
                    <a:pt x="6691" y="5933"/>
                  </a:lnTo>
                  <a:lnTo>
                    <a:pt x="6691" y="500"/>
                  </a:lnTo>
                  <a:close/>
                  <a:moveTo>
                    <a:pt x="14720" y="3461"/>
                  </a:moveTo>
                  <a:lnTo>
                    <a:pt x="14720" y="5933"/>
                  </a:lnTo>
                  <a:lnTo>
                    <a:pt x="10956" y="5933"/>
                  </a:lnTo>
                  <a:lnTo>
                    <a:pt x="10956" y="3461"/>
                  </a:lnTo>
                  <a:close/>
                  <a:moveTo>
                    <a:pt x="6575" y="0"/>
                  </a:moveTo>
                  <a:cubicBezTo>
                    <a:pt x="6361" y="0"/>
                    <a:pt x="6192" y="170"/>
                    <a:pt x="6192" y="384"/>
                  </a:cubicBezTo>
                  <a:lnTo>
                    <a:pt x="6192" y="1731"/>
                  </a:lnTo>
                  <a:lnTo>
                    <a:pt x="2302" y="1731"/>
                  </a:lnTo>
                  <a:cubicBezTo>
                    <a:pt x="2097" y="1731"/>
                    <a:pt x="1919" y="1900"/>
                    <a:pt x="1919" y="2114"/>
                  </a:cubicBezTo>
                  <a:lnTo>
                    <a:pt x="1919" y="5933"/>
                  </a:lnTo>
                  <a:lnTo>
                    <a:pt x="804" y="5933"/>
                  </a:lnTo>
                  <a:cubicBezTo>
                    <a:pt x="420" y="5933"/>
                    <a:pt x="81" y="6218"/>
                    <a:pt x="45" y="6611"/>
                  </a:cubicBezTo>
                  <a:cubicBezTo>
                    <a:pt x="1" y="7057"/>
                    <a:pt x="349" y="7431"/>
                    <a:pt x="786" y="7431"/>
                  </a:cubicBezTo>
                  <a:lnTo>
                    <a:pt x="2472" y="7431"/>
                  </a:lnTo>
                  <a:cubicBezTo>
                    <a:pt x="2606" y="7431"/>
                    <a:pt x="2722" y="7342"/>
                    <a:pt x="2731" y="7208"/>
                  </a:cubicBezTo>
                  <a:cubicBezTo>
                    <a:pt x="2748" y="7057"/>
                    <a:pt x="2632" y="6932"/>
                    <a:pt x="2490" y="6932"/>
                  </a:cubicBezTo>
                  <a:lnTo>
                    <a:pt x="768" y="6932"/>
                  </a:lnTo>
                  <a:cubicBezTo>
                    <a:pt x="447" y="6923"/>
                    <a:pt x="438" y="6441"/>
                    <a:pt x="768" y="6432"/>
                  </a:cubicBezTo>
                  <a:lnTo>
                    <a:pt x="16335" y="6432"/>
                  </a:lnTo>
                  <a:cubicBezTo>
                    <a:pt x="16656" y="6441"/>
                    <a:pt x="16674" y="6914"/>
                    <a:pt x="16335" y="6932"/>
                  </a:cubicBezTo>
                  <a:lnTo>
                    <a:pt x="3667" y="6932"/>
                  </a:lnTo>
                  <a:cubicBezTo>
                    <a:pt x="3337" y="6941"/>
                    <a:pt x="3337" y="7422"/>
                    <a:pt x="3667" y="7431"/>
                  </a:cubicBezTo>
                  <a:lnTo>
                    <a:pt x="16353" y="7431"/>
                  </a:lnTo>
                  <a:cubicBezTo>
                    <a:pt x="17343" y="7396"/>
                    <a:pt x="17352" y="5968"/>
                    <a:pt x="16353" y="5933"/>
                  </a:cubicBezTo>
                  <a:lnTo>
                    <a:pt x="15220" y="5933"/>
                  </a:lnTo>
                  <a:lnTo>
                    <a:pt x="15220" y="3345"/>
                  </a:lnTo>
                  <a:cubicBezTo>
                    <a:pt x="15220" y="3131"/>
                    <a:pt x="15050" y="2962"/>
                    <a:pt x="14836" y="2962"/>
                  </a:cubicBezTo>
                  <a:lnTo>
                    <a:pt x="10956" y="2962"/>
                  </a:lnTo>
                  <a:lnTo>
                    <a:pt x="10956" y="384"/>
                  </a:lnTo>
                  <a:cubicBezTo>
                    <a:pt x="10956" y="170"/>
                    <a:pt x="10786" y="0"/>
                    <a:pt x="10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2" name="Google Shape;15312;p122"/>
            <p:cNvSpPr/>
            <p:nvPr/>
          </p:nvSpPr>
          <p:spPr>
            <a:xfrm>
              <a:off x="6612576" y="3599336"/>
              <a:ext cx="179141" cy="189680"/>
            </a:xfrm>
            <a:custGeom>
              <a:avLst/>
              <a:gdLst/>
              <a:ahLst/>
              <a:cxnLst/>
              <a:rect l="l" t="t" r="r" b="b"/>
              <a:pathLst>
                <a:path w="7870" h="8333" extrusionOk="0">
                  <a:moveTo>
                    <a:pt x="7370" y="3167"/>
                  </a:moveTo>
                  <a:lnTo>
                    <a:pt x="7370" y="7218"/>
                  </a:lnTo>
                  <a:cubicBezTo>
                    <a:pt x="7370" y="7557"/>
                    <a:pt x="7093" y="7833"/>
                    <a:pt x="6754" y="7833"/>
                  </a:cubicBezTo>
                  <a:lnTo>
                    <a:pt x="1116" y="7833"/>
                  </a:lnTo>
                  <a:cubicBezTo>
                    <a:pt x="777" y="7833"/>
                    <a:pt x="500" y="7557"/>
                    <a:pt x="500" y="7218"/>
                  </a:cubicBezTo>
                  <a:lnTo>
                    <a:pt x="500" y="3167"/>
                  </a:lnTo>
                  <a:close/>
                  <a:moveTo>
                    <a:pt x="1116" y="0"/>
                  </a:moveTo>
                  <a:cubicBezTo>
                    <a:pt x="500" y="0"/>
                    <a:pt x="1" y="500"/>
                    <a:pt x="1" y="1116"/>
                  </a:cubicBezTo>
                  <a:lnTo>
                    <a:pt x="1" y="7218"/>
                  </a:lnTo>
                  <a:cubicBezTo>
                    <a:pt x="1" y="7833"/>
                    <a:pt x="500" y="8333"/>
                    <a:pt x="1116" y="8333"/>
                  </a:cubicBezTo>
                  <a:lnTo>
                    <a:pt x="6754" y="8333"/>
                  </a:lnTo>
                  <a:cubicBezTo>
                    <a:pt x="7370" y="8333"/>
                    <a:pt x="7869" y="7833"/>
                    <a:pt x="7869" y="7218"/>
                  </a:cubicBezTo>
                  <a:lnTo>
                    <a:pt x="7869" y="259"/>
                  </a:lnTo>
                  <a:cubicBezTo>
                    <a:pt x="7869" y="116"/>
                    <a:pt x="7753" y="0"/>
                    <a:pt x="7601" y="0"/>
                  </a:cubicBezTo>
                  <a:lnTo>
                    <a:pt x="5942" y="0"/>
                  </a:lnTo>
                  <a:cubicBezTo>
                    <a:pt x="5924" y="0"/>
                    <a:pt x="5915" y="9"/>
                    <a:pt x="5898" y="18"/>
                  </a:cubicBezTo>
                  <a:cubicBezTo>
                    <a:pt x="5675" y="232"/>
                    <a:pt x="5826" y="500"/>
                    <a:pt x="6040" y="500"/>
                  </a:cubicBezTo>
                  <a:lnTo>
                    <a:pt x="6754" y="500"/>
                  </a:lnTo>
                  <a:cubicBezTo>
                    <a:pt x="7093" y="500"/>
                    <a:pt x="7370" y="777"/>
                    <a:pt x="7370" y="1116"/>
                  </a:cubicBezTo>
                  <a:lnTo>
                    <a:pt x="7370" y="2668"/>
                  </a:lnTo>
                  <a:lnTo>
                    <a:pt x="500" y="2668"/>
                  </a:lnTo>
                  <a:lnTo>
                    <a:pt x="500" y="759"/>
                  </a:lnTo>
                  <a:cubicBezTo>
                    <a:pt x="500" y="616"/>
                    <a:pt x="616" y="500"/>
                    <a:pt x="759" y="500"/>
                  </a:cubicBezTo>
                  <a:lnTo>
                    <a:pt x="4943" y="500"/>
                  </a:lnTo>
                  <a:cubicBezTo>
                    <a:pt x="4970" y="500"/>
                    <a:pt x="4997" y="491"/>
                    <a:pt x="5023" y="464"/>
                  </a:cubicBezTo>
                  <a:cubicBezTo>
                    <a:pt x="5220" y="250"/>
                    <a:pt x="5068" y="0"/>
                    <a:pt x="4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3" name="Google Shape;15313;p122"/>
            <p:cNvSpPr/>
            <p:nvPr/>
          </p:nvSpPr>
          <p:spPr>
            <a:xfrm>
              <a:off x="6636750" y="3617614"/>
              <a:ext cx="41451" cy="35760"/>
            </a:xfrm>
            <a:custGeom>
              <a:avLst/>
              <a:gdLst/>
              <a:ahLst/>
              <a:cxnLst/>
              <a:rect l="l" t="t" r="r" b="b"/>
              <a:pathLst>
                <a:path w="1821" h="1571" extrusionOk="0">
                  <a:moveTo>
                    <a:pt x="776" y="500"/>
                  </a:moveTo>
                  <a:cubicBezTo>
                    <a:pt x="937" y="500"/>
                    <a:pt x="1062" y="625"/>
                    <a:pt x="1062" y="785"/>
                  </a:cubicBezTo>
                  <a:cubicBezTo>
                    <a:pt x="1062" y="937"/>
                    <a:pt x="937" y="1071"/>
                    <a:pt x="776" y="1071"/>
                  </a:cubicBezTo>
                  <a:cubicBezTo>
                    <a:pt x="402" y="1053"/>
                    <a:pt x="402" y="518"/>
                    <a:pt x="776" y="500"/>
                  </a:cubicBezTo>
                  <a:close/>
                  <a:moveTo>
                    <a:pt x="776" y="0"/>
                  </a:moveTo>
                  <a:cubicBezTo>
                    <a:pt x="348" y="0"/>
                    <a:pt x="0" y="348"/>
                    <a:pt x="0" y="785"/>
                  </a:cubicBezTo>
                  <a:cubicBezTo>
                    <a:pt x="0" y="1214"/>
                    <a:pt x="348" y="1570"/>
                    <a:pt x="776" y="1570"/>
                  </a:cubicBezTo>
                  <a:cubicBezTo>
                    <a:pt x="1820" y="1526"/>
                    <a:pt x="1820" y="36"/>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4" name="Google Shape;15314;p122"/>
            <p:cNvSpPr/>
            <p:nvPr/>
          </p:nvSpPr>
          <p:spPr>
            <a:xfrm>
              <a:off x="6659899" y="3691933"/>
              <a:ext cx="53424" cy="11381"/>
            </a:xfrm>
            <a:custGeom>
              <a:avLst/>
              <a:gdLst/>
              <a:ahLst/>
              <a:cxnLst/>
              <a:rect l="l" t="t" r="r" b="b"/>
              <a:pathLst>
                <a:path w="2347" h="500" extrusionOk="0">
                  <a:moveTo>
                    <a:pt x="277" y="0"/>
                  </a:moveTo>
                  <a:cubicBezTo>
                    <a:pt x="152" y="0"/>
                    <a:pt x="36" y="90"/>
                    <a:pt x="18" y="215"/>
                  </a:cubicBezTo>
                  <a:cubicBezTo>
                    <a:pt x="0" y="366"/>
                    <a:pt x="125" y="500"/>
                    <a:pt x="268" y="500"/>
                  </a:cubicBezTo>
                  <a:lnTo>
                    <a:pt x="2017" y="500"/>
                  </a:lnTo>
                  <a:cubicBezTo>
                    <a:pt x="2347" y="491"/>
                    <a:pt x="2347" y="9"/>
                    <a:pt x="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5" name="Google Shape;15315;p122"/>
            <p:cNvSpPr/>
            <p:nvPr/>
          </p:nvSpPr>
          <p:spPr>
            <a:xfrm>
              <a:off x="6658465" y="3715493"/>
              <a:ext cx="87340" cy="11381"/>
            </a:xfrm>
            <a:custGeom>
              <a:avLst/>
              <a:gdLst/>
              <a:ahLst/>
              <a:cxnLst/>
              <a:rect l="l" t="t" r="r" b="b"/>
              <a:pathLst>
                <a:path w="3837" h="500" extrusionOk="0">
                  <a:moveTo>
                    <a:pt x="331" y="0"/>
                  </a:moveTo>
                  <a:cubicBezTo>
                    <a:pt x="1" y="9"/>
                    <a:pt x="1" y="491"/>
                    <a:pt x="331" y="500"/>
                  </a:cubicBezTo>
                  <a:lnTo>
                    <a:pt x="3498" y="500"/>
                  </a:lnTo>
                  <a:cubicBezTo>
                    <a:pt x="3828" y="491"/>
                    <a:pt x="3837" y="9"/>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6" name="Google Shape;15316;p122"/>
            <p:cNvSpPr/>
            <p:nvPr/>
          </p:nvSpPr>
          <p:spPr>
            <a:xfrm>
              <a:off x="6658465" y="3738847"/>
              <a:ext cx="87340" cy="11381"/>
            </a:xfrm>
            <a:custGeom>
              <a:avLst/>
              <a:gdLst/>
              <a:ahLst/>
              <a:cxnLst/>
              <a:rect l="l" t="t" r="r" b="b"/>
              <a:pathLst>
                <a:path w="3837" h="500" extrusionOk="0">
                  <a:moveTo>
                    <a:pt x="331" y="0"/>
                  </a:moveTo>
                  <a:cubicBezTo>
                    <a:pt x="1" y="18"/>
                    <a:pt x="1" y="491"/>
                    <a:pt x="331" y="500"/>
                  </a:cubicBezTo>
                  <a:lnTo>
                    <a:pt x="3498" y="500"/>
                  </a:lnTo>
                  <a:cubicBezTo>
                    <a:pt x="3828" y="491"/>
                    <a:pt x="3837" y="18"/>
                    <a:pt x="34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7" name="Google Shape;15317;p122"/>
          <p:cNvGrpSpPr/>
          <p:nvPr/>
        </p:nvGrpSpPr>
        <p:grpSpPr>
          <a:xfrm>
            <a:off x="3028549" y="1533631"/>
            <a:ext cx="229432" cy="348590"/>
            <a:chOff x="7186236" y="3599336"/>
            <a:chExt cx="255691" cy="388488"/>
          </a:xfrm>
        </p:grpSpPr>
        <p:sp>
          <p:nvSpPr>
            <p:cNvPr id="15318" name="Google Shape;15318;p122"/>
            <p:cNvSpPr/>
            <p:nvPr/>
          </p:nvSpPr>
          <p:spPr>
            <a:xfrm>
              <a:off x="7186236" y="3599336"/>
              <a:ext cx="255691" cy="388488"/>
            </a:xfrm>
            <a:custGeom>
              <a:avLst/>
              <a:gdLst/>
              <a:ahLst/>
              <a:cxnLst/>
              <a:rect l="l" t="t" r="r" b="b"/>
              <a:pathLst>
                <a:path w="11233" h="17067" extrusionOk="0">
                  <a:moveTo>
                    <a:pt x="10117" y="500"/>
                  </a:moveTo>
                  <a:cubicBezTo>
                    <a:pt x="10456" y="500"/>
                    <a:pt x="10733" y="777"/>
                    <a:pt x="10733" y="1116"/>
                  </a:cubicBezTo>
                  <a:lnTo>
                    <a:pt x="10733" y="2668"/>
                  </a:lnTo>
                  <a:lnTo>
                    <a:pt x="500" y="2668"/>
                  </a:lnTo>
                  <a:lnTo>
                    <a:pt x="500" y="1116"/>
                  </a:lnTo>
                  <a:cubicBezTo>
                    <a:pt x="500" y="777"/>
                    <a:pt x="777" y="500"/>
                    <a:pt x="1116" y="500"/>
                  </a:cubicBezTo>
                  <a:close/>
                  <a:moveTo>
                    <a:pt x="259" y="0"/>
                  </a:moveTo>
                  <a:cubicBezTo>
                    <a:pt x="117" y="0"/>
                    <a:pt x="1" y="116"/>
                    <a:pt x="1" y="259"/>
                  </a:cubicBezTo>
                  <a:lnTo>
                    <a:pt x="1" y="13319"/>
                  </a:lnTo>
                  <a:cubicBezTo>
                    <a:pt x="1" y="13337"/>
                    <a:pt x="1" y="13346"/>
                    <a:pt x="19" y="13355"/>
                  </a:cubicBezTo>
                  <a:cubicBezTo>
                    <a:pt x="95" y="13438"/>
                    <a:pt x="177" y="13472"/>
                    <a:pt x="253" y="13472"/>
                  </a:cubicBezTo>
                  <a:cubicBezTo>
                    <a:pt x="389" y="13472"/>
                    <a:pt x="500" y="13359"/>
                    <a:pt x="500" y="13221"/>
                  </a:cubicBezTo>
                  <a:lnTo>
                    <a:pt x="500" y="3167"/>
                  </a:lnTo>
                  <a:lnTo>
                    <a:pt x="10733" y="3167"/>
                  </a:lnTo>
                  <a:lnTo>
                    <a:pt x="10733" y="15951"/>
                  </a:lnTo>
                  <a:cubicBezTo>
                    <a:pt x="10733" y="16290"/>
                    <a:pt x="10456" y="16567"/>
                    <a:pt x="10117" y="16567"/>
                  </a:cubicBezTo>
                  <a:lnTo>
                    <a:pt x="759" y="16567"/>
                  </a:lnTo>
                  <a:cubicBezTo>
                    <a:pt x="616" y="16567"/>
                    <a:pt x="500" y="16451"/>
                    <a:pt x="500" y="16299"/>
                  </a:cubicBezTo>
                  <a:lnTo>
                    <a:pt x="500" y="14310"/>
                  </a:lnTo>
                  <a:cubicBezTo>
                    <a:pt x="500" y="14274"/>
                    <a:pt x="482" y="14247"/>
                    <a:pt x="465" y="14229"/>
                  </a:cubicBezTo>
                  <a:cubicBezTo>
                    <a:pt x="393" y="14161"/>
                    <a:pt x="317" y="14132"/>
                    <a:pt x="248" y="14132"/>
                  </a:cubicBezTo>
                  <a:cubicBezTo>
                    <a:pt x="111" y="14132"/>
                    <a:pt x="1" y="14245"/>
                    <a:pt x="1" y="14381"/>
                  </a:cubicBezTo>
                  <a:lnTo>
                    <a:pt x="1" y="15951"/>
                  </a:lnTo>
                  <a:cubicBezTo>
                    <a:pt x="1" y="16567"/>
                    <a:pt x="500" y="17066"/>
                    <a:pt x="1116" y="17066"/>
                  </a:cubicBezTo>
                  <a:lnTo>
                    <a:pt x="10117" y="17066"/>
                  </a:lnTo>
                  <a:cubicBezTo>
                    <a:pt x="10733" y="17066"/>
                    <a:pt x="11232" y="16567"/>
                    <a:pt x="11232" y="15951"/>
                  </a:cubicBezTo>
                  <a:lnTo>
                    <a:pt x="11232" y="1116"/>
                  </a:lnTo>
                  <a:cubicBezTo>
                    <a:pt x="11232" y="500"/>
                    <a:pt x="10733" y="0"/>
                    <a:pt x="10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9" name="Google Shape;15319;p122"/>
            <p:cNvSpPr/>
            <p:nvPr/>
          </p:nvSpPr>
          <p:spPr>
            <a:xfrm>
              <a:off x="7234379" y="3617204"/>
              <a:ext cx="35555" cy="35714"/>
            </a:xfrm>
            <a:custGeom>
              <a:avLst/>
              <a:gdLst/>
              <a:ahLst/>
              <a:cxnLst/>
              <a:rect l="l" t="t" r="r" b="b"/>
              <a:pathLst>
                <a:path w="1562" h="1569" extrusionOk="0">
                  <a:moveTo>
                    <a:pt x="781" y="505"/>
                  </a:moveTo>
                  <a:cubicBezTo>
                    <a:pt x="919" y="505"/>
                    <a:pt x="1057" y="598"/>
                    <a:pt x="1062" y="786"/>
                  </a:cubicBezTo>
                  <a:cubicBezTo>
                    <a:pt x="1062" y="946"/>
                    <a:pt x="937" y="1071"/>
                    <a:pt x="776" y="1071"/>
                  </a:cubicBezTo>
                  <a:cubicBezTo>
                    <a:pt x="624" y="1071"/>
                    <a:pt x="500" y="946"/>
                    <a:pt x="500" y="786"/>
                  </a:cubicBezTo>
                  <a:cubicBezTo>
                    <a:pt x="504" y="598"/>
                    <a:pt x="642" y="505"/>
                    <a:pt x="781" y="505"/>
                  </a:cubicBezTo>
                  <a:close/>
                  <a:moveTo>
                    <a:pt x="776" y="0"/>
                  </a:moveTo>
                  <a:cubicBezTo>
                    <a:pt x="348" y="0"/>
                    <a:pt x="0" y="357"/>
                    <a:pt x="0" y="786"/>
                  </a:cubicBezTo>
                  <a:cubicBezTo>
                    <a:pt x="18" y="1307"/>
                    <a:pt x="399" y="1568"/>
                    <a:pt x="781" y="1568"/>
                  </a:cubicBezTo>
                  <a:cubicBezTo>
                    <a:pt x="1162" y="1568"/>
                    <a:pt x="1543" y="1307"/>
                    <a:pt x="1561" y="786"/>
                  </a:cubicBezTo>
                  <a:cubicBezTo>
                    <a:pt x="1561" y="357"/>
                    <a:pt x="1213"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0" name="Google Shape;15320;p122"/>
            <p:cNvSpPr/>
            <p:nvPr/>
          </p:nvSpPr>
          <p:spPr>
            <a:xfrm>
              <a:off x="7278834" y="3617204"/>
              <a:ext cx="35555" cy="35714"/>
            </a:xfrm>
            <a:custGeom>
              <a:avLst/>
              <a:gdLst/>
              <a:ahLst/>
              <a:cxnLst/>
              <a:rect l="l" t="t" r="r" b="b"/>
              <a:pathLst>
                <a:path w="1562" h="1569" extrusionOk="0">
                  <a:moveTo>
                    <a:pt x="781" y="505"/>
                  </a:moveTo>
                  <a:cubicBezTo>
                    <a:pt x="920" y="505"/>
                    <a:pt x="1058" y="598"/>
                    <a:pt x="1062" y="786"/>
                  </a:cubicBezTo>
                  <a:cubicBezTo>
                    <a:pt x="1062" y="946"/>
                    <a:pt x="937" y="1071"/>
                    <a:pt x="786" y="1071"/>
                  </a:cubicBezTo>
                  <a:cubicBezTo>
                    <a:pt x="625" y="1071"/>
                    <a:pt x="500" y="946"/>
                    <a:pt x="500" y="786"/>
                  </a:cubicBezTo>
                  <a:cubicBezTo>
                    <a:pt x="505" y="598"/>
                    <a:pt x="643" y="505"/>
                    <a:pt x="781" y="505"/>
                  </a:cubicBezTo>
                  <a:close/>
                  <a:moveTo>
                    <a:pt x="786" y="0"/>
                  </a:moveTo>
                  <a:cubicBezTo>
                    <a:pt x="349" y="0"/>
                    <a:pt x="1" y="357"/>
                    <a:pt x="1" y="786"/>
                  </a:cubicBezTo>
                  <a:cubicBezTo>
                    <a:pt x="19" y="1307"/>
                    <a:pt x="400" y="1568"/>
                    <a:pt x="781" y="1568"/>
                  </a:cubicBezTo>
                  <a:cubicBezTo>
                    <a:pt x="1163" y="1568"/>
                    <a:pt x="1544" y="1307"/>
                    <a:pt x="1562" y="786"/>
                  </a:cubicBezTo>
                  <a:cubicBezTo>
                    <a:pt x="1562" y="357"/>
                    <a:pt x="1214"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1" name="Google Shape;15321;p122"/>
            <p:cNvSpPr/>
            <p:nvPr/>
          </p:nvSpPr>
          <p:spPr>
            <a:xfrm>
              <a:off x="7323312" y="3617204"/>
              <a:ext cx="35760" cy="35714"/>
            </a:xfrm>
            <a:custGeom>
              <a:avLst/>
              <a:gdLst/>
              <a:ahLst/>
              <a:cxnLst/>
              <a:rect l="l" t="t" r="r" b="b"/>
              <a:pathLst>
                <a:path w="1571" h="1569" extrusionOk="0">
                  <a:moveTo>
                    <a:pt x="785" y="505"/>
                  </a:moveTo>
                  <a:cubicBezTo>
                    <a:pt x="924" y="505"/>
                    <a:pt x="1062" y="598"/>
                    <a:pt x="1071" y="786"/>
                  </a:cubicBezTo>
                  <a:cubicBezTo>
                    <a:pt x="1071" y="946"/>
                    <a:pt x="937" y="1071"/>
                    <a:pt x="785" y="1071"/>
                  </a:cubicBezTo>
                  <a:cubicBezTo>
                    <a:pt x="625" y="1071"/>
                    <a:pt x="500" y="946"/>
                    <a:pt x="500" y="786"/>
                  </a:cubicBezTo>
                  <a:cubicBezTo>
                    <a:pt x="509" y="598"/>
                    <a:pt x="647" y="505"/>
                    <a:pt x="785" y="505"/>
                  </a:cubicBezTo>
                  <a:close/>
                  <a:moveTo>
                    <a:pt x="785" y="0"/>
                  </a:moveTo>
                  <a:cubicBezTo>
                    <a:pt x="348" y="0"/>
                    <a:pt x="0" y="357"/>
                    <a:pt x="0" y="786"/>
                  </a:cubicBezTo>
                  <a:cubicBezTo>
                    <a:pt x="18" y="1307"/>
                    <a:pt x="400" y="1568"/>
                    <a:pt x="782" y="1568"/>
                  </a:cubicBezTo>
                  <a:cubicBezTo>
                    <a:pt x="1165" y="1568"/>
                    <a:pt x="1548" y="1307"/>
                    <a:pt x="1571" y="786"/>
                  </a:cubicBezTo>
                  <a:cubicBezTo>
                    <a:pt x="1571" y="357"/>
                    <a:pt x="1214" y="0"/>
                    <a:pt x="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2" name="Google Shape;15322;p122"/>
            <p:cNvSpPr/>
            <p:nvPr/>
          </p:nvSpPr>
          <p:spPr>
            <a:xfrm>
              <a:off x="7213847" y="3697829"/>
              <a:ext cx="191524" cy="170787"/>
            </a:xfrm>
            <a:custGeom>
              <a:avLst/>
              <a:gdLst/>
              <a:ahLst/>
              <a:cxnLst/>
              <a:rect l="l" t="t" r="r" b="b"/>
              <a:pathLst>
                <a:path w="8414" h="7503" extrusionOk="0">
                  <a:moveTo>
                    <a:pt x="1799" y="6109"/>
                  </a:moveTo>
                  <a:cubicBezTo>
                    <a:pt x="2017" y="6109"/>
                    <a:pt x="2236" y="6258"/>
                    <a:pt x="2249" y="6557"/>
                  </a:cubicBezTo>
                  <a:cubicBezTo>
                    <a:pt x="2249" y="6807"/>
                    <a:pt x="2044" y="7003"/>
                    <a:pt x="1803" y="7003"/>
                  </a:cubicBezTo>
                  <a:cubicBezTo>
                    <a:pt x="1553" y="7003"/>
                    <a:pt x="1348" y="6807"/>
                    <a:pt x="1348" y="6557"/>
                  </a:cubicBezTo>
                  <a:cubicBezTo>
                    <a:pt x="1361" y="6258"/>
                    <a:pt x="1580" y="6109"/>
                    <a:pt x="1799" y="6109"/>
                  </a:cubicBezTo>
                  <a:close/>
                  <a:moveTo>
                    <a:pt x="7468" y="6102"/>
                  </a:moveTo>
                  <a:cubicBezTo>
                    <a:pt x="7709" y="6102"/>
                    <a:pt x="7914" y="6307"/>
                    <a:pt x="7914" y="6557"/>
                  </a:cubicBezTo>
                  <a:cubicBezTo>
                    <a:pt x="7914" y="6807"/>
                    <a:pt x="7709" y="7003"/>
                    <a:pt x="7468" y="7003"/>
                  </a:cubicBezTo>
                  <a:cubicBezTo>
                    <a:pt x="6870" y="6985"/>
                    <a:pt x="6870" y="6129"/>
                    <a:pt x="7468" y="6102"/>
                  </a:cubicBezTo>
                  <a:close/>
                  <a:moveTo>
                    <a:pt x="260" y="0"/>
                  </a:moveTo>
                  <a:cubicBezTo>
                    <a:pt x="117" y="0"/>
                    <a:pt x="1" y="116"/>
                    <a:pt x="1" y="250"/>
                  </a:cubicBezTo>
                  <a:cubicBezTo>
                    <a:pt x="1" y="393"/>
                    <a:pt x="117" y="509"/>
                    <a:pt x="251" y="509"/>
                  </a:cubicBezTo>
                  <a:lnTo>
                    <a:pt x="1107" y="509"/>
                  </a:lnTo>
                  <a:cubicBezTo>
                    <a:pt x="1143" y="509"/>
                    <a:pt x="1170" y="535"/>
                    <a:pt x="1179" y="571"/>
                  </a:cubicBezTo>
                  <a:cubicBezTo>
                    <a:pt x="1179" y="571"/>
                    <a:pt x="1232" y="1196"/>
                    <a:pt x="1232" y="1196"/>
                  </a:cubicBezTo>
                  <a:lnTo>
                    <a:pt x="1518" y="4710"/>
                  </a:lnTo>
                  <a:cubicBezTo>
                    <a:pt x="1544" y="5040"/>
                    <a:pt x="1794" y="5299"/>
                    <a:pt x="2097" y="5362"/>
                  </a:cubicBezTo>
                  <a:lnTo>
                    <a:pt x="1973" y="5620"/>
                  </a:lnTo>
                  <a:cubicBezTo>
                    <a:pt x="1915" y="5610"/>
                    <a:pt x="1858" y="5605"/>
                    <a:pt x="1802" y="5605"/>
                  </a:cubicBezTo>
                  <a:cubicBezTo>
                    <a:pt x="1289" y="5605"/>
                    <a:pt x="840" y="6027"/>
                    <a:pt x="848" y="6557"/>
                  </a:cubicBezTo>
                  <a:cubicBezTo>
                    <a:pt x="848" y="7083"/>
                    <a:pt x="1277" y="7503"/>
                    <a:pt x="1803" y="7503"/>
                  </a:cubicBezTo>
                  <a:cubicBezTo>
                    <a:pt x="2677" y="7503"/>
                    <a:pt x="3079" y="6405"/>
                    <a:pt x="2419" y="5834"/>
                  </a:cubicBezTo>
                  <a:lnTo>
                    <a:pt x="2651" y="5371"/>
                  </a:lnTo>
                  <a:lnTo>
                    <a:pt x="6665" y="5371"/>
                  </a:lnTo>
                  <a:lnTo>
                    <a:pt x="6861" y="5817"/>
                  </a:lnTo>
                  <a:cubicBezTo>
                    <a:pt x="6183" y="6370"/>
                    <a:pt x="6576" y="7494"/>
                    <a:pt x="7459" y="7494"/>
                  </a:cubicBezTo>
                  <a:cubicBezTo>
                    <a:pt x="7985" y="7494"/>
                    <a:pt x="8414" y="7074"/>
                    <a:pt x="8414" y="6548"/>
                  </a:cubicBezTo>
                  <a:cubicBezTo>
                    <a:pt x="8414" y="6030"/>
                    <a:pt x="7972" y="5607"/>
                    <a:pt x="7470" y="5607"/>
                  </a:cubicBezTo>
                  <a:cubicBezTo>
                    <a:pt x="7419" y="5607"/>
                    <a:pt x="7368" y="5611"/>
                    <a:pt x="7316" y="5620"/>
                  </a:cubicBezTo>
                  <a:lnTo>
                    <a:pt x="7200" y="5344"/>
                  </a:lnTo>
                  <a:cubicBezTo>
                    <a:pt x="7486" y="5272"/>
                    <a:pt x="7709" y="5023"/>
                    <a:pt x="7736" y="4710"/>
                  </a:cubicBezTo>
                  <a:lnTo>
                    <a:pt x="8021" y="1213"/>
                  </a:lnTo>
                  <a:cubicBezTo>
                    <a:pt x="8030" y="1106"/>
                    <a:pt x="7967" y="999"/>
                    <a:pt x="7869" y="955"/>
                  </a:cubicBezTo>
                  <a:cubicBezTo>
                    <a:pt x="7834" y="946"/>
                    <a:pt x="7798" y="937"/>
                    <a:pt x="7762" y="937"/>
                  </a:cubicBezTo>
                  <a:lnTo>
                    <a:pt x="6942" y="937"/>
                  </a:lnTo>
                  <a:cubicBezTo>
                    <a:pt x="6611" y="946"/>
                    <a:pt x="6611" y="1427"/>
                    <a:pt x="6942" y="1436"/>
                  </a:cubicBezTo>
                  <a:lnTo>
                    <a:pt x="7486" y="1436"/>
                  </a:lnTo>
                  <a:lnTo>
                    <a:pt x="7227" y="4675"/>
                  </a:lnTo>
                  <a:cubicBezTo>
                    <a:pt x="7209" y="4782"/>
                    <a:pt x="7120" y="4871"/>
                    <a:pt x="7004" y="4871"/>
                  </a:cubicBezTo>
                  <a:lnTo>
                    <a:pt x="2240" y="4871"/>
                  </a:lnTo>
                  <a:cubicBezTo>
                    <a:pt x="2133" y="4871"/>
                    <a:pt x="2035" y="4782"/>
                    <a:pt x="2026" y="4675"/>
                  </a:cubicBezTo>
                  <a:lnTo>
                    <a:pt x="1758" y="1436"/>
                  </a:lnTo>
                  <a:lnTo>
                    <a:pt x="5764" y="1436"/>
                  </a:lnTo>
                  <a:cubicBezTo>
                    <a:pt x="6112" y="1427"/>
                    <a:pt x="6112" y="919"/>
                    <a:pt x="5764" y="910"/>
                  </a:cubicBezTo>
                  <a:lnTo>
                    <a:pt x="1705" y="910"/>
                  </a:lnTo>
                  <a:lnTo>
                    <a:pt x="1669" y="518"/>
                  </a:lnTo>
                  <a:cubicBezTo>
                    <a:pt x="1642" y="223"/>
                    <a:pt x="1402" y="9"/>
                    <a:pt x="1116" y="9"/>
                  </a:cubicBezTo>
                  <a:lnTo>
                    <a:pt x="2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3" name="Google Shape;15323;p122"/>
            <p:cNvSpPr/>
            <p:nvPr/>
          </p:nvSpPr>
          <p:spPr>
            <a:xfrm>
              <a:off x="7275784" y="3741146"/>
              <a:ext cx="34144" cy="56656"/>
            </a:xfrm>
            <a:custGeom>
              <a:avLst/>
              <a:gdLst/>
              <a:ahLst/>
              <a:cxnLst/>
              <a:rect l="l" t="t" r="r" b="b"/>
              <a:pathLst>
                <a:path w="1500" h="2489" extrusionOk="0">
                  <a:moveTo>
                    <a:pt x="747" y="499"/>
                  </a:moveTo>
                  <a:cubicBezTo>
                    <a:pt x="868" y="499"/>
                    <a:pt x="991" y="582"/>
                    <a:pt x="1000" y="747"/>
                  </a:cubicBezTo>
                  <a:lnTo>
                    <a:pt x="1000" y="1746"/>
                  </a:lnTo>
                  <a:cubicBezTo>
                    <a:pt x="991" y="1911"/>
                    <a:pt x="868" y="1993"/>
                    <a:pt x="747" y="1993"/>
                  </a:cubicBezTo>
                  <a:cubicBezTo>
                    <a:pt x="625" y="1993"/>
                    <a:pt x="505" y="1911"/>
                    <a:pt x="500" y="1746"/>
                  </a:cubicBezTo>
                  <a:lnTo>
                    <a:pt x="500" y="747"/>
                  </a:lnTo>
                  <a:cubicBezTo>
                    <a:pt x="505" y="582"/>
                    <a:pt x="625" y="499"/>
                    <a:pt x="747" y="499"/>
                  </a:cubicBezTo>
                  <a:close/>
                  <a:moveTo>
                    <a:pt x="744" y="1"/>
                  </a:moveTo>
                  <a:cubicBezTo>
                    <a:pt x="381" y="1"/>
                    <a:pt x="19" y="248"/>
                    <a:pt x="1" y="747"/>
                  </a:cubicBezTo>
                  <a:lnTo>
                    <a:pt x="1" y="1746"/>
                  </a:lnTo>
                  <a:cubicBezTo>
                    <a:pt x="19" y="2241"/>
                    <a:pt x="382" y="2488"/>
                    <a:pt x="747" y="2488"/>
                  </a:cubicBezTo>
                  <a:cubicBezTo>
                    <a:pt x="1112" y="2488"/>
                    <a:pt x="1477" y="2241"/>
                    <a:pt x="1500" y="1746"/>
                  </a:cubicBezTo>
                  <a:lnTo>
                    <a:pt x="1500" y="747"/>
                  </a:lnTo>
                  <a:cubicBezTo>
                    <a:pt x="1477" y="250"/>
                    <a:pt x="1110"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4" name="Google Shape;15324;p122"/>
            <p:cNvSpPr/>
            <p:nvPr/>
          </p:nvSpPr>
          <p:spPr>
            <a:xfrm>
              <a:off x="7327978" y="3741146"/>
              <a:ext cx="34144" cy="56656"/>
            </a:xfrm>
            <a:custGeom>
              <a:avLst/>
              <a:gdLst/>
              <a:ahLst/>
              <a:cxnLst/>
              <a:rect l="l" t="t" r="r" b="b"/>
              <a:pathLst>
                <a:path w="1500" h="2489" extrusionOk="0">
                  <a:moveTo>
                    <a:pt x="753" y="499"/>
                  </a:moveTo>
                  <a:cubicBezTo>
                    <a:pt x="875" y="499"/>
                    <a:pt x="995" y="582"/>
                    <a:pt x="1000" y="747"/>
                  </a:cubicBezTo>
                  <a:lnTo>
                    <a:pt x="1000" y="1746"/>
                  </a:lnTo>
                  <a:cubicBezTo>
                    <a:pt x="995" y="1911"/>
                    <a:pt x="875" y="1993"/>
                    <a:pt x="753" y="1993"/>
                  </a:cubicBezTo>
                  <a:cubicBezTo>
                    <a:pt x="632" y="1993"/>
                    <a:pt x="509" y="1911"/>
                    <a:pt x="500" y="1746"/>
                  </a:cubicBezTo>
                  <a:lnTo>
                    <a:pt x="500" y="747"/>
                  </a:lnTo>
                  <a:cubicBezTo>
                    <a:pt x="509" y="582"/>
                    <a:pt x="632" y="499"/>
                    <a:pt x="753" y="499"/>
                  </a:cubicBezTo>
                  <a:close/>
                  <a:moveTo>
                    <a:pt x="751" y="1"/>
                  </a:moveTo>
                  <a:cubicBezTo>
                    <a:pt x="387" y="1"/>
                    <a:pt x="23" y="248"/>
                    <a:pt x="1" y="747"/>
                  </a:cubicBezTo>
                  <a:lnTo>
                    <a:pt x="1" y="1746"/>
                  </a:lnTo>
                  <a:cubicBezTo>
                    <a:pt x="23" y="2241"/>
                    <a:pt x="389" y="2488"/>
                    <a:pt x="753" y="2488"/>
                  </a:cubicBezTo>
                  <a:cubicBezTo>
                    <a:pt x="1118" y="2488"/>
                    <a:pt x="1482" y="2241"/>
                    <a:pt x="1499" y="1746"/>
                  </a:cubicBezTo>
                  <a:lnTo>
                    <a:pt x="1499" y="747"/>
                  </a:lnTo>
                  <a:cubicBezTo>
                    <a:pt x="1481" y="250"/>
                    <a:pt x="1116"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5" name="Google Shape;15325;p122"/>
            <p:cNvSpPr/>
            <p:nvPr/>
          </p:nvSpPr>
          <p:spPr>
            <a:xfrm>
              <a:off x="7242892" y="3899049"/>
              <a:ext cx="150096" cy="53833"/>
            </a:xfrm>
            <a:custGeom>
              <a:avLst/>
              <a:gdLst/>
              <a:ahLst/>
              <a:cxnLst/>
              <a:rect l="l" t="t" r="r" b="b"/>
              <a:pathLst>
                <a:path w="6594" h="2365" extrusionOk="0">
                  <a:moveTo>
                    <a:pt x="5023" y="500"/>
                  </a:moveTo>
                  <a:cubicBezTo>
                    <a:pt x="5425" y="500"/>
                    <a:pt x="5746" y="839"/>
                    <a:pt x="5710" y="1250"/>
                  </a:cubicBezTo>
                  <a:cubicBezTo>
                    <a:pt x="5674" y="1598"/>
                    <a:pt x="5362" y="1865"/>
                    <a:pt x="5014" y="1865"/>
                  </a:cubicBezTo>
                  <a:lnTo>
                    <a:pt x="1223" y="1865"/>
                  </a:lnTo>
                  <a:cubicBezTo>
                    <a:pt x="322" y="1830"/>
                    <a:pt x="322" y="536"/>
                    <a:pt x="1223" y="500"/>
                  </a:cubicBezTo>
                  <a:close/>
                  <a:moveTo>
                    <a:pt x="1250" y="1"/>
                  </a:moveTo>
                  <a:cubicBezTo>
                    <a:pt x="616" y="1"/>
                    <a:pt x="81" y="483"/>
                    <a:pt x="45" y="1107"/>
                  </a:cubicBezTo>
                  <a:cubicBezTo>
                    <a:pt x="1" y="1794"/>
                    <a:pt x="545" y="2365"/>
                    <a:pt x="1223" y="2365"/>
                  </a:cubicBezTo>
                  <a:lnTo>
                    <a:pt x="5023" y="2365"/>
                  </a:lnTo>
                  <a:cubicBezTo>
                    <a:pt x="6593" y="2302"/>
                    <a:pt x="6593" y="54"/>
                    <a:pt x="5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329"/>
        <p:cNvGrpSpPr/>
        <p:nvPr/>
      </p:nvGrpSpPr>
      <p:grpSpPr>
        <a:xfrm>
          <a:off x="0" y="0"/>
          <a:ext cx="0" cy="0"/>
          <a:chOff x="0" y="0"/>
          <a:chExt cx="0" cy="0"/>
        </a:xfrm>
      </p:grpSpPr>
      <p:sp>
        <p:nvSpPr>
          <p:cNvPr id="15330" name="Google Shape;15330;p12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31" name="Google Shape;15331;p12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15332" name="Google Shape;15332;p12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a:t>
            </a:r>
            <a:endParaRPr/>
          </a:p>
        </p:txBody>
      </p:sp>
      <p:sp>
        <p:nvSpPr>
          <p:cNvPr id="15333" name="Google Shape;15333;p123"/>
          <p:cNvSpPr txBox="1">
            <a:spLocks noGrp="1"/>
          </p:cNvSpPr>
          <p:nvPr>
            <p:ph type="subTitle" idx="1"/>
          </p:nvPr>
        </p:nvSpPr>
        <p:spPr>
          <a:xfrm>
            <a:off x="873750" y="1284850"/>
            <a:ext cx="3409500" cy="27969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000">
                <a:latin typeface="Nanum Gothic Coding"/>
                <a:ea typeface="Nanum Gothic Coding"/>
                <a:cs typeface="Nanum Gothic Coding"/>
                <a:sym typeface="Nanum Gothic Coding"/>
              </a:rPr>
              <a:t>Photos</a:t>
            </a:r>
            <a:endParaRPr sz="200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a:solidFill>
                  <a:schemeClr val="hlink"/>
                </a:solidFill>
                <a:uFill>
                  <a:noFill/>
                </a:uFill>
                <a:hlinkClick r:id="rId3"/>
              </a:rPr>
              <a:t>Girl working in the office</a:t>
            </a:r>
            <a:endParaRPr/>
          </a:p>
          <a:p>
            <a:pPr marL="342900" lvl="0" indent="-203200" algn="l" rtl="0">
              <a:spcBef>
                <a:spcPts val="0"/>
              </a:spcBef>
              <a:spcAft>
                <a:spcPts val="0"/>
              </a:spcAft>
              <a:buSzPts val="1400"/>
              <a:buChar char="●"/>
            </a:pPr>
            <a:r>
              <a:rPr lang="en">
                <a:solidFill>
                  <a:schemeClr val="hlink"/>
                </a:solidFill>
                <a:uFill>
                  <a:noFill/>
                </a:uFill>
                <a:hlinkClick r:id="rId4"/>
              </a:rPr>
              <a:t>Elegant senior male working at the office</a:t>
            </a:r>
            <a:endParaRPr/>
          </a:p>
          <a:p>
            <a:pPr marL="342900" lvl="0" indent="-203200" algn="l" rtl="0">
              <a:spcBef>
                <a:spcPts val="0"/>
              </a:spcBef>
              <a:spcAft>
                <a:spcPts val="0"/>
              </a:spcAft>
              <a:buSzPts val="1400"/>
              <a:buChar char="●"/>
            </a:pPr>
            <a:r>
              <a:rPr lang="en">
                <a:solidFill>
                  <a:schemeClr val="hlink"/>
                </a:solidFill>
                <a:uFill>
                  <a:noFill/>
                </a:uFill>
                <a:hlinkClick r:id="rId5"/>
              </a:rPr>
              <a:t>Mid shot woman talking on phone at table</a:t>
            </a:r>
            <a:endParaRPr/>
          </a:p>
          <a:p>
            <a:pPr marL="342900" lvl="0" indent="-203200" algn="l" rtl="0">
              <a:spcBef>
                <a:spcPts val="0"/>
              </a:spcBef>
              <a:spcAft>
                <a:spcPts val="0"/>
              </a:spcAft>
              <a:buSzPts val="1400"/>
              <a:buChar char="●"/>
            </a:pPr>
            <a:r>
              <a:rPr lang="en">
                <a:solidFill>
                  <a:schemeClr val="hlink"/>
                </a:solidFill>
                <a:uFill>
                  <a:noFill/>
                </a:uFill>
                <a:hlinkClick r:id="rId6"/>
              </a:rPr>
              <a:t>Medium shot smiley business woman</a:t>
            </a:r>
            <a:endParaRPr/>
          </a:p>
          <a:p>
            <a:pPr marL="342900" lvl="0" indent="-203200" algn="l" rtl="0">
              <a:spcBef>
                <a:spcPts val="0"/>
              </a:spcBef>
              <a:spcAft>
                <a:spcPts val="0"/>
              </a:spcAft>
              <a:buSzPts val="1400"/>
              <a:buChar char="●"/>
            </a:pPr>
            <a:r>
              <a:rPr lang="en">
                <a:solidFill>
                  <a:schemeClr val="hlink"/>
                </a:solidFill>
                <a:uFill>
                  <a:noFill/>
                </a:uFill>
                <a:hlinkClick r:id="rId7"/>
              </a:rPr>
              <a:t>Beautiful women working together in a startup company</a:t>
            </a:r>
            <a:endParaRPr/>
          </a:p>
          <a:p>
            <a:pPr marL="342900" lvl="0" indent="-203200" algn="l" rtl="0">
              <a:spcBef>
                <a:spcPts val="0"/>
              </a:spcBef>
              <a:spcAft>
                <a:spcPts val="0"/>
              </a:spcAft>
              <a:buSzPts val="1400"/>
              <a:buChar char="●"/>
            </a:pPr>
            <a:r>
              <a:rPr lang="en">
                <a:solidFill>
                  <a:schemeClr val="hlink"/>
                </a:solidFill>
                <a:uFill>
                  <a:noFill/>
                </a:uFill>
                <a:hlinkClick r:id="rId8"/>
              </a:rPr>
              <a:t>Businessman calculating finance numbers</a:t>
            </a:r>
            <a:endParaRPr/>
          </a:p>
          <a:p>
            <a:pPr marL="342900" lvl="0" indent="-203200" algn="l" rtl="0">
              <a:spcBef>
                <a:spcPts val="0"/>
              </a:spcBef>
              <a:spcAft>
                <a:spcPts val="0"/>
              </a:spcAft>
              <a:buSzPts val="1400"/>
              <a:buChar char="●"/>
            </a:pPr>
            <a:r>
              <a:rPr lang="en">
                <a:solidFill>
                  <a:schemeClr val="hlink"/>
                </a:solidFill>
                <a:uFill>
                  <a:noFill/>
                </a:uFill>
                <a:hlinkClick r:id="rId9"/>
              </a:rPr>
              <a:t>Young businesswoman posing</a:t>
            </a:r>
            <a:endParaRPr/>
          </a:p>
        </p:txBody>
      </p:sp>
      <p:sp>
        <p:nvSpPr>
          <p:cNvPr id="15334" name="Google Shape;15334;p123"/>
          <p:cNvSpPr txBox="1">
            <a:spLocks noGrp="1"/>
          </p:cNvSpPr>
          <p:nvPr>
            <p:ph type="subTitle" idx="2"/>
          </p:nvPr>
        </p:nvSpPr>
        <p:spPr>
          <a:xfrm>
            <a:off x="4866500" y="1284850"/>
            <a:ext cx="3409500" cy="2796900"/>
          </a:xfrm>
          <a:prstGeom prst="rect">
            <a:avLst/>
          </a:prstGeom>
        </p:spPr>
        <p:txBody>
          <a:bodyPr spcFirstLastPara="1" wrap="square" lIns="91425" tIns="91425" rIns="91425" bIns="91425" anchor="t" anchorCtr="0">
            <a:noAutofit/>
          </a:bodyPr>
          <a:lstStyle/>
          <a:p>
            <a:pPr marL="342900" lvl="0" indent="-203200" algn="l" rtl="0">
              <a:spcBef>
                <a:spcPts val="0"/>
              </a:spcBef>
              <a:spcAft>
                <a:spcPts val="0"/>
              </a:spcAft>
              <a:buSzPts val="1400"/>
              <a:buChar char="●"/>
            </a:pPr>
            <a:r>
              <a:rPr lang="en" dirty="0">
                <a:solidFill>
                  <a:schemeClr val="hlink"/>
                </a:solidFill>
                <a:uFill>
                  <a:noFill/>
                </a:uFill>
                <a:hlinkClick r:id="rId10"/>
              </a:rPr>
              <a:t>Man working on laptop in the office</a:t>
            </a:r>
            <a:endParaRPr dirty="0"/>
          </a:p>
          <a:p>
            <a:pPr marL="342900" lvl="0" indent="-203200" algn="l" rtl="0">
              <a:spcBef>
                <a:spcPts val="0"/>
              </a:spcBef>
              <a:spcAft>
                <a:spcPts val="0"/>
              </a:spcAft>
              <a:buSzPts val="1400"/>
              <a:buChar char="●"/>
            </a:pPr>
            <a:r>
              <a:rPr lang="en" dirty="0">
                <a:solidFill>
                  <a:schemeClr val="hlink"/>
                </a:solidFill>
                <a:uFill>
                  <a:noFill/>
                </a:uFill>
                <a:hlinkClick r:id="rId11"/>
              </a:rPr>
              <a:t>Medium shot people working with laptop</a:t>
            </a:r>
            <a:endParaRPr dirty="0"/>
          </a:p>
          <a:p>
            <a:pPr marL="342900" lvl="0" indent="-203200" algn="l" rtl="0">
              <a:spcBef>
                <a:spcPts val="0"/>
              </a:spcBef>
              <a:spcAft>
                <a:spcPts val="0"/>
              </a:spcAft>
              <a:buSzPts val="1400"/>
              <a:buChar char="●"/>
            </a:pPr>
            <a:r>
              <a:rPr lang="en" dirty="0">
                <a:solidFill>
                  <a:schemeClr val="hlink"/>
                </a:solidFill>
                <a:uFill>
                  <a:noFill/>
                </a:uFill>
                <a:hlinkClick r:id="rId12"/>
              </a:rPr>
              <a:t>Different coworkers having a meeting</a:t>
            </a:r>
            <a:endParaRPr dirty="0"/>
          </a:p>
          <a:p>
            <a:pPr marL="342900" lvl="0" indent="-203200" algn="l" rtl="0">
              <a:spcBef>
                <a:spcPts val="0"/>
              </a:spcBef>
              <a:spcAft>
                <a:spcPts val="0"/>
              </a:spcAft>
              <a:buSzPts val="1400"/>
              <a:buChar char="●"/>
            </a:pPr>
            <a:r>
              <a:rPr lang="en" dirty="0">
                <a:solidFill>
                  <a:schemeClr val="hlink"/>
                </a:solidFill>
                <a:uFill>
                  <a:noFill/>
                </a:uFill>
                <a:hlinkClick r:id="rId13"/>
              </a:rPr>
              <a:t>Happy young man while playing the turntable vinyl record player on the table</a:t>
            </a:r>
            <a:endParaRPr dirty="0"/>
          </a:p>
          <a:p>
            <a:pPr marL="342900" lvl="0" indent="-203200" algn="l" rtl="0">
              <a:spcBef>
                <a:spcPts val="0"/>
              </a:spcBef>
              <a:spcAft>
                <a:spcPts val="0"/>
              </a:spcAft>
              <a:buSzPts val="1400"/>
              <a:buChar char="●"/>
            </a:pPr>
            <a:r>
              <a:rPr lang="en" dirty="0">
                <a:solidFill>
                  <a:schemeClr val="hlink"/>
                </a:solidFill>
                <a:uFill>
                  <a:noFill/>
                </a:uFill>
                <a:hlinkClick r:id="rId14"/>
              </a:rPr>
              <a:t>Positive man with clipboard</a:t>
            </a:r>
            <a:endParaRPr dirty="0"/>
          </a:p>
          <a:p>
            <a:pPr marL="342900" lvl="0" indent="-203200" algn="l" rtl="0">
              <a:spcBef>
                <a:spcPts val="0"/>
              </a:spcBef>
              <a:spcAft>
                <a:spcPts val="0"/>
              </a:spcAft>
              <a:buSzPts val="1400"/>
              <a:buChar char="●"/>
            </a:pPr>
            <a:r>
              <a:rPr lang="en" dirty="0">
                <a:solidFill>
                  <a:schemeClr val="hlink"/>
                </a:solidFill>
                <a:uFill>
                  <a:noFill/>
                </a:uFill>
                <a:hlinkClick r:id="rId15"/>
              </a:rPr>
              <a:t>Young woman reading vintage book</a:t>
            </a:r>
            <a:endParaRPr sz="2000" dirty="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 dirty="0">
                <a:solidFill>
                  <a:schemeClr val="hlink"/>
                </a:solidFill>
                <a:uFill>
                  <a:noFill/>
                </a:uFill>
                <a:hlinkClick r:id="rId16"/>
              </a:rPr>
              <a:t>Happy business partners raising hands</a:t>
            </a:r>
            <a:endParaRPr dirty="0"/>
          </a:p>
          <a:p>
            <a:pPr marL="0" lvl="0" indent="0" algn="l" rtl="0">
              <a:spcBef>
                <a:spcPts val="1000"/>
              </a:spcBef>
              <a:spcAft>
                <a:spcPts val="0"/>
              </a:spcAft>
              <a:buClr>
                <a:schemeClr val="dk1"/>
              </a:buClr>
              <a:buSzPts val="1100"/>
              <a:buFont typeface="Arial"/>
              <a:buNone/>
            </a:pPr>
            <a:r>
              <a:rPr lang="en-US" sz="2000" dirty="0">
                <a:latin typeface="Nanum Gothic Coding"/>
                <a:ea typeface="Nanum Gothic Coding"/>
                <a:cs typeface="Nanum Gothic Coding"/>
                <a:sym typeface="Nanum Gothic Coding"/>
              </a:rPr>
              <a:t>Feedback</a:t>
            </a:r>
            <a:endParaRPr sz="2000" dirty="0">
              <a:latin typeface="Nanum Gothic Coding"/>
              <a:ea typeface="Nanum Gothic Coding"/>
              <a:cs typeface="Nanum Gothic Coding"/>
              <a:sym typeface="Nanum Gothic Coding"/>
            </a:endParaRPr>
          </a:p>
          <a:p>
            <a:pPr marL="342900" lvl="0" indent="-203200" algn="l" rtl="0">
              <a:spcBef>
                <a:spcPts val="0"/>
              </a:spcBef>
              <a:spcAft>
                <a:spcPts val="0"/>
              </a:spcAft>
              <a:buSzPts val="1400"/>
              <a:buChar char="●"/>
            </a:pPr>
            <a:r>
              <a:rPr lang="en-US" dirty="0">
                <a:solidFill>
                  <a:schemeClr val="hlink"/>
                </a:solidFill>
                <a:uFill>
                  <a:noFill/>
                </a:uFill>
              </a:rPr>
              <a:t>https://app.keysurvey.com/f/41693657/5c14/</a:t>
            </a:r>
            <a:endParaRPr dirty="0"/>
          </a:p>
        </p:txBody>
      </p:sp>
      <p:grpSp>
        <p:nvGrpSpPr>
          <p:cNvPr id="15342" name="Google Shape;15342;p123"/>
          <p:cNvGrpSpPr/>
          <p:nvPr/>
        </p:nvGrpSpPr>
        <p:grpSpPr>
          <a:xfrm>
            <a:off x="8290351" y="863900"/>
            <a:ext cx="123600" cy="3239150"/>
            <a:chOff x="8290351" y="863900"/>
            <a:chExt cx="123600" cy="3239150"/>
          </a:xfrm>
        </p:grpSpPr>
        <p:sp>
          <p:nvSpPr>
            <p:cNvPr id="15343" name="Google Shape;15343;p12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4" name="Google Shape;15344;p12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5" name="Google Shape;15345;p12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6" name="Google Shape;15346;p12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7" name="Google Shape;15347;p12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8" name="Google Shape;15348;p123">
            <a:hlinkClick r:id="" action="ppaction://hlinkshowjump?jump=previousslide"/>
          </p:cNvPr>
          <p:cNvSpPr txBox="1">
            <a:spLocks noGrp="1"/>
          </p:cNvSpPr>
          <p:nvPr>
            <p:ph type="subTitle" idx="3"/>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15349" name="Google Shape;15349;p123">
            <a:hlinkClick r:id="" action="ppaction://hlinkshowjump?jump=nextslide"/>
          </p:cNvPr>
          <p:cNvSpPr txBox="1">
            <a:spLocks noGrp="1"/>
          </p:cNvSpPr>
          <p:nvPr>
            <p:ph type="subTitle" idx="4"/>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15350" name="Google Shape;15350;p123"/>
          <p:cNvSpPr/>
          <p:nvPr/>
        </p:nvSpPr>
        <p:spPr>
          <a:xfrm>
            <a:off x="8290938" y="3873288"/>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31"/>
        <p:cNvGrpSpPr/>
        <p:nvPr/>
      </p:nvGrpSpPr>
      <p:grpSpPr>
        <a:xfrm>
          <a:off x="0" y="0"/>
          <a:ext cx="0" cy="0"/>
          <a:chOff x="0" y="0"/>
          <a:chExt cx="0" cy="0"/>
        </a:xfrm>
      </p:grpSpPr>
      <p:sp>
        <p:nvSpPr>
          <p:cNvPr id="8632" name="Google Shape;8632;p61">
            <a:hlinkClick r:id="" action="ppaction://hlinkshowjump?jump=previousslide"/>
          </p:cNvPr>
          <p:cNvSpPr/>
          <p:nvPr/>
        </p:nvSpPr>
        <p:spPr>
          <a:xfrm>
            <a:off x="717526"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633" name="Google Shape;8633;p61">
            <a:hlinkClick r:id="" action="ppaction://hlinkshowjump?jump=nextslide"/>
          </p:cNvPr>
          <p:cNvSpPr/>
          <p:nvPr/>
        </p:nvSpPr>
        <p:spPr>
          <a:xfrm>
            <a:off x="7553326"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634" name="Google Shape;8634;p61"/>
          <p:cNvGrpSpPr/>
          <p:nvPr/>
        </p:nvGrpSpPr>
        <p:grpSpPr>
          <a:xfrm>
            <a:off x="8290351" y="863900"/>
            <a:ext cx="123600" cy="3239150"/>
            <a:chOff x="8290351" y="863900"/>
            <a:chExt cx="123600" cy="3239150"/>
          </a:xfrm>
        </p:grpSpPr>
        <p:sp>
          <p:nvSpPr>
            <p:cNvPr id="8635" name="Google Shape;8635;p61"/>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1"/>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1"/>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61"/>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61"/>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61"/>
          <p:cNvGrpSpPr/>
          <p:nvPr/>
        </p:nvGrpSpPr>
        <p:grpSpPr>
          <a:xfrm>
            <a:off x="5037123" y="935276"/>
            <a:ext cx="3163444" cy="3154197"/>
            <a:chOff x="5037123" y="946496"/>
            <a:chExt cx="3163444" cy="3154197"/>
          </a:xfrm>
        </p:grpSpPr>
        <p:sp>
          <p:nvSpPr>
            <p:cNvPr id="8642" name="Google Shape;8642;p61"/>
            <p:cNvSpPr/>
            <p:nvPr/>
          </p:nvSpPr>
          <p:spPr>
            <a:xfrm>
              <a:off x="5037123" y="404507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61"/>
            <p:cNvSpPr/>
            <p:nvPr/>
          </p:nvSpPr>
          <p:spPr>
            <a:xfrm>
              <a:off x="5037123" y="394890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61"/>
            <p:cNvSpPr/>
            <p:nvPr/>
          </p:nvSpPr>
          <p:spPr>
            <a:xfrm>
              <a:off x="5037123" y="385272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1"/>
            <p:cNvSpPr/>
            <p:nvPr/>
          </p:nvSpPr>
          <p:spPr>
            <a:xfrm>
              <a:off x="5037123" y="3756554"/>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61"/>
            <p:cNvSpPr/>
            <p:nvPr/>
          </p:nvSpPr>
          <p:spPr>
            <a:xfrm>
              <a:off x="5037123" y="366038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61"/>
            <p:cNvSpPr/>
            <p:nvPr/>
          </p:nvSpPr>
          <p:spPr>
            <a:xfrm>
              <a:off x="5037123" y="356420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1"/>
            <p:cNvSpPr/>
            <p:nvPr/>
          </p:nvSpPr>
          <p:spPr>
            <a:xfrm>
              <a:off x="5037123" y="346866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1"/>
            <p:cNvSpPr/>
            <p:nvPr/>
          </p:nvSpPr>
          <p:spPr>
            <a:xfrm>
              <a:off x="5037123" y="3372495"/>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1"/>
            <p:cNvSpPr/>
            <p:nvPr/>
          </p:nvSpPr>
          <p:spPr>
            <a:xfrm>
              <a:off x="5037123" y="3276343"/>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61"/>
            <p:cNvSpPr/>
            <p:nvPr/>
          </p:nvSpPr>
          <p:spPr>
            <a:xfrm>
              <a:off x="5037123" y="3180169"/>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61"/>
            <p:cNvSpPr/>
            <p:nvPr/>
          </p:nvSpPr>
          <p:spPr>
            <a:xfrm>
              <a:off x="5037123" y="3083995"/>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1"/>
            <p:cNvSpPr/>
            <p:nvPr/>
          </p:nvSpPr>
          <p:spPr>
            <a:xfrm>
              <a:off x="5037123" y="29878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1"/>
            <p:cNvSpPr/>
            <p:nvPr/>
          </p:nvSpPr>
          <p:spPr>
            <a:xfrm>
              <a:off x="5037123" y="28916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1"/>
            <p:cNvSpPr/>
            <p:nvPr/>
          </p:nvSpPr>
          <p:spPr>
            <a:xfrm>
              <a:off x="5037123" y="2796111"/>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61"/>
            <p:cNvSpPr/>
            <p:nvPr/>
          </p:nvSpPr>
          <p:spPr>
            <a:xfrm>
              <a:off x="5037123" y="2699937"/>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61"/>
            <p:cNvSpPr/>
            <p:nvPr/>
          </p:nvSpPr>
          <p:spPr>
            <a:xfrm>
              <a:off x="5037123" y="260376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1"/>
            <p:cNvSpPr/>
            <p:nvPr/>
          </p:nvSpPr>
          <p:spPr>
            <a:xfrm>
              <a:off x="5037123" y="2507589"/>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1"/>
            <p:cNvSpPr/>
            <p:nvPr/>
          </p:nvSpPr>
          <p:spPr>
            <a:xfrm>
              <a:off x="5037123" y="241141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1"/>
            <p:cNvSpPr/>
            <p:nvPr/>
          </p:nvSpPr>
          <p:spPr>
            <a:xfrm>
              <a:off x="5037123" y="231524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1"/>
            <p:cNvSpPr/>
            <p:nvPr/>
          </p:nvSpPr>
          <p:spPr>
            <a:xfrm>
              <a:off x="5037123" y="2219726"/>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1"/>
            <p:cNvSpPr/>
            <p:nvPr/>
          </p:nvSpPr>
          <p:spPr>
            <a:xfrm>
              <a:off x="5037123" y="2123552"/>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1"/>
            <p:cNvSpPr/>
            <p:nvPr/>
          </p:nvSpPr>
          <p:spPr>
            <a:xfrm>
              <a:off x="5037123" y="2027378"/>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1"/>
            <p:cNvSpPr/>
            <p:nvPr/>
          </p:nvSpPr>
          <p:spPr>
            <a:xfrm>
              <a:off x="5037123" y="193120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1"/>
            <p:cNvSpPr/>
            <p:nvPr/>
          </p:nvSpPr>
          <p:spPr>
            <a:xfrm>
              <a:off x="5037123" y="1835030"/>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1"/>
            <p:cNvSpPr/>
            <p:nvPr/>
          </p:nvSpPr>
          <p:spPr>
            <a:xfrm>
              <a:off x="5037123" y="1738857"/>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1"/>
            <p:cNvSpPr/>
            <p:nvPr/>
          </p:nvSpPr>
          <p:spPr>
            <a:xfrm>
              <a:off x="5037123" y="164268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1"/>
            <p:cNvSpPr/>
            <p:nvPr/>
          </p:nvSpPr>
          <p:spPr>
            <a:xfrm>
              <a:off x="5037123" y="15471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1"/>
            <p:cNvSpPr/>
            <p:nvPr/>
          </p:nvSpPr>
          <p:spPr>
            <a:xfrm>
              <a:off x="5037123" y="14509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1"/>
            <p:cNvSpPr/>
            <p:nvPr/>
          </p:nvSpPr>
          <p:spPr>
            <a:xfrm>
              <a:off x="5037123" y="13548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1"/>
            <p:cNvSpPr/>
            <p:nvPr/>
          </p:nvSpPr>
          <p:spPr>
            <a:xfrm>
              <a:off x="5037123" y="125864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1"/>
            <p:cNvSpPr/>
            <p:nvPr/>
          </p:nvSpPr>
          <p:spPr>
            <a:xfrm>
              <a:off x="5037123" y="116247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61"/>
            <p:cNvSpPr/>
            <p:nvPr/>
          </p:nvSpPr>
          <p:spPr>
            <a:xfrm>
              <a:off x="5037123" y="106629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61"/>
            <p:cNvSpPr/>
            <p:nvPr/>
          </p:nvSpPr>
          <p:spPr>
            <a:xfrm>
              <a:off x="5037123" y="97012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1"/>
            <p:cNvSpPr/>
            <p:nvPr/>
          </p:nvSpPr>
          <p:spPr>
            <a:xfrm>
              <a:off x="5040500" y="4094216"/>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1"/>
            <p:cNvSpPr/>
            <p:nvPr/>
          </p:nvSpPr>
          <p:spPr>
            <a:xfrm>
              <a:off x="5040500" y="3998042"/>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61"/>
            <p:cNvSpPr/>
            <p:nvPr/>
          </p:nvSpPr>
          <p:spPr>
            <a:xfrm>
              <a:off x="5040500" y="390186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61"/>
            <p:cNvSpPr/>
            <p:nvPr/>
          </p:nvSpPr>
          <p:spPr>
            <a:xfrm>
              <a:off x="5040500" y="380569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61"/>
            <p:cNvSpPr/>
            <p:nvPr/>
          </p:nvSpPr>
          <p:spPr>
            <a:xfrm>
              <a:off x="5040500" y="37095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1"/>
            <p:cNvSpPr/>
            <p:nvPr/>
          </p:nvSpPr>
          <p:spPr>
            <a:xfrm>
              <a:off x="5040500" y="36133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1"/>
            <p:cNvSpPr/>
            <p:nvPr/>
          </p:nvSpPr>
          <p:spPr>
            <a:xfrm>
              <a:off x="5040500" y="3517810"/>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1"/>
            <p:cNvSpPr/>
            <p:nvPr/>
          </p:nvSpPr>
          <p:spPr>
            <a:xfrm>
              <a:off x="5040500" y="3421636"/>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1"/>
            <p:cNvSpPr/>
            <p:nvPr/>
          </p:nvSpPr>
          <p:spPr>
            <a:xfrm>
              <a:off x="5040500" y="3325484"/>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61"/>
            <p:cNvSpPr/>
            <p:nvPr/>
          </p:nvSpPr>
          <p:spPr>
            <a:xfrm>
              <a:off x="5040500" y="3229310"/>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61"/>
            <p:cNvSpPr/>
            <p:nvPr/>
          </p:nvSpPr>
          <p:spPr>
            <a:xfrm>
              <a:off x="5040500" y="3133136"/>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1"/>
            <p:cNvSpPr/>
            <p:nvPr/>
          </p:nvSpPr>
          <p:spPr>
            <a:xfrm>
              <a:off x="5040500" y="303696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61"/>
            <p:cNvSpPr/>
            <p:nvPr/>
          </p:nvSpPr>
          <p:spPr>
            <a:xfrm>
              <a:off x="5040500" y="294078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61"/>
            <p:cNvSpPr/>
            <p:nvPr/>
          </p:nvSpPr>
          <p:spPr>
            <a:xfrm>
              <a:off x="5040500" y="2845252"/>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61"/>
            <p:cNvSpPr/>
            <p:nvPr/>
          </p:nvSpPr>
          <p:spPr>
            <a:xfrm>
              <a:off x="5040500" y="2749078"/>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1"/>
            <p:cNvSpPr/>
            <p:nvPr/>
          </p:nvSpPr>
          <p:spPr>
            <a:xfrm>
              <a:off x="5040500" y="2652904"/>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1"/>
            <p:cNvSpPr/>
            <p:nvPr/>
          </p:nvSpPr>
          <p:spPr>
            <a:xfrm>
              <a:off x="5040500" y="2556730"/>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61"/>
            <p:cNvSpPr/>
            <p:nvPr/>
          </p:nvSpPr>
          <p:spPr>
            <a:xfrm>
              <a:off x="5040500" y="2460556"/>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61"/>
            <p:cNvSpPr/>
            <p:nvPr/>
          </p:nvSpPr>
          <p:spPr>
            <a:xfrm>
              <a:off x="5040500" y="236438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1"/>
            <p:cNvSpPr/>
            <p:nvPr/>
          </p:nvSpPr>
          <p:spPr>
            <a:xfrm>
              <a:off x="5040500" y="22688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1"/>
            <p:cNvSpPr/>
            <p:nvPr/>
          </p:nvSpPr>
          <p:spPr>
            <a:xfrm>
              <a:off x="5040500" y="21726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1"/>
            <p:cNvSpPr/>
            <p:nvPr/>
          </p:nvSpPr>
          <p:spPr>
            <a:xfrm>
              <a:off x="5040500" y="2076519"/>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1"/>
            <p:cNvSpPr/>
            <p:nvPr/>
          </p:nvSpPr>
          <p:spPr>
            <a:xfrm>
              <a:off x="5040500" y="1980345"/>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61"/>
            <p:cNvSpPr/>
            <p:nvPr/>
          </p:nvSpPr>
          <p:spPr>
            <a:xfrm>
              <a:off x="5040500" y="1884171"/>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61"/>
            <p:cNvSpPr/>
            <p:nvPr/>
          </p:nvSpPr>
          <p:spPr>
            <a:xfrm>
              <a:off x="5040500" y="178799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1"/>
            <p:cNvSpPr/>
            <p:nvPr/>
          </p:nvSpPr>
          <p:spPr>
            <a:xfrm>
              <a:off x="5040500" y="1691824"/>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1"/>
            <p:cNvSpPr/>
            <p:nvPr/>
          </p:nvSpPr>
          <p:spPr>
            <a:xfrm>
              <a:off x="5040500" y="1596308"/>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1"/>
            <p:cNvSpPr/>
            <p:nvPr/>
          </p:nvSpPr>
          <p:spPr>
            <a:xfrm>
              <a:off x="5040500" y="1500134"/>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1"/>
            <p:cNvSpPr/>
            <p:nvPr/>
          </p:nvSpPr>
          <p:spPr>
            <a:xfrm>
              <a:off x="5040500" y="140396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1"/>
            <p:cNvSpPr/>
            <p:nvPr/>
          </p:nvSpPr>
          <p:spPr>
            <a:xfrm>
              <a:off x="5040500" y="130778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1"/>
            <p:cNvSpPr/>
            <p:nvPr/>
          </p:nvSpPr>
          <p:spPr>
            <a:xfrm>
              <a:off x="5040500" y="121161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61"/>
            <p:cNvSpPr/>
            <p:nvPr/>
          </p:nvSpPr>
          <p:spPr>
            <a:xfrm>
              <a:off x="5040500" y="111543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61"/>
            <p:cNvSpPr/>
            <p:nvPr/>
          </p:nvSpPr>
          <p:spPr>
            <a:xfrm>
              <a:off x="5040500" y="1019265"/>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1"/>
            <p:cNvSpPr/>
            <p:nvPr/>
          </p:nvSpPr>
          <p:spPr>
            <a:xfrm>
              <a:off x="5039232" y="406927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1"/>
            <p:cNvSpPr/>
            <p:nvPr/>
          </p:nvSpPr>
          <p:spPr>
            <a:xfrm>
              <a:off x="5039232" y="397310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61"/>
            <p:cNvSpPr/>
            <p:nvPr/>
          </p:nvSpPr>
          <p:spPr>
            <a:xfrm>
              <a:off x="5039232" y="387692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61"/>
            <p:cNvSpPr/>
            <p:nvPr/>
          </p:nvSpPr>
          <p:spPr>
            <a:xfrm>
              <a:off x="5039232" y="378075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1"/>
            <p:cNvSpPr/>
            <p:nvPr/>
          </p:nvSpPr>
          <p:spPr>
            <a:xfrm>
              <a:off x="5039232" y="368457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1"/>
            <p:cNvSpPr/>
            <p:nvPr/>
          </p:nvSpPr>
          <p:spPr>
            <a:xfrm>
              <a:off x="5039232" y="358840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61"/>
            <p:cNvSpPr/>
            <p:nvPr/>
          </p:nvSpPr>
          <p:spPr>
            <a:xfrm>
              <a:off x="5039232" y="349286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61"/>
            <p:cNvSpPr/>
            <p:nvPr/>
          </p:nvSpPr>
          <p:spPr>
            <a:xfrm>
              <a:off x="5039232" y="3396695"/>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1"/>
            <p:cNvSpPr/>
            <p:nvPr/>
          </p:nvSpPr>
          <p:spPr>
            <a:xfrm>
              <a:off x="5039232" y="3300542"/>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1"/>
            <p:cNvSpPr/>
            <p:nvPr/>
          </p:nvSpPr>
          <p:spPr>
            <a:xfrm>
              <a:off x="5039232" y="3204368"/>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1"/>
            <p:cNvSpPr/>
            <p:nvPr/>
          </p:nvSpPr>
          <p:spPr>
            <a:xfrm>
              <a:off x="5039232" y="3108194"/>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61"/>
            <p:cNvSpPr/>
            <p:nvPr/>
          </p:nvSpPr>
          <p:spPr>
            <a:xfrm>
              <a:off x="5039232" y="301202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61"/>
            <p:cNvSpPr/>
            <p:nvPr/>
          </p:nvSpPr>
          <p:spPr>
            <a:xfrm>
              <a:off x="5039232" y="291584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1"/>
            <p:cNvSpPr/>
            <p:nvPr/>
          </p:nvSpPr>
          <p:spPr>
            <a:xfrm>
              <a:off x="5039232" y="2820310"/>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1"/>
            <p:cNvSpPr/>
            <p:nvPr/>
          </p:nvSpPr>
          <p:spPr>
            <a:xfrm>
              <a:off x="5039232" y="2724136"/>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1"/>
            <p:cNvSpPr/>
            <p:nvPr/>
          </p:nvSpPr>
          <p:spPr>
            <a:xfrm>
              <a:off x="5039232" y="262796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1"/>
            <p:cNvSpPr/>
            <p:nvPr/>
          </p:nvSpPr>
          <p:spPr>
            <a:xfrm>
              <a:off x="5039232" y="253178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61"/>
            <p:cNvSpPr/>
            <p:nvPr/>
          </p:nvSpPr>
          <p:spPr>
            <a:xfrm>
              <a:off x="5039232" y="243561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61"/>
            <p:cNvSpPr/>
            <p:nvPr/>
          </p:nvSpPr>
          <p:spPr>
            <a:xfrm>
              <a:off x="5039232" y="233944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1"/>
            <p:cNvSpPr/>
            <p:nvPr/>
          </p:nvSpPr>
          <p:spPr>
            <a:xfrm>
              <a:off x="5039232" y="224392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61"/>
            <p:cNvSpPr/>
            <p:nvPr/>
          </p:nvSpPr>
          <p:spPr>
            <a:xfrm>
              <a:off x="5039232" y="2147751"/>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61"/>
            <p:cNvSpPr/>
            <p:nvPr/>
          </p:nvSpPr>
          <p:spPr>
            <a:xfrm>
              <a:off x="5039232" y="2051578"/>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1"/>
            <p:cNvSpPr/>
            <p:nvPr/>
          </p:nvSpPr>
          <p:spPr>
            <a:xfrm>
              <a:off x="5039232" y="195540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1"/>
            <p:cNvSpPr/>
            <p:nvPr/>
          </p:nvSpPr>
          <p:spPr>
            <a:xfrm>
              <a:off x="5039232" y="1859230"/>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1"/>
            <p:cNvSpPr/>
            <p:nvPr/>
          </p:nvSpPr>
          <p:spPr>
            <a:xfrm>
              <a:off x="5039232" y="1763056"/>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1"/>
            <p:cNvSpPr/>
            <p:nvPr/>
          </p:nvSpPr>
          <p:spPr>
            <a:xfrm>
              <a:off x="5039232" y="1666882"/>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1"/>
            <p:cNvSpPr/>
            <p:nvPr/>
          </p:nvSpPr>
          <p:spPr>
            <a:xfrm>
              <a:off x="5039232" y="157136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1"/>
            <p:cNvSpPr/>
            <p:nvPr/>
          </p:nvSpPr>
          <p:spPr>
            <a:xfrm>
              <a:off x="5039232" y="147519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61"/>
            <p:cNvSpPr/>
            <p:nvPr/>
          </p:nvSpPr>
          <p:spPr>
            <a:xfrm>
              <a:off x="5039232" y="13790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61"/>
            <p:cNvSpPr/>
            <p:nvPr/>
          </p:nvSpPr>
          <p:spPr>
            <a:xfrm>
              <a:off x="5039232" y="1282845"/>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1"/>
            <p:cNvSpPr/>
            <p:nvPr/>
          </p:nvSpPr>
          <p:spPr>
            <a:xfrm>
              <a:off x="5039232" y="118667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1"/>
            <p:cNvSpPr/>
            <p:nvPr/>
          </p:nvSpPr>
          <p:spPr>
            <a:xfrm>
              <a:off x="5039232" y="1090497"/>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1"/>
            <p:cNvSpPr/>
            <p:nvPr/>
          </p:nvSpPr>
          <p:spPr>
            <a:xfrm>
              <a:off x="5039232" y="994324"/>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1"/>
            <p:cNvSpPr/>
            <p:nvPr/>
          </p:nvSpPr>
          <p:spPr>
            <a:xfrm>
              <a:off x="5039232" y="4021447"/>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1"/>
            <p:cNvSpPr/>
            <p:nvPr/>
          </p:nvSpPr>
          <p:spPr>
            <a:xfrm>
              <a:off x="5039232" y="3925273"/>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1"/>
            <p:cNvSpPr/>
            <p:nvPr/>
          </p:nvSpPr>
          <p:spPr>
            <a:xfrm>
              <a:off x="5039232" y="382909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61"/>
            <p:cNvSpPr/>
            <p:nvPr/>
          </p:nvSpPr>
          <p:spPr>
            <a:xfrm>
              <a:off x="5039232" y="3732926"/>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61"/>
            <p:cNvSpPr/>
            <p:nvPr/>
          </p:nvSpPr>
          <p:spPr>
            <a:xfrm>
              <a:off x="5039232" y="3636752"/>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1"/>
            <p:cNvSpPr/>
            <p:nvPr/>
          </p:nvSpPr>
          <p:spPr>
            <a:xfrm>
              <a:off x="5039232" y="354057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1"/>
            <p:cNvSpPr/>
            <p:nvPr/>
          </p:nvSpPr>
          <p:spPr>
            <a:xfrm>
              <a:off x="5039232" y="3445041"/>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1"/>
            <p:cNvSpPr/>
            <p:nvPr/>
          </p:nvSpPr>
          <p:spPr>
            <a:xfrm>
              <a:off x="5039232" y="3348867"/>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1"/>
            <p:cNvSpPr/>
            <p:nvPr/>
          </p:nvSpPr>
          <p:spPr>
            <a:xfrm>
              <a:off x="5039232" y="3252715"/>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61"/>
            <p:cNvSpPr/>
            <p:nvPr/>
          </p:nvSpPr>
          <p:spPr>
            <a:xfrm>
              <a:off x="5039232" y="3156541"/>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61"/>
            <p:cNvSpPr/>
            <p:nvPr/>
          </p:nvSpPr>
          <p:spPr>
            <a:xfrm>
              <a:off x="5039232" y="3060367"/>
              <a:ext cx="3160067" cy="7114"/>
            </a:xfrm>
            <a:custGeom>
              <a:avLst/>
              <a:gdLst/>
              <a:ahLst/>
              <a:cxnLst/>
              <a:rect l="l" t="t" r="r" b="b"/>
              <a:pathLst>
                <a:path w="257969" h="335" extrusionOk="0">
                  <a:moveTo>
                    <a:pt x="0" y="0"/>
                  </a:moveTo>
                  <a:lnTo>
                    <a:pt x="257969" y="0"/>
                  </a:lnTo>
                  <a:lnTo>
                    <a:pt x="257969" y="334"/>
                  </a:lnTo>
                  <a:lnTo>
                    <a:pt x="0" y="33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1"/>
            <p:cNvSpPr/>
            <p:nvPr/>
          </p:nvSpPr>
          <p:spPr>
            <a:xfrm>
              <a:off x="5039232" y="2964193"/>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1"/>
            <p:cNvSpPr/>
            <p:nvPr/>
          </p:nvSpPr>
          <p:spPr>
            <a:xfrm>
              <a:off x="5039232" y="2868019"/>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1"/>
            <p:cNvSpPr/>
            <p:nvPr/>
          </p:nvSpPr>
          <p:spPr>
            <a:xfrm>
              <a:off x="5039232" y="2772482"/>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1"/>
            <p:cNvSpPr/>
            <p:nvPr/>
          </p:nvSpPr>
          <p:spPr>
            <a:xfrm>
              <a:off x="5039232" y="2676309"/>
              <a:ext cx="3160067" cy="6477"/>
            </a:xfrm>
            <a:custGeom>
              <a:avLst/>
              <a:gdLst/>
              <a:ahLst/>
              <a:cxnLst/>
              <a:rect l="l" t="t" r="r" b="b"/>
              <a:pathLst>
                <a:path w="257969" h="305" extrusionOk="0">
                  <a:moveTo>
                    <a:pt x="0" y="1"/>
                  </a:moveTo>
                  <a:lnTo>
                    <a:pt x="257969" y="1"/>
                  </a:lnTo>
                  <a:lnTo>
                    <a:pt x="257969" y="305"/>
                  </a:lnTo>
                  <a:lnTo>
                    <a:pt x="0" y="30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1"/>
            <p:cNvSpPr/>
            <p:nvPr/>
          </p:nvSpPr>
          <p:spPr>
            <a:xfrm>
              <a:off x="5039232" y="258013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61"/>
            <p:cNvSpPr/>
            <p:nvPr/>
          </p:nvSpPr>
          <p:spPr>
            <a:xfrm>
              <a:off x="5039232" y="2483961"/>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61"/>
            <p:cNvSpPr/>
            <p:nvPr/>
          </p:nvSpPr>
          <p:spPr>
            <a:xfrm>
              <a:off x="5039232" y="2387787"/>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1"/>
            <p:cNvSpPr/>
            <p:nvPr/>
          </p:nvSpPr>
          <p:spPr>
            <a:xfrm>
              <a:off x="5039232" y="2291613"/>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1"/>
            <p:cNvSpPr/>
            <p:nvPr/>
          </p:nvSpPr>
          <p:spPr>
            <a:xfrm>
              <a:off x="5039232" y="2196098"/>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1"/>
            <p:cNvSpPr/>
            <p:nvPr/>
          </p:nvSpPr>
          <p:spPr>
            <a:xfrm>
              <a:off x="5039232" y="2099924"/>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61"/>
            <p:cNvSpPr/>
            <p:nvPr/>
          </p:nvSpPr>
          <p:spPr>
            <a:xfrm>
              <a:off x="5039232" y="2003750"/>
              <a:ext cx="3160067" cy="6477"/>
            </a:xfrm>
            <a:custGeom>
              <a:avLst/>
              <a:gdLst/>
              <a:ahLst/>
              <a:cxnLst/>
              <a:rect l="l" t="t" r="r" b="b"/>
              <a:pathLst>
                <a:path w="257969" h="305" extrusionOk="0">
                  <a:moveTo>
                    <a:pt x="0" y="1"/>
                  </a:moveTo>
                  <a:lnTo>
                    <a:pt x="257969" y="1"/>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61"/>
            <p:cNvSpPr/>
            <p:nvPr/>
          </p:nvSpPr>
          <p:spPr>
            <a:xfrm>
              <a:off x="5039232" y="1907576"/>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1"/>
            <p:cNvSpPr/>
            <p:nvPr/>
          </p:nvSpPr>
          <p:spPr>
            <a:xfrm>
              <a:off x="5039232" y="1811402"/>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1"/>
            <p:cNvSpPr/>
            <p:nvPr/>
          </p:nvSpPr>
          <p:spPr>
            <a:xfrm>
              <a:off x="5039232" y="1715228"/>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1"/>
            <p:cNvSpPr/>
            <p:nvPr/>
          </p:nvSpPr>
          <p:spPr>
            <a:xfrm>
              <a:off x="5039232" y="1619055"/>
              <a:ext cx="3160067" cy="7135"/>
            </a:xfrm>
            <a:custGeom>
              <a:avLst/>
              <a:gdLst/>
              <a:ahLst/>
              <a:cxnLst/>
              <a:rect l="l" t="t" r="r" b="b"/>
              <a:pathLst>
                <a:path w="257969" h="336"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1"/>
            <p:cNvSpPr/>
            <p:nvPr/>
          </p:nvSpPr>
          <p:spPr>
            <a:xfrm>
              <a:off x="5039232" y="1523539"/>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1"/>
            <p:cNvSpPr/>
            <p:nvPr/>
          </p:nvSpPr>
          <p:spPr>
            <a:xfrm>
              <a:off x="5039232" y="1427365"/>
              <a:ext cx="3160067" cy="6477"/>
            </a:xfrm>
            <a:custGeom>
              <a:avLst/>
              <a:gdLst/>
              <a:ahLst/>
              <a:cxnLst/>
              <a:rect l="l" t="t" r="r" b="b"/>
              <a:pathLst>
                <a:path w="257969" h="305" extrusionOk="0">
                  <a:moveTo>
                    <a:pt x="0" y="0"/>
                  </a:moveTo>
                  <a:lnTo>
                    <a:pt x="257969" y="0"/>
                  </a:lnTo>
                  <a:lnTo>
                    <a:pt x="257969" y="304"/>
                  </a:lnTo>
                  <a:lnTo>
                    <a:pt x="0" y="304"/>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1"/>
            <p:cNvSpPr/>
            <p:nvPr/>
          </p:nvSpPr>
          <p:spPr>
            <a:xfrm>
              <a:off x="5039232" y="1331191"/>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1"/>
            <p:cNvSpPr/>
            <p:nvPr/>
          </p:nvSpPr>
          <p:spPr>
            <a:xfrm>
              <a:off x="5039232" y="1235018"/>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61"/>
            <p:cNvSpPr/>
            <p:nvPr/>
          </p:nvSpPr>
          <p:spPr>
            <a:xfrm>
              <a:off x="5039232" y="1138844"/>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61"/>
            <p:cNvSpPr/>
            <p:nvPr/>
          </p:nvSpPr>
          <p:spPr>
            <a:xfrm>
              <a:off x="5039232" y="1042670"/>
              <a:ext cx="3160067" cy="7114"/>
            </a:xfrm>
            <a:custGeom>
              <a:avLst/>
              <a:gdLst/>
              <a:ahLst/>
              <a:cxnLst/>
              <a:rect l="l" t="t" r="r" b="b"/>
              <a:pathLst>
                <a:path w="257969" h="335" extrusionOk="0">
                  <a:moveTo>
                    <a:pt x="0" y="0"/>
                  </a:moveTo>
                  <a:lnTo>
                    <a:pt x="257969" y="0"/>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1"/>
            <p:cNvSpPr/>
            <p:nvPr/>
          </p:nvSpPr>
          <p:spPr>
            <a:xfrm>
              <a:off x="5039232" y="946496"/>
              <a:ext cx="3160067" cy="7114"/>
            </a:xfrm>
            <a:custGeom>
              <a:avLst/>
              <a:gdLst/>
              <a:ahLst/>
              <a:cxnLst/>
              <a:rect l="l" t="t" r="r" b="b"/>
              <a:pathLst>
                <a:path w="257969" h="335" extrusionOk="0">
                  <a:moveTo>
                    <a:pt x="0" y="1"/>
                  </a:moveTo>
                  <a:lnTo>
                    <a:pt x="257969" y="1"/>
                  </a:lnTo>
                  <a:lnTo>
                    <a:pt x="257969" y="335"/>
                  </a:lnTo>
                  <a:lnTo>
                    <a:pt x="0" y="335"/>
                  </a:lnTo>
                  <a:close/>
                </a:path>
              </a:pathLst>
            </a:custGeom>
            <a:solidFill>
              <a:srgbClr val="FFFFFF">
                <a:alpha val="43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61"/>
          <p:cNvGrpSpPr/>
          <p:nvPr/>
        </p:nvGrpSpPr>
        <p:grpSpPr>
          <a:xfrm>
            <a:off x="713075" y="1214514"/>
            <a:ext cx="3991525" cy="2895891"/>
            <a:chOff x="713075" y="1225734"/>
            <a:chExt cx="3991525" cy="2895891"/>
          </a:xfrm>
        </p:grpSpPr>
        <p:sp>
          <p:nvSpPr>
            <p:cNvPr id="8779" name="Google Shape;8779;p61"/>
            <p:cNvSpPr/>
            <p:nvPr/>
          </p:nvSpPr>
          <p:spPr>
            <a:xfrm>
              <a:off x="713075" y="1225734"/>
              <a:ext cx="3991500" cy="3699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dirty="0">
                <a:solidFill>
                  <a:schemeClr val="dk1"/>
                </a:solidFill>
                <a:latin typeface="Nanum Gothic Coding"/>
                <a:ea typeface="Nanum Gothic Coding"/>
                <a:cs typeface="Nanum Gothic Coding"/>
                <a:sym typeface="Nanum Gothic Coding"/>
              </a:endParaRPr>
            </a:p>
          </p:txBody>
        </p:sp>
        <p:grpSp>
          <p:nvGrpSpPr>
            <p:cNvPr id="8780" name="Google Shape;8780;p61"/>
            <p:cNvGrpSpPr/>
            <p:nvPr/>
          </p:nvGrpSpPr>
          <p:grpSpPr>
            <a:xfrm>
              <a:off x="3925025" y="1331775"/>
              <a:ext cx="655400" cy="157800"/>
              <a:chOff x="7968325" y="355525"/>
              <a:chExt cx="655400" cy="157800"/>
            </a:xfrm>
          </p:grpSpPr>
          <p:sp>
            <p:nvSpPr>
              <p:cNvPr id="8781" name="Google Shape;8781;p61"/>
              <p:cNvSpPr/>
              <p:nvPr/>
            </p:nvSpPr>
            <p:spPr>
              <a:xfrm>
                <a:off x="84662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2" name="Google Shape;8782;p61"/>
              <p:cNvCxnSpPr/>
              <p:nvPr/>
            </p:nvCxnSpPr>
            <p:spPr>
              <a:xfrm>
                <a:off x="8466225" y="355525"/>
                <a:ext cx="155700" cy="157800"/>
              </a:xfrm>
              <a:prstGeom prst="straightConnector1">
                <a:avLst/>
              </a:prstGeom>
              <a:noFill/>
              <a:ln w="9525" cap="flat" cmpd="sng">
                <a:solidFill>
                  <a:schemeClr val="dk1"/>
                </a:solidFill>
                <a:prstDash val="solid"/>
                <a:round/>
                <a:headEnd type="none" w="med" len="med"/>
                <a:tailEnd type="none" w="med" len="med"/>
              </a:ln>
            </p:spPr>
          </p:cxnSp>
          <p:sp>
            <p:nvSpPr>
              <p:cNvPr id="8783" name="Google Shape;8783;p61"/>
              <p:cNvSpPr/>
              <p:nvPr/>
            </p:nvSpPr>
            <p:spPr>
              <a:xfrm>
                <a:off x="821727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4" name="Google Shape;8784;p61"/>
              <p:cNvCxnSpPr/>
              <p:nvPr/>
            </p:nvCxnSpPr>
            <p:spPr>
              <a:xfrm flipH="1">
                <a:off x="8469525" y="355525"/>
                <a:ext cx="154200" cy="155700"/>
              </a:xfrm>
              <a:prstGeom prst="straightConnector1">
                <a:avLst/>
              </a:prstGeom>
              <a:noFill/>
              <a:ln w="9525" cap="flat" cmpd="sng">
                <a:solidFill>
                  <a:schemeClr val="dk1"/>
                </a:solidFill>
                <a:prstDash val="solid"/>
                <a:round/>
                <a:headEnd type="none" w="med" len="med"/>
                <a:tailEnd type="none" w="med" len="med"/>
              </a:ln>
            </p:spPr>
          </p:cxnSp>
          <p:sp>
            <p:nvSpPr>
              <p:cNvPr id="8785" name="Google Shape;8785;p61"/>
              <p:cNvSpPr/>
              <p:nvPr/>
            </p:nvSpPr>
            <p:spPr>
              <a:xfrm>
                <a:off x="7968325" y="356425"/>
                <a:ext cx="157500" cy="155700"/>
              </a:xfrm>
              <a:prstGeom prst="rect">
                <a:avLst/>
              </a:prstGeom>
              <a:solidFill>
                <a:schemeClr val="bg1"/>
              </a:solidFill>
              <a:ln w="9525" cap="flat" cmpd="sng">
                <a:solidFill>
                  <a:schemeClr val="dk1"/>
                </a:solidFill>
                <a:prstDash val="solid"/>
                <a:round/>
                <a:headEnd type="none" w="sm" len="sm"/>
                <a:tailEnd type="none" w="sm" len="sm"/>
              </a:ln>
              <a:effectLst>
                <a:outerShdw dist="19050" dir="34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1"/>
              <p:cNvSpPr/>
              <p:nvPr/>
            </p:nvSpPr>
            <p:spPr>
              <a:xfrm>
                <a:off x="8236325" y="436075"/>
                <a:ext cx="119400" cy="55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87" name="Google Shape;8787;p61"/>
              <p:cNvCxnSpPr/>
              <p:nvPr/>
            </p:nvCxnSpPr>
            <p:spPr>
              <a:xfrm>
                <a:off x="7985275" y="434425"/>
                <a:ext cx="123600" cy="0"/>
              </a:xfrm>
              <a:prstGeom prst="straightConnector1">
                <a:avLst/>
              </a:prstGeom>
              <a:noFill/>
              <a:ln w="9525" cap="flat" cmpd="sng">
                <a:solidFill>
                  <a:schemeClr val="dk1"/>
                </a:solidFill>
                <a:prstDash val="solid"/>
                <a:round/>
                <a:headEnd type="none" w="med" len="med"/>
                <a:tailEnd type="none" w="med" len="med"/>
              </a:ln>
            </p:spPr>
          </p:cxnSp>
        </p:grpSp>
        <p:sp>
          <p:nvSpPr>
            <p:cNvPr id="8788" name="Google Shape;8788;p61"/>
            <p:cNvSpPr/>
            <p:nvPr/>
          </p:nvSpPr>
          <p:spPr>
            <a:xfrm>
              <a:off x="713100" y="1595625"/>
              <a:ext cx="3991500" cy="2526000"/>
            </a:xfrm>
            <a:prstGeom prst="roundRect">
              <a:avLst>
                <a:gd name="adj" fmla="val 0"/>
              </a:avLst>
            </a:prstGeom>
            <a:solidFill>
              <a:schemeClr val="dk2"/>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sp>
        <p:nvSpPr>
          <p:cNvPr id="8789" name="Google Shape;8789;p61"/>
          <p:cNvSpPr txBox="1">
            <a:spLocks noGrp="1"/>
          </p:cNvSpPr>
          <p:nvPr>
            <p:ph type="title"/>
          </p:nvPr>
        </p:nvSpPr>
        <p:spPr>
          <a:xfrm>
            <a:off x="829525" y="2493912"/>
            <a:ext cx="37509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company</a:t>
            </a:r>
            <a:endParaRPr/>
          </a:p>
        </p:txBody>
      </p:sp>
      <p:sp>
        <p:nvSpPr>
          <p:cNvPr id="8790" name="Google Shape;8790;p61"/>
          <p:cNvSpPr txBox="1">
            <a:spLocks noGrp="1"/>
          </p:cNvSpPr>
          <p:nvPr>
            <p:ph type="subTitle" idx="1"/>
          </p:nvPr>
        </p:nvSpPr>
        <p:spPr>
          <a:xfrm>
            <a:off x="1491176" y="3240000"/>
            <a:ext cx="2427600" cy="57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enter a subtitle here if you need it</a:t>
            </a:r>
            <a:endParaRPr/>
          </a:p>
        </p:txBody>
      </p:sp>
      <p:sp>
        <p:nvSpPr>
          <p:cNvPr id="8791" name="Google Shape;8791;p61"/>
          <p:cNvSpPr txBox="1">
            <a:spLocks noGrp="1"/>
          </p:cNvSpPr>
          <p:nvPr>
            <p:ph type="title" idx="2"/>
          </p:nvPr>
        </p:nvSpPr>
        <p:spPr>
          <a:xfrm>
            <a:off x="2103175" y="1747164"/>
            <a:ext cx="1203600" cy="74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795" name="Google Shape;8795;p61">
            <a:hlinkClick r:id="" action="ppaction://hlinkshowjump?jump=previousslide"/>
          </p:cNvPr>
          <p:cNvSpPr txBox="1">
            <a:spLocks noGrp="1"/>
          </p:cNvSpPr>
          <p:nvPr>
            <p:ph type="subTitle" idx="3"/>
          </p:nvPr>
        </p:nvSpPr>
        <p:spPr>
          <a:xfrm>
            <a:off x="7877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796" name="Google Shape;8796;p61">
            <a:hlinkClick r:id="" action="ppaction://hlinkshowjump?jump=nextslide"/>
          </p:cNvPr>
          <p:cNvSpPr txBox="1">
            <a:spLocks noGrp="1"/>
          </p:cNvSpPr>
          <p:nvPr>
            <p:ph type="subTitle" idx="4"/>
          </p:nvPr>
        </p:nvSpPr>
        <p:spPr>
          <a:xfrm>
            <a:off x="7623525"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797" name="Google Shape;8797;p61">
            <a:hlinkClick r:id="rId3" action="ppaction://hlinksldjump"/>
          </p:cNvPr>
          <p:cNvSpPr/>
          <p:nvPr/>
        </p:nvSpPr>
        <p:spPr>
          <a:xfrm>
            <a:off x="4433472"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798" name="Google Shape;8798;p61">
            <a:hlinkClick r:id="rId3" action="ppaction://hlinksldjump"/>
          </p:cNvPr>
          <p:cNvSpPr/>
          <p:nvPr/>
        </p:nvSpPr>
        <p:spPr>
          <a:xfrm>
            <a:off x="4472120"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1"/>
          <p:cNvSpPr/>
          <p:nvPr/>
        </p:nvSpPr>
        <p:spPr>
          <a:xfrm>
            <a:off x="8291538" y="1240213"/>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74" name="Google Shape;8774;p61"/>
          <p:cNvPicPr preferRelativeResize="0"/>
          <p:nvPr/>
        </p:nvPicPr>
        <p:blipFill rotWithShape="1">
          <a:blip r:embed="rId4">
            <a:alphaModFix amt="68000"/>
          </a:blip>
          <a:srcRect l="21917" r="10665"/>
          <a:stretch/>
        </p:blipFill>
        <p:spPr>
          <a:xfrm>
            <a:off x="5034713" y="934280"/>
            <a:ext cx="3168275" cy="31760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03"/>
        <p:cNvGrpSpPr/>
        <p:nvPr/>
      </p:nvGrpSpPr>
      <p:grpSpPr>
        <a:xfrm>
          <a:off x="0" y="0"/>
          <a:ext cx="0" cy="0"/>
          <a:chOff x="0" y="0"/>
          <a:chExt cx="0" cy="0"/>
        </a:xfrm>
      </p:grpSpPr>
      <p:sp>
        <p:nvSpPr>
          <p:cNvPr id="8804" name="Google Shape;8804;p62">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05" name="Google Shape;8805;p62">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06" name="Google Shape;8806;p62"/>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8807" name="Google Shape;8807;p62"/>
          <p:cNvSpPr txBox="1">
            <a:spLocks noGrp="1"/>
          </p:cNvSpPr>
          <p:nvPr>
            <p:ph type="subTitle" idx="1"/>
          </p:nvPr>
        </p:nvSpPr>
        <p:spPr>
          <a:xfrm>
            <a:off x="1045525"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808" name="Google Shape;8808;p62"/>
          <p:cNvSpPr txBox="1">
            <a:spLocks noGrp="1"/>
          </p:cNvSpPr>
          <p:nvPr>
            <p:ph type="subTitle" idx="2"/>
          </p:nvPr>
        </p:nvSpPr>
        <p:spPr>
          <a:xfrm>
            <a:off x="1045525"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8809" name="Google Shape;8809;p62"/>
          <p:cNvSpPr txBox="1">
            <a:spLocks noGrp="1"/>
          </p:cNvSpPr>
          <p:nvPr>
            <p:ph type="subTitle" idx="3"/>
          </p:nvPr>
        </p:nvSpPr>
        <p:spPr>
          <a:xfrm>
            <a:off x="3529200"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810" name="Google Shape;8810;p62"/>
          <p:cNvSpPr txBox="1">
            <a:spLocks noGrp="1"/>
          </p:cNvSpPr>
          <p:nvPr>
            <p:ph type="subTitle" idx="4"/>
          </p:nvPr>
        </p:nvSpPr>
        <p:spPr>
          <a:xfrm>
            <a:off x="3529200"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8811" name="Google Shape;8811;p62"/>
          <p:cNvSpPr txBox="1">
            <a:spLocks noGrp="1"/>
          </p:cNvSpPr>
          <p:nvPr>
            <p:ph type="subTitle" idx="6"/>
          </p:nvPr>
        </p:nvSpPr>
        <p:spPr>
          <a:xfrm>
            <a:off x="6012875" y="3198976"/>
            <a:ext cx="2085600" cy="8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8812" name="Google Shape;8812;p62"/>
          <p:cNvSpPr txBox="1">
            <a:spLocks noGrp="1"/>
          </p:cNvSpPr>
          <p:nvPr>
            <p:ph type="subTitle" idx="5"/>
          </p:nvPr>
        </p:nvSpPr>
        <p:spPr>
          <a:xfrm>
            <a:off x="6012875" y="2805365"/>
            <a:ext cx="2085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8813" name="Google Shape;8813;p62"/>
          <p:cNvSpPr/>
          <p:nvPr/>
        </p:nvSpPr>
        <p:spPr>
          <a:xfrm>
            <a:off x="1628875"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14" name="Google Shape;8814;p62"/>
          <p:cNvSpPr/>
          <p:nvPr/>
        </p:nvSpPr>
        <p:spPr>
          <a:xfrm>
            <a:off x="4112270"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15" name="Google Shape;8815;p62"/>
          <p:cNvSpPr/>
          <p:nvPr/>
        </p:nvSpPr>
        <p:spPr>
          <a:xfrm>
            <a:off x="6595505" y="175455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816" name="Google Shape;8816;p62"/>
          <p:cNvGrpSpPr/>
          <p:nvPr/>
        </p:nvGrpSpPr>
        <p:grpSpPr>
          <a:xfrm>
            <a:off x="8290351" y="863900"/>
            <a:ext cx="123600" cy="3239150"/>
            <a:chOff x="8290351" y="863900"/>
            <a:chExt cx="123600" cy="3239150"/>
          </a:xfrm>
        </p:grpSpPr>
        <p:sp>
          <p:nvSpPr>
            <p:cNvPr id="8817" name="Google Shape;8817;p62"/>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2"/>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2"/>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62"/>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62"/>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62"/>
          <p:cNvGrpSpPr/>
          <p:nvPr/>
        </p:nvGrpSpPr>
        <p:grpSpPr>
          <a:xfrm>
            <a:off x="4329277" y="1966068"/>
            <a:ext cx="493756" cy="493767"/>
            <a:chOff x="4710065" y="2129019"/>
            <a:chExt cx="408434" cy="408409"/>
          </a:xfrm>
        </p:grpSpPr>
        <p:sp>
          <p:nvSpPr>
            <p:cNvPr id="8823" name="Google Shape;8823;p62"/>
            <p:cNvSpPr/>
            <p:nvPr/>
          </p:nvSpPr>
          <p:spPr>
            <a:xfrm>
              <a:off x="4710065" y="2259120"/>
              <a:ext cx="408434" cy="278309"/>
            </a:xfrm>
            <a:custGeom>
              <a:avLst/>
              <a:gdLst/>
              <a:ahLst/>
              <a:cxnLst/>
              <a:rect l="l" t="t" r="r" b="b"/>
              <a:pathLst>
                <a:path w="11813" h="8050" extrusionOk="0">
                  <a:moveTo>
                    <a:pt x="4264" y="3263"/>
                  </a:moveTo>
                  <a:lnTo>
                    <a:pt x="4264" y="6240"/>
                  </a:lnTo>
                  <a:lnTo>
                    <a:pt x="1668" y="6240"/>
                  </a:lnTo>
                  <a:lnTo>
                    <a:pt x="1668" y="3263"/>
                  </a:lnTo>
                  <a:close/>
                  <a:moveTo>
                    <a:pt x="10170" y="1929"/>
                  </a:moveTo>
                  <a:lnTo>
                    <a:pt x="10170" y="6240"/>
                  </a:lnTo>
                  <a:lnTo>
                    <a:pt x="9336" y="6240"/>
                  </a:lnTo>
                  <a:cubicBezTo>
                    <a:pt x="9241" y="6240"/>
                    <a:pt x="9146" y="6335"/>
                    <a:pt x="9146" y="6430"/>
                  </a:cubicBezTo>
                  <a:cubicBezTo>
                    <a:pt x="9146" y="6526"/>
                    <a:pt x="9241" y="6597"/>
                    <a:pt x="9336" y="6597"/>
                  </a:cubicBezTo>
                  <a:lnTo>
                    <a:pt x="11360" y="6597"/>
                  </a:lnTo>
                  <a:cubicBezTo>
                    <a:pt x="11432" y="6597"/>
                    <a:pt x="11480" y="6645"/>
                    <a:pt x="11480" y="6692"/>
                  </a:cubicBezTo>
                  <a:lnTo>
                    <a:pt x="11480" y="7692"/>
                  </a:lnTo>
                  <a:lnTo>
                    <a:pt x="358" y="7692"/>
                  </a:lnTo>
                  <a:lnTo>
                    <a:pt x="358" y="6692"/>
                  </a:lnTo>
                  <a:cubicBezTo>
                    <a:pt x="358" y="6645"/>
                    <a:pt x="406" y="6597"/>
                    <a:pt x="453" y="6597"/>
                  </a:cubicBezTo>
                  <a:lnTo>
                    <a:pt x="8598" y="6597"/>
                  </a:lnTo>
                  <a:cubicBezTo>
                    <a:pt x="8693" y="6597"/>
                    <a:pt x="8765" y="6526"/>
                    <a:pt x="8765" y="6430"/>
                  </a:cubicBezTo>
                  <a:cubicBezTo>
                    <a:pt x="8765" y="6335"/>
                    <a:pt x="8693" y="6240"/>
                    <a:pt x="8598" y="6240"/>
                  </a:cubicBezTo>
                  <a:lnTo>
                    <a:pt x="7574" y="6240"/>
                  </a:lnTo>
                  <a:lnTo>
                    <a:pt x="7574" y="1929"/>
                  </a:lnTo>
                  <a:close/>
                  <a:moveTo>
                    <a:pt x="4573" y="0"/>
                  </a:moveTo>
                  <a:cubicBezTo>
                    <a:pt x="4407" y="0"/>
                    <a:pt x="4264" y="143"/>
                    <a:pt x="4264" y="334"/>
                  </a:cubicBezTo>
                  <a:lnTo>
                    <a:pt x="4264" y="1548"/>
                  </a:lnTo>
                  <a:cubicBezTo>
                    <a:pt x="4264" y="1644"/>
                    <a:pt x="4335" y="1739"/>
                    <a:pt x="4430" y="1739"/>
                  </a:cubicBezTo>
                  <a:cubicBezTo>
                    <a:pt x="4526" y="1739"/>
                    <a:pt x="4621" y="1644"/>
                    <a:pt x="4621" y="1548"/>
                  </a:cubicBezTo>
                  <a:lnTo>
                    <a:pt x="4621" y="358"/>
                  </a:lnTo>
                  <a:lnTo>
                    <a:pt x="7217" y="358"/>
                  </a:lnTo>
                  <a:lnTo>
                    <a:pt x="7217" y="6240"/>
                  </a:lnTo>
                  <a:lnTo>
                    <a:pt x="4621" y="6240"/>
                  </a:lnTo>
                  <a:lnTo>
                    <a:pt x="4621" y="2287"/>
                  </a:lnTo>
                  <a:cubicBezTo>
                    <a:pt x="4621" y="2191"/>
                    <a:pt x="4526" y="2120"/>
                    <a:pt x="4430" y="2120"/>
                  </a:cubicBezTo>
                  <a:cubicBezTo>
                    <a:pt x="4335" y="2120"/>
                    <a:pt x="4264" y="2191"/>
                    <a:pt x="4264" y="2287"/>
                  </a:cubicBezTo>
                  <a:lnTo>
                    <a:pt x="4264" y="2906"/>
                  </a:lnTo>
                  <a:lnTo>
                    <a:pt x="1620" y="2906"/>
                  </a:lnTo>
                  <a:cubicBezTo>
                    <a:pt x="1454" y="2906"/>
                    <a:pt x="1311" y="3049"/>
                    <a:pt x="1311" y="3239"/>
                  </a:cubicBezTo>
                  <a:lnTo>
                    <a:pt x="1311" y="6240"/>
                  </a:lnTo>
                  <a:lnTo>
                    <a:pt x="453" y="6240"/>
                  </a:lnTo>
                  <a:cubicBezTo>
                    <a:pt x="215" y="6240"/>
                    <a:pt x="1" y="6454"/>
                    <a:pt x="1" y="6692"/>
                  </a:cubicBezTo>
                  <a:lnTo>
                    <a:pt x="1" y="7859"/>
                  </a:lnTo>
                  <a:cubicBezTo>
                    <a:pt x="1" y="7954"/>
                    <a:pt x="96" y="8050"/>
                    <a:pt x="191" y="8050"/>
                  </a:cubicBezTo>
                  <a:lnTo>
                    <a:pt x="11646" y="8050"/>
                  </a:lnTo>
                  <a:cubicBezTo>
                    <a:pt x="11741" y="8050"/>
                    <a:pt x="11813" y="7954"/>
                    <a:pt x="11813" y="7859"/>
                  </a:cubicBezTo>
                  <a:lnTo>
                    <a:pt x="11813" y="6692"/>
                  </a:lnTo>
                  <a:cubicBezTo>
                    <a:pt x="11813" y="6454"/>
                    <a:pt x="11622" y="6240"/>
                    <a:pt x="11360" y="6240"/>
                  </a:cubicBezTo>
                  <a:lnTo>
                    <a:pt x="10527" y="6240"/>
                  </a:lnTo>
                  <a:lnTo>
                    <a:pt x="10527" y="1906"/>
                  </a:lnTo>
                  <a:cubicBezTo>
                    <a:pt x="10527" y="1739"/>
                    <a:pt x="10360" y="1596"/>
                    <a:pt x="10194" y="1596"/>
                  </a:cubicBezTo>
                  <a:lnTo>
                    <a:pt x="7574" y="1596"/>
                  </a:lnTo>
                  <a:lnTo>
                    <a:pt x="7574" y="334"/>
                  </a:lnTo>
                  <a:cubicBezTo>
                    <a:pt x="7574" y="143"/>
                    <a:pt x="7407" y="0"/>
                    <a:pt x="7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2"/>
            <p:cNvSpPr/>
            <p:nvPr/>
          </p:nvSpPr>
          <p:spPr>
            <a:xfrm>
              <a:off x="4854998" y="2129019"/>
              <a:ext cx="119422" cy="113674"/>
            </a:xfrm>
            <a:custGeom>
              <a:avLst/>
              <a:gdLst/>
              <a:ahLst/>
              <a:cxnLst/>
              <a:rect l="l" t="t" r="r" b="b"/>
              <a:pathLst>
                <a:path w="3454" h="3288" extrusionOk="0">
                  <a:moveTo>
                    <a:pt x="1715" y="406"/>
                  </a:moveTo>
                  <a:lnTo>
                    <a:pt x="2048" y="1072"/>
                  </a:lnTo>
                  <a:cubicBezTo>
                    <a:pt x="2096" y="1168"/>
                    <a:pt x="2191" y="1239"/>
                    <a:pt x="2286" y="1239"/>
                  </a:cubicBezTo>
                  <a:lnTo>
                    <a:pt x="3025" y="1358"/>
                  </a:lnTo>
                  <a:lnTo>
                    <a:pt x="2501" y="1882"/>
                  </a:lnTo>
                  <a:cubicBezTo>
                    <a:pt x="2429" y="1953"/>
                    <a:pt x="2382" y="2049"/>
                    <a:pt x="2406" y="2168"/>
                  </a:cubicBezTo>
                  <a:lnTo>
                    <a:pt x="2525" y="2906"/>
                  </a:lnTo>
                  <a:lnTo>
                    <a:pt x="1858" y="2549"/>
                  </a:lnTo>
                  <a:cubicBezTo>
                    <a:pt x="1810" y="2525"/>
                    <a:pt x="1763" y="2513"/>
                    <a:pt x="1715" y="2513"/>
                  </a:cubicBezTo>
                  <a:cubicBezTo>
                    <a:pt x="1667" y="2513"/>
                    <a:pt x="1620" y="2525"/>
                    <a:pt x="1572" y="2549"/>
                  </a:cubicBezTo>
                  <a:lnTo>
                    <a:pt x="905" y="2906"/>
                  </a:lnTo>
                  <a:lnTo>
                    <a:pt x="1048" y="2168"/>
                  </a:lnTo>
                  <a:cubicBezTo>
                    <a:pt x="1048" y="2049"/>
                    <a:pt x="1024" y="1953"/>
                    <a:pt x="953" y="1882"/>
                  </a:cubicBezTo>
                  <a:lnTo>
                    <a:pt x="405" y="1358"/>
                  </a:lnTo>
                  <a:lnTo>
                    <a:pt x="1143" y="1239"/>
                  </a:lnTo>
                  <a:cubicBezTo>
                    <a:pt x="1262" y="1239"/>
                    <a:pt x="1334" y="1168"/>
                    <a:pt x="1382" y="1072"/>
                  </a:cubicBezTo>
                  <a:lnTo>
                    <a:pt x="1715" y="406"/>
                  </a:lnTo>
                  <a:close/>
                  <a:moveTo>
                    <a:pt x="1715" y="1"/>
                  </a:moveTo>
                  <a:cubicBezTo>
                    <a:pt x="1596" y="1"/>
                    <a:pt x="1501" y="72"/>
                    <a:pt x="1453" y="191"/>
                  </a:cubicBezTo>
                  <a:lnTo>
                    <a:pt x="1096" y="906"/>
                  </a:lnTo>
                  <a:lnTo>
                    <a:pt x="286" y="1025"/>
                  </a:lnTo>
                  <a:cubicBezTo>
                    <a:pt x="167" y="1049"/>
                    <a:pt x="72" y="1120"/>
                    <a:pt x="24" y="1239"/>
                  </a:cubicBezTo>
                  <a:cubicBezTo>
                    <a:pt x="0" y="1358"/>
                    <a:pt x="24" y="1477"/>
                    <a:pt x="119" y="1549"/>
                  </a:cubicBezTo>
                  <a:lnTo>
                    <a:pt x="691" y="2120"/>
                  </a:lnTo>
                  <a:lnTo>
                    <a:pt x="548" y="2906"/>
                  </a:lnTo>
                  <a:cubicBezTo>
                    <a:pt x="524" y="3025"/>
                    <a:pt x="572" y="3144"/>
                    <a:pt x="667" y="3216"/>
                  </a:cubicBezTo>
                  <a:cubicBezTo>
                    <a:pt x="720" y="3255"/>
                    <a:pt x="786" y="3273"/>
                    <a:pt x="852" y="3273"/>
                  </a:cubicBezTo>
                  <a:cubicBezTo>
                    <a:pt x="905" y="3273"/>
                    <a:pt x="958" y="3261"/>
                    <a:pt x="1000" y="3239"/>
                  </a:cubicBezTo>
                  <a:lnTo>
                    <a:pt x="1715" y="2858"/>
                  </a:lnTo>
                  <a:lnTo>
                    <a:pt x="2429" y="3239"/>
                  </a:lnTo>
                  <a:cubicBezTo>
                    <a:pt x="2477" y="3263"/>
                    <a:pt x="2525" y="3287"/>
                    <a:pt x="2572" y="3287"/>
                  </a:cubicBezTo>
                  <a:cubicBezTo>
                    <a:pt x="2644" y="3287"/>
                    <a:pt x="2715" y="3263"/>
                    <a:pt x="2763" y="3216"/>
                  </a:cubicBezTo>
                  <a:cubicBezTo>
                    <a:pt x="2858" y="3144"/>
                    <a:pt x="2906" y="3025"/>
                    <a:pt x="2882" y="2906"/>
                  </a:cubicBezTo>
                  <a:lnTo>
                    <a:pt x="2739" y="2120"/>
                  </a:lnTo>
                  <a:lnTo>
                    <a:pt x="3334" y="1549"/>
                  </a:lnTo>
                  <a:cubicBezTo>
                    <a:pt x="3406" y="1477"/>
                    <a:pt x="3453" y="1358"/>
                    <a:pt x="3406" y="1239"/>
                  </a:cubicBezTo>
                  <a:cubicBezTo>
                    <a:pt x="3382" y="1120"/>
                    <a:pt x="3287" y="1049"/>
                    <a:pt x="3168" y="1025"/>
                  </a:cubicBezTo>
                  <a:lnTo>
                    <a:pt x="2358" y="906"/>
                  </a:lnTo>
                  <a:lnTo>
                    <a:pt x="2001" y="191"/>
                  </a:lnTo>
                  <a:cubicBezTo>
                    <a:pt x="1953" y="72"/>
                    <a:pt x="1834" y="1"/>
                    <a:pt x="1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2"/>
            <p:cNvSpPr/>
            <p:nvPr/>
          </p:nvSpPr>
          <p:spPr>
            <a:xfrm>
              <a:off x="5000727" y="2180084"/>
              <a:ext cx="20607" cy="11547"/>
            </a:xfrm>
            <a:custGeom>
              <a:avLst/>
              <a:gdLst/>
              <a:ahLst/>
              <a:cxnLst/>
              <a:rect l="l" t="t" r="r" b="b"/>
              <a:pathLst>
                <a:path w="596" h="334" extrusionOk="0">
                  <a:moveTo>
                    <a:pt x="191" y="0"/>
                  </a:moveTo>
                  <a:cubicBezTo>
                    <a:pt x="96" y="0"/>
                    <a:pt x="0" y="72"/>
                    <a:pt x="0" y="167"/>
                  </a:cubicBezTo>
                  <a:cubicBezTo>
                    <a:pt x="0" y="262"/>
                    <a:pt x="96" y="334"/>
                    <a:pt x="191" y="334"/>
                  </a:cubicBezTo>
                  <a:lnTo>
                    <a:pt x="429" y="334"/>
                  </a:lnTo>
                  <a:cubicBezTo>
                    <a:pt x="524" y="334"/>
                    <a:pt x="596" y="262"/>
                    <a:pt x="596" y="167"/>
                  </a:cubicBezTo>
                  <a:cubicBezTo>
                    <a:pt x="596" y="72"/>
                    <a:pt x="524"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62"/>
            <p:cNvSpPr/>
            <p:nvPr/>
          </p:nvSpPr>
          <p:spPr>
            <a:xfrm>
              <a:off x="4990009" y="2134482"/>
              <a:ext cx="21471" cy="15972"/>
            </a:xfrm>
            <a:custGeom>
              <a:avLst/>
              <a:gdLst/>
              <a:ahLst/>
              <a:cxnLst/>
              <a:rect l="l" t="t" r="r" b="b"/>
              <a:pathLst>
                <a:path w="621" h="462" extrusionOk="0">
                  <a:moveTo>
                    <a:pt x="415" y="1"/>
                  </a:moveTo>
                  <a:cubicBezTo>
                    <a:pt x="394" y="1"/>
                    <a:pt x="375" y="4"/>
                    <a:pt x="358" y="9"/>
                  </a:cubicBezTo>
                  <a:lnTo>
                    <a:pt x="120" y="128"/>
                  </a:lnTo>
                  <a:cubicBezTo>
                    <a:pt x="25" y="152"/>
                    <a:pt x="1" y="271"/>
                    <a:pt x="48" y="343"/>
                  </a:cubicBezTo>
                  <a:cubicBezTo>
                    <a:pt x="72" y="414"/>
                    <a:pt x="120" y="462"/>
                    <a:pt x="191" y="462"/>
                  </a:cubicBezTo>
                  <a:cubicBezTo>
                    <a:pt x="215" y="462"/>
                    <a:pt x="239" y="438"/>
                    <a:pt x="263" y="438"/>
                  </a:cubicBezTo>
                  <a:lnTo>
                    <a:pt x="501" y="343"/>
                  </a:lnTo>
                  <a:cubicBezTo>
                    <a:pt x="572" y="295"/>
                    <a:pt x="620" y="200"/>
                    <a:pt x="572" y="105"/>
                  </a:cubicBezTo>
                  <a:cubicBezTo>
                    <a:pt x="554" y="32"/>
                    <a:pt x="480"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62"/>
            <p:cNvSpPr/>
            <p:nvPr/>
          </p:nvSpPr>
          <p:spPr>
            <a:xfrm>
              <a:off x="4990009" y="2221434"/>
              <a:ext cx="21471" cy="15488"/>
            </a:xfrm>
            <a:custGeom>
              <a:avLst/>
              <a:gdLst/>
              <a:ahLst/>
              <a:cxnLst/>
              <a:rect l="l" t="t" r="r" b="b"/>
              <a:pathLst>
                <a:path w="621" h="448" extrusionOk="0">
                  <a:moveTo>
                    <a:pt x="187" y="0"/>
                  </a:moveTo>
                  <a:cubicBezTo>
                    <a:pt x="120" y="0"/>
                    <a:pt x="60" y="44"/>
                    <a:pt x="25" y="114"/>
                  </a:cubicBezTo>
                  <a:cubicBezTo>
                    <a:pt x="1" y="185"/>
                    <a:pt x="25" y="305"/>
                    <a:pt x="120" y="328"/>
                  </a:cubicBezTo>
                  <a:lnTo>
                    <a:pt x="358" y="447"/>
                  </a:lnTo>
                  <a:lnTo>
                    <a:pt x="430" y="447"/>
                  </a:lnTo>
                  <a:cubicBezTo>
                    <a:pt x="477" y="447"/>
                    <a:pt x="549" y="424"/>
                    <a:pt x="572" y="352"/>
                  </a:cubicBezTo>
                  <a:cubicBezTo>
                    <a:pt x="620" y="257"/>
                    <a:pt x="572" y="162"/>
                    <a:pt x="501" y="114"/>
                  </a:cubicBezTo>
                  <a:lnTo>
                    <a:pt x="263" y="19"/>
                  </a:lnTo>
                  <a:cubicBezTo>
                    <a:pt x="237" y="6"/>
                    <a:pt x="212"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2"/>
            <p:cNvSpPr/>
            <p:nvPr/>
          </p:nvSpPr>
          <p:spPr>
            <a:xfrm>
              <a:off x="4808047" y="2180084"/>
              <a:ext cx="20641" cy="11547"/>
            </a:xfrm>
            <a:custGeom>
              <a:avLst/>
              <a:gdLst/>
              <a:ahLst/>
              <a:cxnLst/>
              <a:rect l="l" t="t" r="r" b="b"/>
              <a:pathLst>
                <a:path w="597" h="334" extrusionOk="0">
                  <a:moveTo>
                    <a:pt x="168" y="0"/>
                  </a:moveTo>
                  <a:cubicBezTo>
                    <a:pt x="72" y="0"/>
                    <a:pt x="1" y="72"/>
                    <a:pt x="1" y="167"/>
                  </a:cubicBezTo>
                  <a:cubicBezTo>
                    <a:pt x="1" y="262"/>
                    <a:pt x="72" y="334"/>
                    <a:pt x="168" y="334"/>
                  </a:cubicBezTo>
                  <a:lnTo>
                    <a:pt x="430" y="334"/>
                  </a:lnTo>
                  <a:cubicBezTo>
                    <a:pt x="525" y="334"/>
                    <a:pt x="596" y="262"/>
                    <a:pt x="596" y="167"/>
                  </a:cubicBezTo>
                  <a:cubicBezTo>
                    <a:pt x="596" y="72"/>
                    <a:pt x="525" y="0"/>
                    <a:pt x="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2"/>
            <p:cNvSpPr/>
            <p:nvPr/>
          </p:nvSpPr>
          <p:spPr>
            <a:xfrm>
              <a:off x="4818765" y="2134482"/>
              <a:ext cx="21436" cy="15972"/>
            </a:xfrm>
            <a:custGeom>
              <a:avLst/>
              <a:gdLst/>
              <a:ahLst/>
              <a:cxnLst/>
              <a:rect l="l" t="t" r="r" b="b"/>
              <a:pathLst>
                <a:path w="620" h="462" extrusionOk="0">
                  <a:moveTo>
                    <a:pt x="196" y="1"/>
                  </a:moveTo>
                  <a:cubicBezTo>
                    <a:pt x="125" y="1"/>
                    <a:pt x="61" y="32"/>
                    <a:pt x="24" y="105"/>
                  </a:cubicBezTo>
                  <a:cubicBezTo>
                    <a:pt x="0" y="200"/>
                    <a:pt x="24" y="295"/>
                    <a:pt x="120" y="343"/>
                  </a:cubicBezTo>
                  <a:lnTo>
                    <a:pt x="334" y="438"/>
                  </a:lnTo>
                  <a:cubicBezTo>
                    <a:pt x="358" y="438"/>
                    <a:pt x="381" y="462"/>
                    <a:pt x="405" y="462"/>
                  </a:cubicBezTo>
                  <a:cubicBezTo>
                    <a:pt x="477" y="462"/>
                    <a:pt x="548" y="414"/>
                    <a:pt x="572" y="343"/>
                  </a:cubicBezTo>
                  <a:cubicBezTo>
                    <a:pt x="620" y="271"/>
                    <a:pt x="572" y="152"/>
                    <a:pt x="477" y="128"/>
                  </a:cubicBezTo>
                  <a:lnTo>
                    <a:pt x="262" y="9"/>
                  </a:lnTo>
                  <a:cubicBezTo>
                    <a:pt x="240" y="4"/>
                    <a:pt x="217"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2"/>
            <p:cNvSpPr/>
            <p:nvPr/>
          </p:nvSpPr>
          <p:spPr>
            <a:xfrm>
              <a:off x="4818765" y="2221434"/>
              <a:ext cx="21436" cy="15488"/>
            </a:xfrm>
            <a:custGeom>
              <a:avLst/>
              <a:gdLst/>
              <a:ahLst/>
              <a:cxnLst/>
              <a:rect l="l" t="t" r="r" b="b"/>
              <a:pathLst>
                <a:path w="620" h="448" extrusionOk="0">
                  <a:moveTo>
                    <a:pt x="410" y="0"/>
                  </a:moveTo>
                  <a:cubicBezTo>
                    <a:pt x="385" y="0"/>
                    <a:pt x="359" y="6"/>
                    <a:pt x="334" y="19"/>
                  </a:cubicBezTo>
                  <a:lnTo>
                    <a:pt x="120" y="114"/>
                  </a:lnTo>
                  <a:cubicBezTo>
                    <a:pt x="24" y="162"/>
                    <a:pt x="0" y="257"/>
                    <a:pt x="24" y="352"/>
                  </a:cubicBezTo>
                  <a:cubicBezTo>
                    <a:pt x="48" y="424"/>
                    <a:pt x="120" y="447"/>
                    <a:pt x="191" y="447"/>
                  </a:cubicBezTo>
                  <a:lnTo>
                    <a:pt x="262" y="447"/>
                  </a:lnTo>
                  <a:lnTo>
                    <a:pt x="477" y="328"/>
                  </a:lnTo>
                  <a:cubicBezTo>
                    <a:pt x="572" y="305"/>
                    <a:pt x="620" y="185"/>
                    <a:pt x="572" y="114"/>
                  </a:cubicBezTo>
                  <a:cubicBezTo>
                    <a:pt x="537" y="44"/>
                    <a:pt x="477"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62"/>
          <p:cNvGrpSpPr/>
          <p:nvPr/>
        </p:nvGrpSpPr>
        <p:grpSpPr>
          <a:xfrm>
            <a:off x="1859666" y="1966959"/>
            <a:ext cx="457292" cy="491984"/>
            <a:chOff x="2002875" y="3415918"/>
            <a:chExt cx="378804" cy="407575"/>
          </a:xfrm>
        </p:grpSpPr>
        <p:sp>
          <p:nvSpPr>
            <p:cNvPr id="8832" name="Google Shape;8832;p62"/>
            <p:cNvSpPr/>
            <p:nvPr/>
          </p:nvSpPr>
          <p:spPr>
            <a:xfrm>
              <a:off x="2002875" y="3415918"/>
              <a:ext cx="378804" cy="407575"/>
            </a:xfrm>
            <a:custGeom>
              <a:avLst/>
              <a:gdLst/>
              <a:ahLst/>
              <a:cxnLst/>
              <a:rect l="l" t="t" r="r" b="b"/>
              <a:pathLst>
                <a:path w="10956" h="11789" extrusionOk="0">
                  <a:moveTo>
                    <a:pt x="5478" y="334"/>
                  </a:moveTo>
                  <a:cubicBezTo>
                    <a:pt x="7241" y="334"/>
                    <a:pt x="8836" y="1287"/>
                    <a:pt x="9693" y="2834"/>
                  </a:cubicBezTo>
                  <a:cubicBezTo>
                    <a:pt x="9717" y="2882"/>
                    <a:pt x="9693" y="2954"/>
                    <a:pt x="9646" y="2977"/>
                  </a:cubicBezTo>
                  <a:lnTo>
                    <a:pt x="9289" y="3192"/>
                  </a:lnTo>
                  <a:lnTo>
                    <a:pt x="9217" y="3192"/>
                  </a:lnTo>
                  <a:cubicBezTo>
                    <a:pt x="9169" y="3192"/>
                    <a:pt x="9146" y="3168"/>
                    <a:pt x="9146" y="3144"/>
                  </a:cubicBezTo>
                  <a:cubicBezTo>
                    <a:pt x="8788" y="2501"/>
                    <a:pt x="8265" y="1953"/>
                    <a:pt x="7645" y="1572"/>
                  </a:cubicBezTo>
                  <a:cubicBezTo>
                    <a:pt x="7614" y="1556"/>
                    <a:pt x="7582" y="1548"/>
                    <a:pt x="7552" y="1548"/>
                  </a:cubicBezTo>
                  <a:cubicBezTo>
                    <a:pt x="7492" y="1548"/>
                    <a:pt x="7439" y="1580"/>
                    <a:pt x="7407" y="1644"/>
                  </a:cubicBezTo>
                  <a:cubicBezTo>
                    <a:pt x="7360" y="1715"/>
                    <a:pt x="7383" y="1834"/>
                    <a:pt x="7455" y="1882"/>
                  </a:cubicBezTo>
                  <a:cubicBezTo>
                    <a:pt x="7836" y="2096"/>
                    <a:pt x="8169" y="2382"/>
                    <a:pt x="8431" y="2739"/>
                  </a:cubicBezTo>
                  <a:lnTo>
                    <a:pt x="8217" y="2882"/>
                  </a:lnTo>
                  <a:cubicBezTo>
                    <a:pt x="8193" y="2906"/>
                    <a:pt x="8163" y="2918"/>
                    <a:pt x="8134" y="2918"/>
                  </a:cubicBezTo>
                  <a:cubicBezTo>
                    <a:pt x="8104" y="2918"/>
                    <a:pt x="8074" y="2906"/>
                    <a:pt x="8050" y="2882"/>
                  </a:cubicBezTo>
                  <a:cubicBezTo>
                    <a:pt x="7407" y="2144"/>
                    <a:pt x="6455" y="1715"/>
                    <a:pt x="5478" y="1715"/>
                  </a:cubicBezTo>
                  <a:cubicBezTo>
                    <a:pt x="4502" y="1715"/>
                    <a:pt x="3549" y="2144"/>
                    <a:pt x="2906" y="2882"/>
                  </a:cubicBezTo>
                  <a:cubicBezTo>
                    <a:pt x="2878" y="2910"/>
                    <a:pt x="2842" y="2922"/>
                    <a:pt x="2808" y="2922"/>
                  </a:cubicBezTo>
                  <a:cubicBezTo>
                    <a:pt x="2783" y="2922"/>
                    <a:pt x="2759" y="2916"/>
                    <a:pt x="2740" y="2906"/>
                  </a:cubicBezTo>
                  <a:lnTo>
                    <a:pt x="2501" y="2739"/>
                  </a:lnTo>
                  <a:cubicBezTo>
                    <a:pt x="3240" y="1858"/>
                    <a:pt x="4311" y="1310"/>
                    <a:pt x="5478" y="1310"/>
                  </a:cubicBezTo>
                  <a:cubicBezTo>
                    <a:pt x="5931" y="1310"/>
                    <a:pt x="6383" y="1406"/>
                    <a:pt x="6812" y="1548"/>
                  </a:cubicBezTo>
                  <a:cubicBezTo>
                    <a:pt x="6831" y="1561"/>
                    <a:pt x="6854" y="1567"/>
                    <a:pt x="6877" y="1567"/>
                  </a:cubicBezTo>
                  <a:cubicBezTo>
                    <a:pt x="6940" y="1567"/>
                    <a:pt x="7009" y="1523"/>
                    <a:pt x="7026" y="1453"/>
                  </a:cubicBezTo>
                  <a:cubicBezTo>
                    <a:pt x="7050" y="1358"/>
                    <a:pt x="7002" y="1263"/>
                    <a:pt x="6931" y="1239"/>
                  </a:cubicBezTo>
                  <a:cubicBezTo>
                    <a:pt x="6455" y="1072"/>
                    <a:pt x="5978" y="977"/>
                    <a:pt x="5478" y="977"/>
                  </a:cubicBezTo>
                  <a:cubicBezTo>
                    <a:pt x="3954" y="977"/>
                    <a:pt x="2549" y="1810"/>
                    <a:pt x="1811" y="3144"/>
                  </a:cubicBezTo>
                  <a:cubicBezTo>
                    <a:pt x="1811" y="3168"/>
                    <a:pt x="1787" y="3192"/>
                    <a:pt x="1739" y="3192"/>
                  </a:cubicBezTo>
                  <a:lnTo>
                    <a:pt x="1668" y="3192"/>
                  </a:lnTo>
                  <a:lnTo>
                    <a:pt x="1311" y="2977"/>
                  </a:lnTo>
                  <a:cubicBezTo>
                    <a:pt x="1263" y="2954"/>
                    <a:pt x="1239" y="2882"/>
                    <a:pt x="1263" y="2834"/>
                  </a:cubicBezTo>
                  <a:cubicBezTo>
                    <a:pt x="2120" y="1287"/>
                    <a:pt x="3716" y="334"/>
                    <a:pt x="5478" y="334"/>
                  </a:cubicBezTo>
                  <a:close/>
                  <a:moveTo>
                    <a:pt x="1120" y="8502"/>
                  </a:moveTo>
                  <a:lnTo>
                    <a:pt x="1120" y="10455"/>
                  </a:lnTo>
                  <a:lnTo>
                    <a:pt x="453" y="10455"/>
                  </a:lnTo>
                  <a:cubicBezTo>
                    <a:pt x="382" y="10455"/>
                    <a:pt x="334" y="10407"/>
                    <a:pt x="334" y="10360"/>
                  </a:cubicBezTo>
                  <a:lnTo>
                    <a:pt x="334" y="8598"/>
                  </a:lnTo>
                  <a:cubicBezTo>
                    <a:pt x="334" y="8550"/>
                    <a:pt x="382" y="8502"/>
                    <a:pt x="453" y="8502"/>
                  </a:cubicBezTo>
                  <a:close/>
                  <a:moveTo>
                    <a:pt x="10503" y="8502"/>
                  </a:moveTo>
                  <a:cubicBezTo>
                    <a:pt x="10575" y="8502"/>
                    <a:pt x="10622" y="8550"/>
                    <a:pt x="10622" y="8598"/>
                  </a:cubicBezTo>
                  <a:lnTo>
                    <a:pt x="10622" y="10360"/>
                  </a:lnTo>
                  <a:cubicBezTo>
                    <a:pt x="10622" y="10407"/>
                    <a:pt x="10575" y="10455"/>
                    <a:pt x="10503" y="10455"/>
                  </a:cubicBezTo>
                  <a:lnTo>
                    <a:pt x="9836" y="10455"/>
                  </a:lnTo>
                  <a:lnTo>
                    <a:pt x="9836" y="8502"/>
                  </a:lnTo>
                  <a:close/>
                  <a:moveTo>
                    <a:pt x="2025" y="7669"/>
                  </a:moveTo>
                  <a:lnTo>
                    <a:pt x="2025" y="11289"/>
                  </a:lnTo>
                  <a:lnTo>
                    <a:pt x="1477" y="10574"/>
                  </a:lnTo>
                  <a:lnTo>
                    <a:pt x="1477" y="8383"/>
                  </a:lnTo>
                  <a:lnTo>
                    <a:pt x="2025" y="7669"/>
                  </a:lnTo>
                  <a:close/>
                  <a:moveTo>
                    <a:pt x="8931" y="7669"/>
                  </a:moveTo>
                  <a:lnTo>
                    <a:pt x="9479" y="8383"/>
                  </a:lnTo>
                  <a:lnTo>
                    <a:pt x="9479" y="10574"/>
                  </a:lnTo>
                  <a:lnTo>
                    <a:pt x="8931" y="11289"/>
                  </a:lnTo>
                  <a:lnTo>
                    <a:pt x="8931" y="7669"/>
                  </a:lnTo>
                  <a:close/>
                  <a:moveTo>
                    <a:pt x="3025" y="7502"/>
                  </a:moveTo>
                  <a:cubicBezTo>
                    <a:pt x="3311" y="7502"/>
                    <a:pt x="3549" y="7740"/>
                    <a:pt x="3549" y="8002"/>
                  </a:cubicBezTo>
                  <a:lnTo>
                    <a:pt x="3549" y="10931"/>
                  </a:lnTo>
                  <a:cubicBezTo>
                    <a:pt x="3549" y="11217"/>
                    <a:pt x="3311" y="11455"/>
                    <a:pt x="3025" y="11455"/>
                  </a:cubicBezTo>
                  <a:lnTo>
                    <a:pt x="2382" y="11455"/>
                  </a:lnTo>
                  <a:lnTo>
                    <a:pt x="2382" y="7502"/>
                  </a:lnTo>
                  <a:close/>
                  <a:moveTo>
                    <a:pt x="5478" y="1"/>
                  </a:moveTo>
                  <a:cubicBezTo>
                    <a:pt x="3597" y="1"/>
                    <a:pt x="1858" y="1025"/>
                    <a:pt x="953" y="2668"/>
                  </a:cubicBezTo>
                  <a:cubicBezTo>
                    <a:pt x="834" y="2882"/>
                    <a:pt x="906" y="3168"/>
                    <a:pt x="1144" y="3287"/>
                  </a:cubicBezTo>
                  <a:lnTo>
                    <a:pt x="1096" y="3406"/>
                  </a:lnTo>
                  <a:cubicBezTo>
                    <a:pt x="739" y="4049"/>
                    <a:pt x="572" y="4763"/>
                    <a:pt x="572" y="5478"/>
                  </a:cubicBezTo>
                  <a:lnTo>
                    <a:pt x="572" y="8145"/>
                  </a:lnTo>
                  <a:lnTo>
                    <a:pt x="453" y="8145"/>
                  </a:lnTo>
                  <a:cubicBezTo>
                    <a:pt x="191" y="8145"/>
                    <a:pt x="1" y="8359"/>
                    <a:pt x="1" y="8598"/>
                  </a:cubicBezTo>
                  <a:lnTo>
                    <a:pt x="1" y="10360"/>
                  </a:lnTo>
                  <a:cubicBezTo>
                    <a:pt x="1" y="10598"/>
                    <a:pt x="191" y="10788"/>
                    <a:pt x="453" y="10788"/>
                  </a:cubicBezTo>
                  <a:lnTo>
                    <a:pt x="1215" y="10788"/>
                  </a:lnTo>
                  <a:lnTo>
                    <a:pt x="1835" y="11622"/>
                  </a:lnTo>
                  <a:cubicBezTo>
                    <a:pt x="1930" y="11741"/>
                    <a:pt x="2049" y="11789"/>
                    <a:pt x="2192" y="11789"/>
                  </a:cubicBezTo>
                  <a:lnTo>
                    <a:pt x="3025" y="11789"/>
                  </a:lnTo>
                  <a:cubicBezTo>
                    <a:pt x="3502" y="11789"/>
                    <a:pt x="3883" y="11408"/>
                    <a:pt x="3883" y="10931"/>
                  </a:cubicBezTo>
                  <a:lnTo>
                    <a:pt x="3883" y="8002"/>
                  </a:lnTo>
                  <a:cubicBezTo>
                    <a:pt x="3883" y="7526"/>
                    <a:pt x="3502" y="7145"/>
                    <a:pt x="3025" y="7145"/>
                  </a:cubicBezTo>
                  <a:lnTo>
                    <a:pt x="2192" y="7145"/>
                  </a:lnTo>
                  <a:cubicBezTo>
                    <a:pt x="2049" y="7145"/>
                    <a:pt x="1930" y="7216"/>
                    <a:pt x="1835" y="7335"/>
                  </a:cubicBezTo>
                  <a:lnTo>
                    <a:pt x="1215" y="8145"/>
                  </a:lnTo>
                  <a:lnTo>
                    <a:pt x="906" y="8145"/>
                  </a:lnTo>
                  <a:lnTo>
                    <a:pt x="906" y="5478"/>
                  </a:lnTo>
                  <a:cubicBezTo>
                    <a:pt x="906" y="4811"/>
                    <a:pt x="1073" y="4168"/>
                    <a:pt x="1406" y="3573"/>
                  </a:cubicBezTo>
                  <a:lnTo>
                    <a:pt x="1454" y="3477"/>
                  </a:lnTo>
                  <a:lnTo>
                    <a:pt x="1501" y="3477"/>
                  </a:lnTo>
                  <a:cubicBezTo>
                    <a:pt x="1563" y="3524"/>
                    <a:pt x="1634" y="3550"/>
                    <a:pt x="1709" y="3550"/>
                  </a:cubicBezTo>
                  <a:cubicBezTo>
                    <a:pt x="1750" y="3550"/>
                    <a:pt x="1792" y="3542"/>
                    <a:pt x="1835" y="3525"/>
                  </a:cubicBezTo>
                  <a:cubicBezTo>
                    <a:pt x="1954" y="3501"/>
                    <a:pt x="2073" y="3406"/>
                    <a:pt x="2120" y="3311"/>
                  </a:cubicBezTo>
                  <a:cubicBezTo>
                    <a:pt x="2168" y="3215"/>
                    <a:pt x="2239" y="3120"/>
                    <a:pt x="2311" y="3025"/>
                  </a:cubicBezTo>
                  <a:lnTo>
                    <a:pt x="2549" y="3192"/>
                  </a:lnTo>
                  <a:cubicBezTo>
                    <a:pt x="2620" y="3239"/>
                    <a:pt x="2716" y="3263"/>
                    <a:pt x="2811" y="3263"/>
                  </a:cubicBezTo>
                  <a:cubicBezTo>
                    <a:pt x="2930" y="3263"/>
                    <a:pt x="3073" y="3215"/>
                    <a:pt x="3168" y="3096"/>
                  </a:cubicBezTo>
                  <a:cubicBezTo>
                    <a:pt x="3740" y="2430"/>
                    <a:pt x="4597" y="2049"/>
                    <a:pt x="5478" y="2049"/>
                  </a:cubicBezTo>
                  <a:cubicBezTo>
                    <a:pt x="6359" y="2049"/>
                    <a:pt x="7217" y="2430"/>
                    <a:pt x="7788" y="3096"/>
                  </a:cubicBezTo>
                  <a:cubicBezTo>
                    <a:pt x="7883" y="3205"/>
                    <a:pt x="8010" y="3260"/>
                    <a:pt x="8136" y="3260"/>
                  </a:cubicBezTo>
                  <a:cubicBezTo>
                    <a:pt x="8231" y="3260"/>
                    <a:pt x="8326" y="3229"/>
                    <a:pt x="8407" y="3168"/>
                  </a:cubicBezTo>
                  <a:lnTo>
                    <a:pt x="8646" y="3001"/>
                  </a:lnTo>
                  <a:cubicBezTo>
                    <a:pt x="8717" y="3096"/>
                    <a:pt x="8765" y="3215"/>
                    <a:pt x="8836" y="3311"/>
                  </a:cubicBezTo>
                  <a:cubicBezTo>
                    <a:pt x="8884" y="3406"/>
                    <a:pt x="9003" y="3501"/>
                    <a:pt x="9122" y="3525"/>
                  </a:cubicBezTo>
                  <a:cubicBezTo>
                    <a:pt x="9146" y="3549"/>
                    <a:pt x="9193" y="3549"/>
                    <a:pt x="9241" y="3549"/>
                  </a:cubicBezTo>
                  <a:cubicBezTo>
                    <a:pt x="9312" y="3549"/>
                    <a:pt x="9384" y="3525"/>
                    <a:pt x="9455" y="3477"/>
                  </a:cubicBezTo>
                  <a:lnTo>
                    <a:pt x="9503" y="3477"/>
                  </a:lnTo>
                  <a:lnTo>
                    <a:pt x="9551" y="3573"/>
                  </a:lnTo>
                  <a:cubicBezTo>
                    <a:pt x="9884" y="4168"/>
                    <a:pt x="10051" y="4811"/>
                    <a:pt x="10051" y="5478"/>
                  </a:cubicBezTo>
                  <a:lnTo>
                    <a:pt x="10051" y="8145"/>
                  </a:lnTo>
                  <a:lnTo>
                    <a:pt x="9741" y="8145"/>
                  </a:lnTo>
                  <a:lnTo>
                    <a:pt x="9122" y="7335"/>
                  </a:lnTo>
                  <a:cubicBezTo>
                    <a:pt x="9027" y="7216"/>
                    <a:pt x="8908" y="7145"/>
                    <a:pt x="8765" y="7145"/>
                  </a:cubicBezTo>
                  <a:lnTo>
                    <a:pt x="7931" y="7145"/>
                  </a:lnTo>
                  <a:cubicBezTo>
                    <a:pt x="7455" y="7145"/>
                    <a:pt x="7074" y="7550"/>
                    <a:pt x="7074" y="8002"/>
                  </a:cubicBezTo>
                  <a:lnTo>
                    <a:pt x="7074" y="9860"/>
                  </a:lnTo>
                  <a:cubicBezTo>
                    <a:pt x="7074" y="9955"/>
                    <a:pt x="7145" y="10026"/>
                    <a:pt x="7241" y="10026"/>
                  </a:cubicBezTo>
                  <a:cubicBezTo>
                    <a:pt x="7336" y="10026"/>
                    <a:pt x="7407" y="9955"/>
                    <a:pt x="7407" y="9860"/>
                  </a:cubicBezTo>
                  <a:lnTo>
                    <a:pt x="7407" y="8002"/>
                  </a:lnTo>
                  <a:cubicBezTo>
                    <a:pt x="7407" y="7740"/>
                    <a:pt x="7645" y="7502"/>
                    <a:pt x="7931" y="7502"/>
                  </a:cubicBezTo>
                  <a:lnTo>
                    <a:pt x="8574" y="7502"/>
                  </a:lnTo>
                  <a:lnTo>
                    <a:pt x="8574" y="11455"/>
                  </a:lnTo>
                  <a:lnTo>
                    <a:pt x="7931" y="11455"/>
                  </a:lnTo>
                  <a:cubicBezTo>
                    <a:pt x="7645" y="11455"/>
                    <a:pt x="7407" y="11217"/>
                    <a:pt x="7407" y="10931"/>
                  </a:cubicBezTo>
                  <a:lnTo>
                    <a:pt x="7407" y="10598"/>
                  </a:lnTo>
                  <a:cubicBezTo>
                    <a:pt x="7407" y="10503"/>
                    <a:pt x="7336" y="10407"/>
                    <a:pt x="7241" y="10407"/>
                  </a:cubicBezTo>
                  <a:cubicBezTo>
                    <a:pt x="7145" y="10407"/>
                    <a:pt x="7074" y="10503"/>
                    <a:pt x="7074" y="10598"/>
                  </a:cubicBezTo>
                  <a:lnTo>
                    <a:pt x="7074" y="10931"/>
                  </a:lnTo>
                  <a:cubicBezTo>
                    <a:pt x="7074" y="11408"/>
                    <a:pt x="7455" y="11789"/>
                    <a:pt x="7931" y="11789"/>
                  </a:cubicBezTo>
                  <a:lnTo>
                    <a:pt x="8765" y="11789"/>
                  </a:lnTo>
                  <a:cubicBezTo>
                    <a:pt x="8908" y="11789"/>
                    <a:pt x="9027" y="11741"/>
                    <a:pt x="9122" y="11622"/>
                  </a:cubicBezTo>
                  <a:lnTo>
                    <a:pt x="9741" y="10788"/>
                  </a:lnTo>
                  <a:lnTo>
                    <a:pt x="10503" y="10788"/>
                  </a:lnTo>
                  <a:cubicBezTo>
                    <a:pt x="10765" y="10788"/>
                    <a:pt x="10956" y="10598"/>
                    <a:pt x="10956" y="10360"/>
                  </a:cubicBezTo>
                  <a:lnTo>
                    <a:pt x="10956" y="8598"/>
                  </a:lnTo>
                  <a:cubicBezTo>
                    <a:pt x="10956" y="8359"/>
                    <a:pt x="10765" y="8145"/>
                    <a:pt x="10503" y="8145"/>
                  </a:cubicBezTo>
                  <a:lnTo>
                    <a:pt x="10384" y="8145"/>
                  </a:lnTo>
                  <a:lnTo>
                    <a:pt x="10384" y="5478"/>
                  </a:lnTo>
                  <a:cubicBezTo>
                    <a:pt x="10384" y="4763"/>
                    <a:pt x="10217" y="4049"/>
                    <a:pt x="9860" y="3406"/>
                  </a:cubicBezTo>
                  <a:lnTo>
                    <a:pt x="9812" y="3287"/>
                  </a:lnTo>
                  <a:cubicBezTo>
                    <a:pt x="10051" y="3168"/>
                    <a:pt x="10122" y="2882"/>
                    <a:pt x="10003" y="2668"/>
                  </a:cubicBezTo>
                  <a:cubicBezTo>
                    <a:pt x="9098" y="1025"/>
                    <a:pt x="7360"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62"/>
            <p:cNvSpPr/>
            <p:nvPr/>
          </p:nvSpPr>
          <p:spPr>
            <a:xfrm>
              <a:off x="2098402" y="3538585"/>
              <a:ext cx="190232" cy="121073"/>
            </a:xfrm>
            <a:custGeom>
              <a:avLst/>
              <a:gdLst/>
              <a:ahLst/>
              <a:cxnLst/>
              <a:rect l="l" t="t" r="r" b="b"/>
              <a:pathLst>
                <a:path w="5502" h="3502" extrusionOk="0">
                  <a:moveTo>
                    <a:pt x="739" y="1"/>
                  </a:moveTo>
                  <a:cubicBezTo>
                    <a:pt x="334" y="1"/>
                    <a:pt x="0" y="334"/>
                    <a:pt x="0" y="739"/>
                  </a:cubicBezTo>
                  <a:lnTo>
                    <a:pt x="0" y="2335"/>
                  </a:lnTo>
                  <a:cubicBezTo>
                    <a:pt x="0" y="2763"/>
                    <a:pt x="334" y="3097"/>
                    <a:pt x="739" y="3097"/>
                  </a:cubicBezTo>
                  <a:lnTo>
                    <a:pt x="2120" y="3097"/>
                  </a:lnTo>
                  <a:lnTo>
                    <a:pt x="2406" y="3383"/>
                  </a:lnTo>
                  <a:cubicBezTo>
                    <a:pt x="2501" y="3454"/>
                    <a:pt x="2596" y="3502"/>
                    <a:pt x="2715" y="3502"/>
                  </a:cubicBezTo>
                  <a:cubicBezTo>
                    <a:pt x="2810" y="3502"/>
                    <a:pt x="2930" y="3454"/>
                    <a:pt x="3001" y="3383"/>
                  </a:cubicBezTo>
                  <a:lnTo>
                    <a:pt x="3287" y="3097"/>
                  </a:lnTo>
                  <a:lnTo>
                    <a:pt x="4763" y="3097"/>
                  </a:lnTo>
                  <a:cubicBezTo>
                    <a:pt x="5168" y="3097"/>
                    <a:pt x="5502" y="2763"/>
                    <a:pt x="5502" y="2335"/>
                  </a:cubicBezTo>
                  <a:lnTo>
                    <a:pt x="5502" y="739"/>
                  </a:lnTo>
                  <a:cubicBezTo>
                    <a:pt x="5502" y="334"/>
                    <a:pt x="5168" y="1"/>
                    <a:pt x="4763" y="1"/>
                  </a:cubicBezTo>
                  <a:lnTo>
                    <a:pt x="2406" y="1"/>
                  </a:lnTo>
                  <a:cubicBezTo>
                    <a:pt x="2310" y="1"/>
                    <a:pt x="2239" y="72"/>
                    <a:pt x="2239" y="168"/>
                  </a:cubicBezTo>
                  <a:cubicBezTo>
                    <a:pt x="2239" y="263"/>
                    <a:pt x="2310" y="358"/>
                    <a:pt x="2406" y="358"/>
                  </a:cubicBezTo>
                  <a:lnTo>
                    <a:pt x="4763" y="358"/>
                  </a:lnTo>
                  <a:cubicBezTo>
                    <a:pt x="4978" y="358"/>
                    <a:pt x="5168" y="525"/>
                    <a:pt x="5168" y="739"/>
                  </a:cubicBezTo>
                  <a:lnTo>
                    <a:pt x="5168" y="2335"/>
                  </a:lnTo>
                  <a:cubicBezTo>
                    <a:pt x="5168" y="2573"/>
                    <a:pt x="4978" y="2740"/>
                    <a:pt x="4763" y="2740"/>
                  </a:cubicBezTo>
                  <a:lnTo>
                    <a:pt x="3215" y="2740"/>
                  </a:lnTo>
                  <a:cubicBezTo>
                    <a:pt x="3192" y="2740"/>
                    <a:pt x="3144" y="2763"/>
                    <a:pt x="3096" y="2787"/>
                  </a:cubicBezTo>
                  <a:lnTo>
                    <a:pt x="2763" y="3144"/>
                  </a:lnTo>
                  <a:cubicBezTo>
                    <a:pt x="2739" y="3144"/>
                    <a:pt x="2715" y="3168"/>
                    <a:pt x="2715" y="3168"/>
                  </a:cubicBezTo>
                  <a:cubicBezTo>
                    <a:pt x="2691" y="3168"/>
                    <a:pt x="2691" y="3144"/>
                    <a:pt x="2668" y="3144"/>
                  </a:cubicBezTo>
                  <a:lnTo>
                    <a:pt x="2334" y="2787"/>
                  </a:lnTo>
                  <a:cubicBezTo>
                    <a:pt x="2287" y="2763"/>
                    <a:pt x="2239" y="2740"/>
                    <a:pt x="2191" y="2740"/>
                  </a:cubicBezTo>
                  <a:lnTo>
                    <a:pt x="739" y="2740"/>
                  </a:lnTo>
                  <a:cubicBezTo>
                    <a:pt x="524" y="2740"/>
                    <a:pt x="358" y="2573"/>
                    <a:pt x="358" y="2335"/>
                  </a:cubicBezTo>
                  <a:lnTo>
                    <a:pt x="358" y="739"/>
                  </a:lnTo>
                  <a:cubicBezTo>
                    <a:pt x="358" y="525"/>
                    <a:pt x="524" y="358"/>
                    <a:pt x="739" y="358"/>
                  </a:cubicBezTo>
                  <a:lnTo>
                    <a:pt x="1667" y="358"/>
                  </a:lnTo>
                  <a:cubicBezTo>
                    <a:pt x="1763" y="358"/>
                    <a:pt x="1834" y="263"/>
                    <a:pt x="1834" y="168"/>
                  </a:cubicBezTo>
                  <a:cubicBezTo>
                    <a:pt x="1834" y="72"/>
                    <a:pt x="1763" y="1"/>
                    <a:pt x="1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62"/>
            <p:cNvSpPr/>
            <p:nvPr/>
          </p:nvSpPr>
          <p:spPr>
            <a:xfrm>
              <a:off x="2161810" y="3704919"/>
              <a:ext cx="60956" cy="19775"/>
            </a:xfrm>
            <a:custGeom>
              <a:avLst/>
              <a:gdLst/>
              <a:ahLst/>
              <a:cxnLst/>
              <a:rect l="l" t="t" r="r" b="b"/>
              <a:pathLst>
                <a:path w="1763" h="572" extrusionOk="0">
                  <a:moveTo>
                    <a:pt x="881" y="0"/>
                  </a:moveTo>
                  <a:cubicBezTo>
                    <a:pt x="595" y="0"/>
                    <a:pt x="333" y="96"/>
                    <a:pt x="119" y="239"/>
                  </a:cubicBezTo>
                  <a:cubicBezTo>
                    <a:pt x="24" y="310"/>
                    <a:pt x="0" y="405"/>
                    <a:pt x="72" y="501"/>
                  </a:cubicBezTo>
                  <a:cubicBezTo>
                    <a:pt x="99" y="542"/>
                    <a:pt x="151" y="567"/>
                    <a:pt x="204" y="567"/>
                  </a:cubicBezTo>
                  <a:cubicBezTo>
                    <a:pt x="241" y="567"/>
                    <a:pt x="280" y="554"/>
                    <a:pt x="310" y="524"/>
                  </a:cubicBezTo>
                  <a:cubicBezTo>
                    <a:pt x="476" y="405"/>
                    <a:pt x="667" y="358"/>
                    <a:pt x="881" y="358"/>
                  </a:cubicBezTo>
                  <a:cubicBezTo>
                    <a:pt x="1096" y="358"/>
                    <a:pt x="1310" y="429"/>
                    <a:pt x="1477" y="548"/>
                  </a:cubicBezTo>
                  <a:cubicBezTo>
                    <a:pt x="1500" y="572"/>
                    <a:pt x="1548" y="572"/>
                    <a:pt x="1572" y="572"/>
                  </a:cubicBezTo>
                  <a:cubicBezTo>
                    <a:pt x="1619" y="572"/>
                    <a:pt x="1691" y="548"/>
                    <a:pt x="1715" y="501"/>
                  </a:cubicBezTo>
                  <a:cubicBezTo>
                    <a:pt x="1762" y="429"/>
                    <a:pt x="1762" y="310"/>
                    <a:pt x="1667" y="262"/>
                  </a:cubicBezTo>
                  <a:cubicBezTo>
                    <a:pt x="1453" y="96"/>
                    <a:pt x="1167"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2"/>
            <p:cNvSpPr/>
            <p:nvPr/>
          </p:nvSpPr>
          <p:spPr>
            <a:xfrm>
              <a:off x="2175778" y="3728809"/>
              <a:ext cx="33814" cy="15696"/>
            </a:xfrm>
            <a:custGeom>
              <a:avLst/>
              <a:gdLst/>
              <a:ahLst/>
              <a:cxnLst/>
              <a:rect l="l" t="t" r="r" b="b"/>
              <a:pathLst>
                <a:path w="978" h="454" extrusionOk="0">
                  <a:moveTo>
                    <a:pt x="501" y="0"/>
                  </a:moveTo>
                  <a:cubicBezTo>
                    <a:pt x="358" y="0"/>
                    <a:pt x="215" y="48"/>
                    <a:pt x="120" y="143"/>
                  </a:cubicBezTo>
                  <a:cubicBezTo>
                    <a:pt x="25" y="191"/>
                    <a:pt x="1" y="286"/>
                    <a:pt x="72" y="381"/>
                  </a:cubicBezTo>
                  <a:cubicBezTo>
                    <a:pt x="103" y="427"/>
                    <a:pt x="164" y="453"/>
                    <a:pt x="222" y="453"/>
                  </a:cubicBezTo>
                  <a:cubicBezTo>
                    <a:pt x="254" y="453"/>
                    <a:pt x="285" y="446"/>
                    <a:pt x="311" y="429"/>
                  </a:cubicBezTo>
                  <a:cubicBezTo>
                    <a:pt x="358" y="381"/>
                    <a:pt x="430" y="357"/>
                    <a:pt x="501" y="357"/>
                  </a:cubicBezTo>
                  <a:cubicBezTo>
                    <a:pt x="549" y="357"/>
                    <a:pt x="620" y="381"/>
                    <a:pt x="668" y="429"/>
                  </a:cubicBezTo>
                  <a:cubicBezTo>
                    <a:pt x="692" y="429"/>
                    <a:pt x="739" y="452"/>
                    <a:pt x="763" y="452"/>
                  </a:cubicBezTo>
                  <a:cubicBezTo>
                    <a:pt x="834" y="452"/>
                    <a:pt x="882" y="429"/>
                    <a:pt x="906" y="381"/>
                  </a:cubicBezTo>
                  <a:cubicBezTo>
                    <a:pt x="977" y="286"/>
                    <a:pt x="954" y="191"/>
                    <a:pt x="882" y="143"/>
                  </a:cubicBezTo>
                  <a:cubicBezTo>
                    <a:pt x="763" y="48"/>
                    <a:pt x="620"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2"/>
            <p:cNvSpPr/>
            <p:nvPr/>
          </p:nvSpPr>
          <p:spPr>
            <a:xfrm>
              <a:off x="2148637" y="3681028"/>
              <a:ext cx="88132" cy="23959"/>
            </a:xfrm>
            <a:custGeom>
              <a:avLst/>
              <a:gdLst/>
              <a:ahLst/>
              <a:cxnLst/>
              <a:rect l="l" t="t" r="r" b="b"/>
              <a:pathLst>
                <a:path w="2549" h="693" extrusionOk="0">
                  <a:moveTo>
                    <a:pt x="1286" y="1"/>
                  </a:moveTo>
                  <a:cubicBezTo>
                    <a:pt x="857" y="1"/>
                    <a:pt x="429" y="120"/>
                    <a:pt x="95" y="382"/>
                  </a:cubicBezTo>
                  <a:cubicBezTo>
                    <a:pt x="24" y="429"/>
                    <a:pt x="0" y="549"/>
                    <a:pt x="48" y="620"/>
                  </a:cubicBezTo>
                  <a:cubicBezTo>
                    <a:pt x="78" y="666"/>
                    <a:pt x="139" y="692"/>
                    <a:pt x="197" y="692"/>
                  </a:cubicBezTo>
                  <a:cubicBezTo>
                    <a:pt x="229" y="692"/>
                    <a:pt x="261" y="684"/>
                    <a:pt x="286" y="668"/>
                  </a:cubicBezTo>
                  <a:cubicBezTo>
                    <a:pt x="572" y="453"/>
                    <a:pt x="929" y="358"/>
                    <a:pt x="1286" y="358"/>
                  </a:cubicBezTo>
                  <a:cubicBezTo>
                    <a:pt x="1619" y="358"/>
                    <a:pt x="1977" y="453"/>
                    <a:pt x="2262" y="668"/>
                  </a:cubicBezTo>
                  <a:cubicBezTo>
                    <a:pt x="2286" y="691"/>
                    <a:pt x="2334" y="691"/>
                    <a:pt x="2358" y="691"/>
                  </a:cubicBezTo>
                  <a:cubicBezTo>
                    <a:pt x="2405" y="691"/>
                    <a:pt x="2477" y="668"/>
                    <a:pt x="2501" y="620"/>
                  </a:cubicBezTo>
                  <a:cubicBezTo>
                    <a:pt x="2548" y="549"/>
                    <a:pt x="2548" y="429"/>
                    <a:pt x="2453" y="382"/>
                  </a:cubicBezTo>
                  <a:cubicBezTo>
                    <a:pt x="2120" y="120"/>
                    <a:pt x="169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62"/>
            <p:cNvSpPr/>
            <p:nvPr/>
          </p:nvSpPr>
          <p:spPr>
            <a:xfrm>
              <a:off x="2129691" y="3565760"/>
              <a:ext cx="39554" cy="45532"/>
            </a:xfrm>
            <a:custGeom>
              <a:avLst/>
              <a:gdLst/>
              <a:ahLst/>
              <a:cxnLst/>
              <a:rect l="l" t="t" r="r" b="b"/>
              <a:pathLst>
                <a:path w="1144" h="1317" extrusionOk="0">
                  <a:moveTo>
                    <a:pt x="572" y="644"/>
                  </a:moveTo>
                  <a:lnTo>
                    <a:pt x="667" y="858"/>
                  </a:lnTo>
                  <a:lnTo>
                    <a:pt x="500" y="858"/>
                  </a:lnTo>
                  <a:lnTo>
                    <a:pt x="572" y="644"/>
                  </a:lnTo>
                  <a:close/>
                  <a:moveTo>
                    <a:pt x="572" y="1"/>
                  </a:moveTo>
                  <a:cubicBezTo>
                    <a:pt x="500" y="1"/>
                    <a:pt x="429" y="48"/>
                    <a:pt x="405" y="144"/>
                  </a:cubicBezTo>
                  <a:lnTo>
                    <a:pt x="48" y="1072"/>
                  </a:lnTo>
                  <a:cubicBezTo>
                    <a:pt x="0" y="1168"/>
                    <a:pt x="48" y="1263"/>
                    <a:pt x="143" y="1311"/>
                  </a:cubicBezTo>
                  <a:cubicBezTo>
                    <a:pt x="156" y="1315"/>
                    <a:pt x="169" y="1317"/>
                    <a:pt x="183" y="1317"/>
                  </a:cubicBezTo>
                  <a:cubicBezTo>
                    <a:pt x="247" y="1317"/>
                    <a:pt x="318" y="1274"/>
                    <a:pt x="358" y="1215"/>
                  </a:cubicBezTo>
                  <a:lnTo>
                    <a:pt x="810" y="1215"/>
                  </a:lnTo>
                  <a:cubicBezTo>
                    <a:pt x="834" y="1287"/>
                    <a:pt x="881" y="1311"/>
                    <a:pt x="953" y="1311"/>
                  </a:cubicBezTo>
                  <a:lnTo>
                    <a:pt x="1024" y="1311"/>
                  </a:lnTo>
                  <a:cubicBezTo>
                    <a:pt x="1096" y="1263"/>
                    <a:pt x="1143" y="1168"/>
                    <a:pt x="1120" y="1072"/>
                  </a:cubicBezTo>
                  <a:lnTo>
                    <a:pt x="762" y="144"/>
                  </a:lnTo>
                  <a:cubicBezTo>
                    <a:pt x="739" y="48"/>
                    <a:pt x="667"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62"/>
            <p:cNvSpPr/>
            <p:nvPr/>
          </p:nvSpPr>
          <p:spPr>
            <a:xfrm>
              <a:off x="2221899" y="3568318"/>
              <a:ext cx="36269" cy="45221"/>
            </a:xfrm>
            <a:custGeom>
              <a:avLst/>
              <a:gdLst/>
              <a:ahLst/>
              <a:cxnLst/>
              <a:rect l="l" t="t" r="r" b="b"/>
              <a:pathLst>
                <a:path w="1049" h="1308" extrusionOk="0">
                  <a:moveTo>
                    <a:pt x="508" y="0"/>
                  </a:moveTo>
                  <a:cubicBezTo>
                    <a:pt x="460" y="0"/>
                    <a:pt x="409" y="7"/>
                    <a:pt x="358" y="22"/>
                  </a:cubicBezTo>
                  <a:cubicBezTo>
                    <a:pt x="215" y="70"/>
                    <a:pt x="96" y="189"/>
                    <a:pt x="72" y="332"/>
                  </a:cubicBezTo>
                  <a:cubicBezTo>
                    <a:pt x="48" y="475"/>
                    <a:pt x="120" y="617"/>
                    <a:pt x="239" y="689"/>
                  </a:cubicBezTo>
                  <a:cubicBezTo>
                    <a:pt x="239" y="713"/>
                    <a:pt x="263" y="713"/>
                    <a:pt x="263" y="713"/>
                  </a:cubicBezTo>
                  <a:cubicBezTo>
                    <a:pt x="263" y="713"/>
                    <a:pt x="405" y="784"/>
                    <a:pt x="548" y="832"/>
                  </a:cubicBezTo>
                  <a:cubicBezTo>
                    <a:pt x="620" y="856"/>
                    <a:pt x="644" y="879"/>
                    <a:pt x="644" y="903"/>
                  </a:cubicBezTo>
                  <a:cubicBezTo>
                    <a:pt x="644" y="927"/>
                    <a:pt x="620" y="975"/>
                    <a:pt x="524" y="975"/>
                  </a:cubicBezTo>
                  <a:cubicBezTo>
                    <a:pt x="453" y="975"/>
                    <a:pt x="382" y="927"/>
                    <a:pt x="334" y="879"/>
                  </a:cubicBezTo>
                  <a:cubicBezTo>
                    <a:pt x="298" y="844"/>
                    <a:pt x="251" y="826"/>
                    <a:pt x="203" y="826"/>
                  </a:cubicBezTo>
                  <a:cubicBezTo>
                    <a:pt x="155" y="826"/>
                    <a:pt x="108" y="844"/>
                    <a:pt x="72" y="879"/>
                  </a:cubicBezTo>
                  <a:cubicBezTo>
                    <a:pt x="1" y="927"/>
                    <a:pt x="1" y="1046"/>
                    <a:pt x="72" y="1117"/>
                  </a:cubicBezTo>
                  <a:cubicBezTo>
                    <a:pt x="191" y="1237"/>
                    <a:pt x="358" y="1308"/>
                    <a:pt x="524" y="1308"/>
                  </a:cubicBezTo>
                  <a:cubicBezTo>
                    <a:pt x="763" y="1308"/>
                    <a:pt x="953" y="1165"/>
                    <a:pt x="1001" y="975"/>
                  </a:cubicBezTo>
                  <a:cubicBezTo>
                    <a:pt x="1048" y="736"/>
                    <a:pt x="858" y="570"/>
                    <a:pt x="667" y="498"/>
                  </a:cubicBezTo>
                  <a:cubicBezTo>
                    <a:pt x="572" y="475"/>
                    <a:pt x="477" y="427"/>
                    <a:pt x="429" y="403"/>
                  </a:cubicBezTo>
                  <a:cubicBezTo>
                    <a:pt x="429" y="403"/>
                    <a:pt x="429" y="403"/>
                    <a:pt x="429" y="379"/>
                  </a:cubicBezTo>
                  <a:cubicBezTo>
                    <a:pt x="429" y="379"/>
                    <a:pt x="453" y="355"/>
                    <a:pt x="477" y="355"/>
                  </a:cubicBezTo>
                  <a:cubicBezTo>
                    <a:pt x="490" y="352"/>
                    <a:pt x="504" y="351"/>
                    <a:pt x="517" y="351"/>
                  </a:cubicBezTo>
                  <a:cubicBezTo>
                    <a:pt x="598" y="351"/>
                    <a:pt x="671" y="403"/>
                    <a:pt x="691" y="403"/>
                  </a:cubicBezTo>
                  <a:cubicBezTo>
                    <a:pt x="721" y="433"/>
                    <a:pt x="755" y="446"/>
                    <a:pt x="790" y="446"/>
                  </a:cubicBezTo>
                  <a:cubicBezTo>
                    <a:pt x="838" y="446"/>
                    <a:pt x="888" y="421"/>
                    <a:pt x="929" y="379"/>
                  </a:cubicBezTo>
                  <a:cubicBezTo>
                    <a:pt x="1001" y="308"/>
                    <a:pt x="977" y="213"/>
                    <a:pt x="906" y="141"/>
                  </a:cubicBezTo>
                  <a:cubicBezTo>
                    <a:pt x="831" y="85"/>
                    <a:pt x="68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2"/>
            <p:cNvSpPr/>
            <p:nvPr/>
          </p:nvSpPr>
          <p:spPr>
            <a:xfrm>
              <a:off x="2175778" y="3566590"/>
              <a:ext cx="36269" cy="46154"/>
            </a:xfrm>
            <a:custGeom>
              <a:avLst/>
              <a:gdLst/>
              <a:ahLst/>
              <a:cxnLst/>
              <a:rect l="l" t="t" r="r" b="b"/>
              <a:pathLst>
                <a:path w="1049" h="1335" extrusionOk="0">
                  <a:moveTo>
                    <a:pt x="525" y="620"/>
                  </a:moveTo>
                  <a:cubicBezTo>
                    <a:pt x="620" y="620"/>
                    <a:pt x="715" y="691"/>
                    <a:pt x="715" y="810"/>
                  </a:cubicBezTo>
                  <a:cubicBezTo>
                    <a:pt x="715" y="906"/>
                    <a:pt x="620" y="977"/>
                    <a:pt x="525" y="977"/>
                  </a:cubicBezTo>
                  <a:cubicBezTo>
                    <a:pt x="430" y="977"/>
                    <a:pt x="334" y="906"/>
                    <a:pt x="334" y="810"/>
                  </a:cubicBezTo>
                  <a:cubicBezTo>
                    <a:pt x="334" y="691"/>
                    <a:pt x="430" y="620"/>
                    <a:pt x="525" y="620"/>
                  </a:cubicBezTo>
                  <a:close/>
                  <a:moveTo>
                    <a:pt x="882" y="1"/>
                  </a:moveTo>
                  <a:cubicBezTo>
                    <a:pt x="787" y="1"/>
                    <a:pt x="715" y="72"/>
                    <a:pt x="715" y="167"/>
                  </a:cubicBezTo>
                  <a:lnTo>
                    <a:pt x="715" y="310"/>
                  </a:lnTo>
                  <a:cubicBezTo>
                    <a:pt x="644" y="286"/>
                    <a:pt x="596" y="263"/>
                    <a:pt x="525" y="263"/>
                  </a:cubicBezTo>
                  <a:cubicBezTo>
                    <a:pt x="239" y="263"/>
                    <a:pt x="1" y="501"/>
                    <a:pt x="1" y="810"/>
                  </a:cubicBezTo>
                  <a:cubicBezTo>
                    <a:pt x="1" y="1096"/>
                    <a:pt x="239" y="1334"/>
                    <a:pt x="525" y="1334"/>
                  </a:cubicBezTo>
                  <a:cubicBezTo>
                    <a:pt x="620" y="1334"/>
                    <a:pt x="715" y="1310"/>
                    <a:pt x="787" y="1263"/>
                  </a:cubicBezTo>
                  <a:cubicBezTo>
                    <a:pt x="811" y="1287"/>
                    <a:pt x="834" y="1310"/>
                    <a:pt x="882" y="1310"/>
                  </a:cubicBezTo>
                  <a:cubicBezTo>
                    <a:pt x="977" y="1310"/>
                    <a:pt x="1049" y="1215"/>
                    <a:pt x="1049" y="1120"/>
                  </a:cubicBezTo>
                  <a:lnTo>
                    <a:pt x="1049" y="167"/>
                  </a:lnTo>
                  <a:cubicBezTo>
                    <a:pt x="1049" y="72"/>
                    <a:pt x="977"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62"/>
          <p:cNvGrpSpPr/>
          <p:nvPr/>
        </p:nvGrpSpPr>
        <p:grpSpPr>
          <a:xfrm>
            <a:off x="6807899" y="1966070"/>
            <a:ext cx="493772" cy="493763"/>
            <a:chOff x="6774220" y="1511500"/>
            <a:chExt cx="407605" cy="408406"/>
          </a:xfrm>
        </p:grpSpPr>
        <p:sp>
          <p:nvSpPr>
            <p:cNvPr id="8841" name="Google Shape;8841;p62"/>
            <p:cNvSpPr/>
            <p:nvPr/>
          </p:nvSpPr>
          <p:spPr>
            <a:xfrm>
              <a:off x="6774220" y="1560076"/>
              <a:ext cx="407605" cy="359831"/>
            </a:xfrm>
            <a:custGeom>
              <a:avLst/>
              <a:gdLst/>
              <a:ahLst/>
              <a:cxnLst/>
              <a:rect l="l" t="t" r="r" b="b"/>
              <a:pathLst>
                <a:path w="11789" h="10408" extrusionOk="0">
                  <a:moveTo>
                    <a:pt x="6955" y="8407"/>
                  </a:moveTo>
                  <a:lnTo>
                    <a:pt x="6955" y="9074"/>
                  </a:lnTo>
                  <a:cubicBezTo>
                    <a:pt x="6955" y="9122"/>
                    <a:pt x="6978" y="9170"/>
                    <a:pt x="7002" y="9193"/>
                  </a:cubicBezTo>
                  <a:lnTo>
                    <a:pt x="7788" y="10051"/>
                  </a:lnTo>
                  <a:lnTo>
                    <a:pt x="4025" y="10051"/>
                  </a:lnTo>
                  <a:lnTo>
                    <a:pt x="4811" y="9193"/>
                  </a:lnTo>
                  <a:cubicBezTo>
                    <a:pt x="4835" y="9170"/>
                    <a:pt x="4859" y="9122"/>
                    <a:pt x="4859" y="9074"/>
                  </a:cubicBezTo>
                  <a:lnTo>
                    <a:pt x="4859" y="8407"/>
                  </a:lnTo>
                  <a:close/>
                  <a:moveTo>
                    <a:pt x="2597" y="1"/>
                  </a:moveTo>
                  <a:cubicBezTo>
                    <a:pt x="2263" y="1"/>
                    <a:pt x="2001" y="263"/>
                    <a:pt x="2001" y="596"/>
                  </a:cubicBezTo>
                  <a:lnTo>
                    <a:pt x="2001" y="3454"/>
                  </a:lnTo>
                  <a:cubicBezTo>
                    <a:pt x="2001" y="3668"/>
                    <a:pt x="2073" y="3883"/>
                    <a:pt x="2192" y="4073"/>
                  </a:cubicBezTo>
                  <a:lnTo>
                    <a:pt x="3097" y="5264"/>
                  </a:lnTo>
                  <a:lnTo>
                    <a:pt x="3097" y="6931"/>
                  </a:lnTo>
                  <a:lnTo>
                    <a:pt x="2335" y="6931"/>
                  </a:lnTo>
                  <a:cubicBezTo>
                    <a:pt x="2239" y="6931"/>
                    <a:pt x="2144" y="7002"/>
                    <a:pt x="2144" y="7098"/>
                  </a:cubicBezTo>
                  <a:cubicBezTo>
                    <a:pt x="2144" y="7193"/>
                    <a:pt x="2239" y="7288"/>
                    <a:pt x="2335" y="7288"/>
                  </a:cubicBezTo>
                  <a:lnTo>
                    <a:pt x="11432" y="7288"/>
                  </a:lnTo>
                  <a:cubicBezTo>
                    <a:pt x="11337" y="7717"/>
                    <a:pt x="10956" y="8050"/>
                    <a:pt x="10503" y="8050"/>
                  </a:cubicBezTo>
                  <a:lnTo>
                    <a:pt x="1287" y="8050"/>
                  </a:lnTo>
                  <a:cubicBezTo>
                    <a:pt x="834" y="8050"/>
                    <a:pt x="453" y="7717"/>
                    <a:pt x="358" y="7288"/>
                  </a:cubicBezTo>
                  <a:lnTo>
                    <a:pt x="1596" y="7288"/>
                  </a:lnTo>
                  <a:cubicBezTo>
                    <a:pt x="1692" y="7288"/>
                    <a:pt x="1763" y="7193"/>
                    <a:pt x="1763" y="7098"/>
                  </a:cubicBezTo>
                  <a:cubicBezTo>
                    <a:pt x="1763" y="7002"/>
                    <a:pt x="1692" y="6931"/>
                    <a:pt x="1596" y="6931"/>
                  </a:cubicBezTo>
                  <a:lnTo>
                    <a:pt x="358" y="6931"/>
                  </a:lnTo>
                  <a:lnTo>
                    <a:pt x="358" y="1525"/>
                  </a:lnTo>
                  <a:cubicBezTo>
                    <a:pt x="358" y="1001"/>
                    <a:pt x="787" y="596"/>
                    <a:pt x="1287" y="596"/>
                  </a:cubicBezTo>
                  <a:lnTo>
                    <a:pt x="1501" y="596"/>
                  </a:lnTo>
                  <a:cubicBezTo>
                    <a:pt x="1596" y="596"/>
                    <a:pt x="1668" y="501"/>
                    <a:pt x="1668" y="406"/>
                  </a:cubicBezTo>
                  <a:cubicBezTo>
                    <a:pt x="1668" y="311"/>
                    <a:pt x="1596" y="239"/>
                    <a:pt x="1501" y="239"/>
                  </a:cubicBezTo>
                  <a:lnTo>
                    <a:pt x="1287" y="239"/>
                  </a:lnTo>
                  <a:cubicBezTo>
                    <a:pt x="596" y="239"/>
                    <a:pt x="1" y="811"/>
                    <a:pt x="1" y="1525"/>
                  </a:cubicBezTo>
                  <a:lnTo>
                    <a:pt x="1" y="7098"/>
                  </a:lnTo>
                  <a:cubicBezTo>
                    <a:pt x="1" y="7812"/>
                    <a:pt x="596" y="8407"/>
                    <a:pt x="1287" y="8407"/>
                  </a:cubicBezTo>
                  <a:lnTo>
                    <a:pt x="4502" y="8407"/>
                  </a:lnTo>
                  <a:lnTo>
                    <a:pt x="4502" y="9027"/>
                  </a:lnTo>
                  <a:lnTo>
                    <a:pt x="3549" y="10051"/>
                  </a:lnTo>
                  <a:lnTo>
                    <a:pt x="3263" y="10051"/>
                  </a:lnTo>
                  <a:cubicBezTo>
                    <a:pt x="3168" y="10051"/>
                    <a:pt x="3097" y="10146"/>
                    <a:pt x="3097" y="10241"/>
                  </a:cubicBezTo>
                  <a:cubicBezTo>
                    <a:pt x="3097" y="10336"/>
                    <a:pt x="3168" y="10408"/>
                    <a:pt x="3263" y="10408"/>
                  </a:cubicBezTo>
                  <a:lnTo>
                    <a:pt x="8526" y="10408"/>
                  </a:lnTo>
                  <a:cubicBezTo>
                    <a:pt x="8622" y="10408"/>
                    <a:pt x="8693" y="10336"/>
                    <a:pt x="8693" y="10241"/>
                  </a:cubicBezTo>
                  <a:cubicBezTo>
                    <a:pt x="8693" y="10146"/>
                    <a:pt x="8622" y="10051"/>
                    <a:pt x="8526" y="10051"/>
                  </a:cubicBezTo>
                  <a:lnTo>
                    <a:pt x="8264" y="10051"/>
                  </a:lnTo>
                  <a:lnTo>
                    <a:pt x="7312" y="9027"/>
                  </a:lnTo>
                  <a:lnTo>
                    <a:pt x="7312" y="8407"/>
                  </a:lnTo>
                  <a:lnTo>
                    <a:pt x="10503" y="8407"/>
                  </a:lnTo>
                  <a:cubicBezTo>
                    <a:pt x="11194" y="8407"/>
                    <a:pt x="11789" y="7812"/>
                    <a:pt x="11789" y="7098"/>
                  </a:cubicBezTo>
                  <a:lnTo>
                    <a:pt x="11789" y="1525"/>
                  </a:lnTo>
                  <a:cubicBezTo>
                    <a:pt x="11789" y="811"/>
                    <a:pt x="11194" y="239"/>
                    <a:pt x="10503" y="239"/>
                  </a:cubicBezTo>
                  <a:lnTo>
                    <a:pt x="10313" y="239"/>
                  </a:lnTo>
                  <a:cubicBezTo>
                    <a:pt x="10217" y="239"/>
                    <a:pt x="10146" y="311"/>
                    <a:pt x="10146" y="406"/>
                  </a:cubicBezTo>
                  <a:cubicBezTo>
                    <a:pt x="10146" y="501"/>
                    <a:pt x="10217" y="596"/>
                    <a:pt x="10313" y="596"/>
                  </a:cubicBezTo>
                  <a:lnTo>
                    <a:pt x="10503" y="596"/>
                  </a:lnTo>
                  <a:cubicBezTo>
                    <a:pt x="11003" y="596"/>
                    <a:pt x="11432" y="1001"/>
                    <a:pt x="11432" y="1525"/>
                  </a:cubicBezTo>
                  <a:lnTo>
                    <a:pt x="11432" y="6931"/>
                  </a:lnTo>
                  <a:lnTo>
                    <a:pt x="8717" y="6931"/>
                  </a:lnTo>
                  <a:lnTo>
                    <a:pt x="8717" y="5264"/>
                  </a:lnTo>
                  <a:lnTo>
                    <a:pt x="9098" y="4740"/>
                  </a:lnTo>
                  <a:cubicBezTo>
                    <a:pt x="9169" y="4669"/>
                    <a:pt x="9146" y="4550"/>
                    <a:pt x="9074" y="4502"/>
                  </a:cubicBezTo>
                  <a:cubicBezTo>
                    <a:pt x="9042" y="4480"/>
                    <a:pt x="9000" y="4469"/>
                    <a:pt x="8960" y="4469"/>
                  </a:cubicBezTo>
                  <a:cubicBezTo>
                    <a:pt x="8910" y="4469"/>
                    <a:pt x="8862" y="4486"/>
                    <a:pt x="8836" y="4526"/>
                  </a:cubicBezTo>
                  <a:lnTo>
                    <a:pt x="8407" y="5097"/>
                  </a:lnTo>
                  <a:cubicBezTo>
                    <a:pt x="8384" y="5121"/>
                    <a:pt x="8384" y="5169"/>
                    <a:pt x="8384" y="5193"/>
                  </a:cubicBezTo>
                  <a:lnTo>
                    <a:pt x="8384" y="6931"/>
                  </a:lnTo>
                  <a:lnTo>
                    <a:pt x="6764" y="6931"/>
                  </a:lnTo>
                  <a:lnTo>
                    <a:pt x="6764" y="5645"/>
                  </a:lnTo>
                  <a:cubicBezTo>
                    <a:pt x="6764" y="5621"/>
                    <a:pt x="6764" y="5597"/>
                    <a:pt x="6740" y="5574"/>
                  </a:cubicBezTo>
                  <a:lnTo>
                    <a:pt x="6717" y="5478"/>
                  </a:lnTo>
                  <a:cubicBezTo>
                    <a:pt x="6526" y="4859"/>
                    <a:pt x="6669" y="4192"/>
                    <a:pt x="7145" y="3740"/>
                  </a:cubicBezTo>
                  <a:lnTo>
                    <a:pt x="8098" y="2787"/>
                  </a:lnTo>
                  <a:cubicBezTo>
                    <a:pt x="8145" y="2716"/>
                    <a:pt x="8193" y="2692"/>
                    <a:pt x="8264" y="2692"/>
                  </a:cubicBezTo>
                  <a:cubicBezTo>
                    <a:pt x="8336" y="2692"/>
                    <a:pt x="8407" y="2716"/>
                    <a:pt x="8455" y="2787"/>
                  </a:cubicBezTo>
                  <a:cubicBezTo>
                    <a:pt x="8550" y="2883"/>
                    <a:pt x="8550" y="3049"/>
                    <a:pt x="8455" y="3144"/>
                  </a:cubicBezTo>
                  <a:lnTo>
                    <a:pt x="7907" y="3692"/>
                  </a:lnTo>
                  <a:cubicBezTo>
                    <a:pt x="7836" y="3764"/>
                    <a:pt x="7836" y="3859"/>
                    <a:pt x="7907" y="3930"/>
                  </a:cubicBezTo>
                  <a:cubicBezTo>
                    <a:pt x="7943" y="3966"/>
                    <a:pt x="7985" y="3984"/>
                    <a:pt x="8026" y="3984"/>
                  </a:cubicBezTo>
                  <a:cubicBezTo>
                    <a:pt x="8068" y="3984"/>
                    <a:pt x="8110" y="3966"/>
                    <a:pt x="8145" y="3930"/>
                  </a:cubicBezTo>
                  <a:lnTo>
                    <a:pt x="8693" y="3383"/>
                  </a:lnTo>
                  <a:cubicBezTo>
                    <a:pt x="8931" y="3144"/>
                    <a:pt x="8931" y="2763"/>
                    <a:pt x="8693" y="2525"/>
                  </a:cubicBezTo>
                  <a:cubicBezTo>
                    <a:pt x="8574" y="2406"/>
                    <a:pt x="8431" y="2359"/>
                    <a:pt x="8264" y="2359"/>
                  </a:cubicBezTo>
                  <a:cubicBezTo>
                    <a:pt x="8122" y="2359"/>
                    <a:pt x="7955" y="2406"/>
                    <a:pt x="7836" y="2525"/>
                  </a:cubicBezTo>
                  <a:lnTo>
                    <a:pt x="6883" y="3478"/>
                  </a:lnTo>
                  <a:cubicBezTo>
                    <a:pt x="6335" y="4026"/>
                    <a:pt x="6145" y="4835"/>
                    <a:pt x="6383" y="5574"/>
                  </a:cubicBezTo>
                  <a:lnTo>
                    <a:pt x="6407" y="5669"/>
                  </a:lnTo>
                  <a:lnTo>
                    <a:pt x="6407" y="6931"/>
                  </a:lnTo>
                  <a:lnTo>
                    <a:pt x="5407" y="6931"/>
                  </a:lnTo>
                  <a:lnTo>
                    <a:pt x="5407" y="5669"/>
                  </a:lnTo>
                  <a:lnTo>
                    <a:pt x="5431" y="5574"/>
                  </a:lnTo>
                  <a:cubicBezTo>
                    <a:pt x="5669" y="4835"/>
                    <a:pt x="5478" y="4026"/>
                    <a:pt x="4930" y="3478"/>
                  </a:cubicBezTo>
                  <a:lnTo>
                    <a:pt x="3954" y="2525"/>
                  </a:lnTo>
                  <a:cubicBezTo>
                    <a:pt x="3859" y="2406"/>
                    <a:pt x="3692" y="2359"/>
                    <a:pt x="3549" y="2359"/>
                  </a:cubicBezTo>
                  <a:cubicBezTo>
                    <a:pt x="3382" y="2359"/>
                    <a:pt x="3240" y="2406"/>
                    <a:pt x="3121" y="2525"/>
                  </a:cubicBezTo>
                  <a:cubicBezTo>
                    <a:pt x="3001" y="2644"/>
                    <a:pt x="2930" y="2787"/>
                    <a:pt x="2930" y="2954"/>
                  </a:cubicBezTo>
                  <a:cubicBezTo>
                    <a:pt x="2930" y="3121"/>
                    <a:pt x="3001" y="3264"/>
                    <a:pt x="3121" y="3383"/>
                  </a:cubicBezTo>
                  <a:lnTo>
                    <a:pt x="3668" y="3930"/>
                  </a:lnTo>
                  <a:cubicBezTo>
                    <a:pt x="3704" y="3966"/>
                    <a:pt x="3746" y="3984"/>
                    <a:pt x="3787" y="3984"/>
                  </a:cubicBezTo>
                  <a:cubicBezTo>
                    <a:pt x="3829" y="3984"/>
                    <a:pt x="3871" y="3966"/>
                    <a:pt x="3906" y="3930"/>
                  </a:cubicBezTo>
                  <a:cubicBezTo>
                    <a:pt x="3978" y="3859"/>
                    <a:pt x="3978" y="3764"/>
                    <a:pt x="3906" y="3692"/>
                  </a:cubicBezTo>
                  <a:lnTo>
                    <a:pt x="3359" y="3144"/>
                  </a:lnTo>
                  <a:cubicBezTo>
                    <a:pt x="3311" y="3097"/>
                    <a:pt x="3287" y="3025"/>
                    <a:pt x="3287" y="2954"/>
                  </a:cubicBezTo>
                  <a:cubicBezTo>
                    <a:pt x="3287" y="2883"/>
                    <a:pt x="3311" y="2835"/>
                    <a:pt x="3359" y="2787"/>
                  </a:cubicBezTo>
                  <a:cubicBezTo>
                    <a:pt x="3406" y="2716"/>
                    <a:pt x="3478" y="2692"/>
                    <a:pt x="3549" y="2692"/>
                  </a:cubicBezTo>
                  <a:cubicBezTo>
                    <a:pt x="3597" y="2692"/>
                    <a:pt x="3668" y="2716"/>
                    <a:pt x="3716" y="2787"/>
                  </a:cubicBezTo>
                  <a:lnTo>
                    <a:pt x="4668" y="3740"/>
                  </a:lnTo>
                  <a:cubicBezTo>
                    <a:pt x="5121" y="4192"/>
                    <a:pt x="5288" y="4859"/>
                    <a:pt x="5097" y="5478"/>
                  </a:cubicBezTo>
                  <a:lnTo>
                    <a:pt x="5050" y="5574"/>
                  </a:lnTo>
                  <a:cubicBezTo>
                    <a:pt x="5050" y="5597"/>
                    <a:pt x="5050" y="5621"/>
                    <a:pt x="5050" y="5645"/>
                  </a:cubicBezTo>
                  <a:lnTo>
                    <a:pt x="5050" y="6931"/>
                  </a:lnTo>
                  <a:lnTo>
                    <a:pt x="3430" y="6931"/>
                  </a:lnTo>
                  <a:lnTo>
                    <a:pt x="3430" y="5193"/>
                  </a:lnTo>
                  <a:cubicBezTo>
                    <a:pt x="3430" y="5169"/>
                    <a:pt x="3430" y="5121"/>
                    <a:pt x="3406" y="5097"/>
                  </a:cubicBezTo>
                  <a:lnTo>
                    <a:pt x="2478" y="3859"/>
                  </a:lnTo>
                  <a:cubicBezTo>
                    <a:pt x="2382" y="3740"/>
                    <a:pt x="2335" y="3597"/>
                    <a:pt x="2335" y="3454"/>
                  </a:cubicBezTo>
                  <a:lnTo>
                    <a:pt x="2335" y="596"/>
                  </a:lnTo>
                  <a:cubicBezTo>
                    <a:pt x="2335" y="453"/>
                    <a:pt x="2454" y="334"/>
                    <a:pt x="2597" y="334"/>
                  </a:cubicBezTo>
                  <a:cubicBezTo>
                    <a:pt x="2763" y="334"/>
                    <a:pt x="2882" y="453"/>
                    <a:pt x="2882" y="596"/>
                  </a:cubicBezTo>
                  <a:lnTo>
                    <a:pt x="2882" y="1978"/>
                  </a:lnTo>
                  <a:cubicBezTo>
                    <a:pt x="2882" y="2073"/>
                    <a:pt x="2954" y="2168"/>
                    <a:pt x="3049" y="2168"/>
                  </a:cubicBezTo>
                  <a:cubicBezTo>
                    <a:pt x="3144" y="2168"/>
                    <a:pt x="3216" y="2073"/>
                    <a:pt x="3216" y="1978"/>
                  </a:cubicBezTo>
                  <a:lnTo>
                    <a:pt x="3216" y="596"/>
                  </a:lnTo>
                  <a:cubicBezTo>
                    <a:pt x="3216" y="263"/>
                    <a:pt x="2954" y="1"/>
                    <a:pt x="2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2"/>
            <p:cNvSpPr/>
            <p:nvPr/>
          </p:nvSpPr>
          <p:spPr>
            <a:xfrm>
              <a:off x="7071450" y="1560076"/>
              <a:ext cx="42043" cy="145792"/>
            </a:xfrm>
            <a:custGeom>
              <a:avLst/>
              <a:gdLst/>
              <a:ahLst/>
              <a:cxnLst/>
              <a:rect l="l" t="t" r="r" b="b"/>
              <a:pathLst>
                <a:path w="1216" h="4217" extrusionOk="0">
                  <a:moveTo>
                    <a:pt x="620" y="1"/>
                  </a:moveTo>
                  <a:cubicBezTo>
                    <a:pt x="263" y="1"/>
                    <a:pt x="1" y="263"/>
                    <a:pt x="1" y="596"/>
                  </a:cubicBezTo>
                  <a:lnTo>
                    <a:pt x="1" y="1978"/>
                  </a:lnTo>
                  <a:cubicBezTo>
                    <a:pt x="1" y="2073"/>
                    <a:pt x="72" y="2168"/>
                    <a:pt x="168" y="2168"/>
                  </a:cubicBezTo>
                  <a:cubicBezTo>
                    <a:pt x="263" y="2168"/>
                    <a:pt x="334" y="2073"/>
                    <a:pt x="334" y="1978"/>
                  </a:cubicBezTo>
                  <a:lnTo>
                    <a:pt x="334" y="596"/>
                  </a:lnTo>
                  <a:cubicBezTo>
                    <a:pt x="334" y="453"/>
                    <a:pt x="453" y="334"/>
                    <a:pt x="620" y="334"/>
                  </a:cubicBezTo>
                  <a:cubicBezTo>
                    <a:pt x="763" y="334"/>
                    <a:pt x="882" y="453"/>
                    <a:pt x="882" y="596"/>
                  </a:cubicBezTo>
                  <a:lnTo>
                    <a:pt x="882" y="3454"/>
                  </a:lnTo>
                  <a:cubicBezTo>
                    <a:pt x="882" y="3597"/>
                    <a:pt x="834" y="3740"/>
                    <a:pt x="739" y="3859"/>
                  </a:cubicBezTo>
                  <a:lnTo>
                    <a:pt x="668" y="3930"/>
                  </a:lnTo>
                  <a:cubicBezTo>
                    <a:pt x="620" y="4026"/>
                    <a:pt x="644" y="4121"/>
                    <a:pt x="715" y="4192"/>
                  </a:cubicBezTo>
                  <a:cubicBezTo>
                    <a:pt x="739" y="4216"/>
                    <a:pt x="787" y="4216"/>
                    <a:pt x="811" y="4216"/>
                  </a:cubicBezTo>
                  <a:cubicBezTo>
                    <a:pt x="858" y="4216"/>
                    <a:pt x="930" y="4192"/>
                    <a:pt x="953" y="4145"/>
                  </a:cubicBezTo>
                  <a:lnTo>
                    <a:pt x="1025" y="4073"/>
                  </a:lnTo>
                  <a:cubicBezTo>
                    <a:pt x="1144" y="3883"/>
                    <a:pt x="1215" y="3668"/>
                    <a:pt x="1215" y="3454"/>
                  </a:cubicBezTo>
                  <a:lnTo>
                    <a:pt x="1215" y="596"/>
                  </a:lnTo>
                  <a:cubicBezTo>
                    <a:pt x="1215" y="263"/>
                    <a:pt x="953"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2"/>
            <p:cNvSpPr/>
            <p:nvPr/>
          </p:nvSpPr>
          <p:spPr>
            <a:xfrm>
              <a:off x="6901866" y="1511500"/>
              <a:ext cx="152337" cy="151531"/>
            </a:xfrm>
            <a:custGeom>
              <a:avLst/>
              <a:gdLst/>
              <a:ahLst/>
              <a:cxnLst/>
              <a:rect l="l" t="t" r="r" b="b"/>
              <a:pathLst>
                <a:path w="4406" h="4383" extrusionOk="0">
                  <a:moveTo>
                    <a:pt x="2215" y="1"/>
                  </a:moveTo>
                  <a:cubicBezTo>
                    <a:pt x="1762" y="1"/>
                    <a:pt x="1334" y="144"/>
                    <a:pt x="953" y="382"/>
                  </a:cubicBezTo>
                  <a:cubicBezTo>
                    <a:pt x="881" y="453"/>
                    <a:pt x="857" y="549"/>
                    <a:pt x="905" y="620"/>
                  </a:cubicBezTo>
                  <a:cubicBezTo>
                    <a:pt x="948" y="678"/>
                    <a:pt x="1000" y="709"/>
                    <a:pt x="1056" y="709"/>
                  </a:cubicBezTo>
                  <a:cubicBezTo>
                    <a:pt x="1092" y="709"/>
                    <a:pt x="1129" y="696"/>
                    <a:pt x="1167" y="668"/>
                  </a:cubicBezTo>
                  <a:cubicBezTo>
                    <a:pt x="1477" y="453"/>
                    <a:pt x="1834" y="358"/>
                    <a:pt x="2191" y="358"/>
                  </a:cubicBezTo>
                  <a:cubicBezTo>
                    <a:pt x="3215" y="358"/>
                    <a:pt x="4049" y="1168"/>
                    <a:pt x="4049" y="2192"/>
                  </a:cubicBezTo>
                  <a:cubicBezTo>
                    <a:pt x="4049" y="3216"/>
                    <a:pt x="3215" y="4049"/>
                    <a:pt x="2191" y="4049"/>
                  </a:cubicBezTo>
                  <a:cubicBezTo>
                    <a:pt x="1191" y="4049"/>
                    <a:pt x="357" y="3216"/>
                    <a:pt x="357" y="2192"/>
                  </a:cubicBezTo>
                  <a:cubicBezTo>
                    <a:pt x="357" y="1811"/>
                    <a:pt x="476" y="1454"/>
                    <a:pt x="691" y="1144"/>
                  </a:cubicBezTo>
                  <a:cubicBezTo>
                    <a:pt x="738" y="1073"/>
                    <a:pt x="715" y="954"/>
                    <a:pt x="643" y="906"/>
                  </a:cubicBezTo>
                  <a:cubicBezTo>
                    <a:pt x="609" y="889"/>
                    <a:pt x="576" y="881"/>
                    <a:pt x="544" y="881"/>
                  </a:cubicBezTo>
                  <a:cubicBezTo>
                    <a:pt x="486" y="881"/>
                    <a:pt x="436" y="907"/>
                    <a:pt x="405" y="954"/>
                  </a:cubicBezTo>
                  <a:cubicBezTo>
                    <a:pt x="143" y="1311"/>
                    <a:pt x="0" y="1739"/>
                    <a:pt x="0" y="2192"/>
                  </a:cubicBezTo>
                  <a:cubicBezTo>
                    <a:pt x="0" y="3406"/>
                    <a:pt x="1000" y="4383"/>
                    <a:pt x="2215" y="4383"/>
                  </a:cubicBezTo>
                  <a:cubicBezTo>
                    <a:pt x="3406" y="4383"/>
                    <a:pt x="4406" y="3406"/>
                    <a:pt x="4406" y="2192"/>
                  </a:cubicBezTo>
                  <a:cubicBezTo>
                    <a:pt x="4406" y="977"/>
                    <a:pt x="3406" y="1"/>
                    <a:pt x="2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62"/>
            <p:cNvSpPr/>
            <p:nvPr/>
          </p:nvSpPr>
          <p:spPr>
            <a:xfrm>
              <a:off x="6955386" y="1540334"/>
              <a:ext cx="49408" cy="93899"/>
            </a:xfrm>
            <a:custGeom>
              <a:avLst/>
              <a:gdLst/>
              <a:ahLst/>
              <a:cxnLst/>
              <a:rect l="l" t="t" r="r" b="b"/>
              <a:pathLst>
                <a:path w="1429" h="2716" extrusionOk="0">
                  <a:moveTo>
                    <a:pt x="691" y="0"/>
                  </a:moveTo>
                  <a:cubicBezTo>
                    <a:pt x="595" y="0"/>
                    <a:pt x="524" y="72"/>
                    <a:pt x="524" y="167"/>
                  </a:cubicBezTo>
                  <a:lnTo>
                    <a:pt x="524" y="286"/>
                  </a:lnTo>
                  <a:lnTo>
                    <a:pt x="500" y="286"/>
                  </a:lnTo>
                  <a:cubicBezTo>
                    <a:pt x="286" y="334"/>
                    <a:pt x="143" y="524"/>
                    <a:pt x="95" y="739"/>
                  </a:cubicBezTo>
                  <a:cubicBezTo>
                    <a:pt x="48" y="929"/>
                    <a:pt x="119" y="1120"/>
                    <a:pt x="262" y="1239"/>
                  </a:cubicBezTo>
                  <a:cubicBezTo>
                    <a:pt x="381" y="1334"/>
                    <a:pt x="548" y="1405"/>
                    <a:pt x="834" y="1525"/>
                  </a:cubicBezTo>
                  <a:cubicBezTo>
                    <a:pt x="1048" y="1596"/>
                    <a:pt x="1048" y="1763"/>
                    <a:pt x="1024" y="1810"/>
                  </a:cubicBezTo>
                  <a:cubicBezTo>
                    <a:pt x="1000" y="1953"/>
                    <a:pt x="881" y="2096"/>
                    <a:pt x="691" y="2096"/>
                  </a:cubicBezTo>
                  <a:cubicBezTo>
                    <a:pt x="646" y="2102"/>
                    <a:pt x="609" y="2105"/>
                    <a:pt x="576" y="2105"/>
                  </a:cubicBezTo>
                  <a:cubicBezTo>
                    <a:pt x="471" y="2105"/>
                    <a:pt x="413" y="2074"/>
                    <a:pt x="286" y="2001"/>
                  </a:cubicBezTo>
                  <a:cubicBezTo>
                    <a:pt x="260" y="1984"/>
                    <a:pt x="232" y="1976"/>
                    <a:pt x="203" y="1976"/>
                  </a:cubicBezTo>
                  <a:cubicBezTo>
                    <a:pt x="150" y="1976"/>
                    <a:pt x="94" y="2002"/>
                    <a:pt x="48" y="2048"/>
                  </a:cubicBezTo>
                  <a:cubicBezTo>
                    <a:pt x="0" y="2144"/>
                    <a:pt x="24" y="2239"/>
                    <a:pt x="119" y="2287"/>
                  </a:cubicBezTo>
                  <a:cubicBezTo>
                    <a:pt x="262" y="2406"/>
                    <a:pt x="381" y="2430"/>
                    <a:pt x="524" y="2453"/>
                  </a:cubicBezTo>
                  <a:lnTo>
                    <a:pt x="524" y="2549"/>
                  </a:lnTo>
                  <a:cubicBezTo>
                    <a:pt x="524" y="2644"/>
                    <a:pt x="595" y="2715"/>
                    <a:pt x="691" y="2715"/>
                  </a:cubicBezTo>
                  <a:cubicBezTo>
                    <a:pt x="786" y="2715"/>
                    <a:pt x="857" y="2644"/>
                    <a:pt x="857" y="2549"/>
                  </a:cubicBezTo>
                  <a:lnTo>
                    <a:pt x="857" y="2430"/>
                  </a:lnTo>
                  <a:cubicBezTo>
                    <a:pt x="1143" y="2358"/>
                    <a:pt x="1334" y="2120"/>
                    <a:pt x="1357" y="1882"/>
                  </a:cubicBezTo>
                  <a:cubicBezTo>
                    <a:pt x="1429" y="1572"/>
                    <a:pt x="1262" y="1286"/>
                    <a:pt x="953" y="1191"/>
                  </a:cubicBezTo>
                  <a:cubicBezTo>
                    <a:pt x="786" y="1120"/>
                    <a:pt x="595" y="1048"/>
                    <a:pt x="476" y="977"/>
                  </a:cubicBezTo>
                  <a:cubicBezTo>
                    <a:pt x="429" y="929"/>
                    <a:pt x="429" y="858"/>
                    <a:pt x="429" y="786"/>
                  </a:cubicBezTo>
                  <a:cubicBezTo>
                    <a:pt x="453" y="739"/>
                    <a:pt x="500" y="643"/>
                    <a:pt x="595" y="620"/>
                  </a:cubicBezTo>
                  <a:cubicBezTo>
                    <a:pt x="638" y="605"/>
                    <a:pt x="680" y="600"/>
                    <a:pt x="720" y="600"/>
                  </a:cubicBezTo>
                  <a:cubicBezTo>
                    <a:pt x="879" y="600"/>
                    <a:pt x="1005" y="691"/>
                    <a:pt x="1024" y="691"/>
                  </a:cubicBezTo>
                  <a:cubicBezTo>
                    <a:pt x="1056" y="712"/>
                    <a:pt x="1093" y="724"/>
                    <a:pt x="1131" y="724"/>
                  </a:cubicBezTo>
                  <a:cubicBezTo>
                    <a:pt x="1176" y="724"/>
                    <a:pt x="1223" y="707"/>
                    <a:pt x="1262" y="667"/>
                  </a:cubicBezTo>
                  <a:cubicBezTo>
                    <a:pt x="1310" y="596"/>
                    <a:pt x="1310" y="477"/>
                    <a:pt x="1238" y="429"/>
                  </a:cubicBezTo>
                  <a:cubicBezTo>
                    <a:pt x="1215" y="405"/>
                    <a:pt x="1072" y="310"/>
                    <a:pt x="857" y="262"/>
                  </a:cubicBezTo>
                  <a:lnTo>
                    <a:pt x="857" y="167"/>
                  </a:lnTo>
                  <a:cubicBezTo>
                    <a:pt x="857" y="72"/>
                    <a:pt x="786" y="0"/>
                    <a:pt x="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4" name="Google Shape;8854;p62">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855" name="Google Shape;8855;p62">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sp>
        <p:nvSpPr>
          <p:cNvPr id="8856" name="Google Shape;8856;p62"/>
          <p:cNvSpPr/>
          <p:nvPr/>
        </p:nvSpPr>
        <p:spPr>
          <a:xfrm>
            <a:off x="8291538" y="1283205"/>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62">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58" name="Google Shape;8858;p62">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2"/>
        <p:cNvGrpSpPr/>
        <p:nvPr/>
      </p:nvGrpSpPr>
      <p:grpSpPr>
        <a:xfrm>
          <a:off x="0" y="0"/>
          <a:ext cx="0" cy="0"/>
          <a:chOff x="0" y="0"/>
          <a:chExt cx="0" cy="0"/>
        </a:xfrm>
      </p:grpSpPr>
      <p:sp>
        <p:nvSpPr>
          <p:cNvPr id="8863" name="Google Shape;8863;p63">
            <a:hlinkClick r:id="" action="ppaction://hlinkshowjump?jump=previousslide"/>
          </p:cNvPr>
          <p:cNvSpPr/>
          <p:nvPr/>
        </p:nvSpPr>
        <p:spPr>
          <a:xfrm>
            <a:off x="716673" y="4343325"/>
            <a:ext cx="882600" cy="2757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64" name="Google Shape;8864;p63">
            <a:hlinkClick r:id="" action="ppaction://hlinkshowjump?jump=nextslide"/>
          </p:cNvPr>
          <p:cNvSpPr/>
          <p:nvPr/>
        </p:nvSpPr>
        <p:spPr>
          <a:xfrm>
            <a:off x="7552473" y="4343325"/>
            <a:ext cx="8826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65" name="Google Shape;8865;p63"/>
          <p:cNvSpPr txBox="1">
            <a:spLocks noGrp="1"/>
          </p:cNvSpPr>
          <p:nvPr>
            <p:ph type="title"/>
          </p:nvPr>
        </p:nvSpPr>
        <p:spPr>
          <a:xfrm>
            <a:off x="713100" y="620100"/>
            <a:ext cx="7717800" cy="49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sets us apart?</a:t>
            </a:r>
            <a:endParaRPr/>
          </a:p>
        </p:txBody>
      </p:sp>
      <p:sp>
        <p:nvSpPr>
          <p:cNvPr id="8866" name="Google Shape;8866;p63"/>
          <p:cNvSpPr txBox="1">
            <a:spLocks noGrp="1"/>
          </p:cNvSpPr>
          <p:nvPr>
            <p:ph type="subTitle" idx="1"/>
          </p:nvPr>
        </p:nvSpPr>
        <p:spPr>
          <a:xfrm>
            <a:off x="2097575" y="1266475"/>
            <a:ext cx="33666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867" name="Google Shape;8867;p63"/>
          <p:cNvSpPr txBox="1">
            <a:spLocks noGrp="1"/>
          </p:cNvSpPr>
          <p:nvPr>
            <p:ph type="subTitle" idx="2"/>
          </p:nvPr>
        </p:nvSpPr>
        <p:spPr>
          <a:xfrm>
            <a:off x="2097575" y="1583875"/>
            <a:ext cx="33666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 has a beautiful name and is the second planet from the Sun. It’s terribly hot</a:t>
            </a:r>
            <a:endParaRPr/>
          </a:p>
        </p:txBody>
      </p:sp>
      <p:sp>
        <p:nvSpPr>
          <p:cNvPr id="8868" name="Google Shape;8868;p63"/>
          <p:cNvSpPr txBox="1">
            <a:spLocks noGrp="1"/>
          </p:cNvSpPr>
          <p:nvPr>
            <p:ph type="subTitle" idx="3"/>
          </p:nvPr>
        </p:nvSpPr>
        <p:spPr>
          <a:xfrm>
            <a:off x="3679838" y="2251000"/>
            <a:ext cx="3366600" cy="393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Mars</a:t>
            </a:r>
            <a:endParaRPr/>
          </a:p>
        </p:txBody>
      </p:sp>
      <p:sp>
        <p:nvSpPr>
          <p:cNvPr id="8869" name="Google Shape;8869;p63"/>
          <p:cNvSpPr txBox="1">
            <a:spLocks noGrp="1"/>
          </p:cNvSpPr>
          <p:nvPr>
            <p:ph type="subTitle" idx="4"/>
          </p:nvPr>
        </p:nvSpPr>
        <p:spPr>
          <a:xfrm>
            <a:off x="3679838" y="2568401"/>
            <a:ext cx="3366600" cy="6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Despite being red, Mars is a cold place. The planet is full of iron oxide dust</a:t>
            </a:r>
            <a:endParaRPr/>
          </a:p>
        </p:txBody>
      </p:sp>
      <p:sp>
        <p:nvSpPr>
          <p:cNvPr id="8870" name="Google Shape;8870;p63"/>
          <p:cNvSpPr txBox="1">
            <a:spLocks noGrp="1"/>
          </p:cNvSpPr>
          <p:nvPr>
            <p:ph type="subTitle" idx="6"/>
          </p:nvPr>
        </p:nvSpPr>
        <p:spPr>
          <a:xfrm>
            <a:off x="2097563" y="3552927"/>
            <a:ext cx="33666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8871" name="Google Shape;8871;p63"/>
          <p:cNvSpPr txBox="1">
            <a:spLocks noGrp="1"/>
          </p:cNvSpPr>
          <p:nvPr>
            <p:ph type="subTitle" idx="5"/>
          </p:nvPr>
        </p:nvSpPr>
        <p:spPr>
          <a:xfrm>
            <a:off x="2097563" y="3235525"/>
            <a:ext cx="33666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872" name="Google Shape;8872;p63"/>
          <p:cNvSpPr/>
          <p:nvPr/>
        </p:nvSpPr>
        <p:spPr>
          <a:xfrm>
            <a:off x="1026262" y="1266476"/>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73" name="Google Shape;8873;p63"/>
          <p:cNvSpPr/>
          <p:nvPr/>
        </p:nvSpPr>
        <p:spPr>
          <a:xfrm>
            <a:off x="7198832" y="2251001"/>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874" name="Google Shape;8874;p63"/>
          <p:cNvSpPr/>
          <p:nvPr/>
        </p:nvSpPr>
        <p:spPr>
          <a:xfrm>
            <a:off x="1026267" y="3235526"/>
            <a:ext cx="918900" cy="916800"/>
          </a:xfrm>
          <a:prstGeom prst="roundRect">
            <a:avLst>
              <a:gd name="adj" fmla="val 0"/>
            </a:avLst>
          </a:prstGeom>
          <a:solidFill>
            <a:schemeClr val="lt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grpSp>
        <p:nvGrpSpPr>
          <p:cNvPr id="8875" name="Google Shape;8875;p63"/>
          <p:cNvGrpSpPr/>
          <p:nvPr/>
        </p:nvGrpSpPr>
        <p:grpSpPr>
          <a:xfrm>
            <a:off x="8290351" y="863900"/>
            <a:ext cx="123600" cy="3239150"/>
            <a:chOff x="8290351" y="863900"/>
            <a:chExt cx="123600" cy="3239150"/>
          </a:xfrm>
        </p:grpSpPr>
        <p:sp>
          <p:nvSpPr>
            <p:cNvPr id="8876" name="Google Shape;8876;p63"/>
            <p:cNvSpPr/>
            <p:nvPr/>
          </p:nvSpPr>
          <p:spPr>
            <a:xfrm>
              <a:off x="8290351" y="863900"/>
              <a:ext cx="123600" cy="3234900"/>
            </a:xfrm>
            <a:prstGeom prst="rect">
              <a:avLst/>
            </a:prstGeom>
            <a:solidFill>
              <a:schemeClr val="lt1"/>
            </a:solidFill>
            <a:ln w="9525" cap="flat" cmpd="sng">
              <a:solidFill>
                <a:schemeClr val="dk1"/>
              </a:solidFill>
              <a:prstDash val="solid"/>
              <a:round/>
              <a:headEnd type="none" w="sm" len="sm"/>
              <a:tailEnd type="none" w="sm" len="sm"/>
            </a:ln>
            <a:effectLst>
              <a:outerShdw dist="38100" dir="318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3"/>
            <p:cNvSpPr/>
            <p:nvPr/>
          </p:nvSpPr>
          <p:spPr>
            <a:xfrm>
              <a:off x="8290425" y="86390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3"/>
            <p:cNvSpPr/>
            <p:nvPr/>
          </p:nvSpPr>
          <p:spPr>
            <a:xfrm>
              <a:off x="8291550" y="3984250"/>
              <a:ext cx="122400" cy="118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3"/>
            <p:cNvSpPr/>
            <p:nvPr/>
          </p:nvSpPr>
          <p:spPr>
            <a:xfrm>
              <a:off x="8308488" y="884471"/>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3"/>
            <p:cNvSpPr/>
            <p:nvPr/>
          </p:nvSpPr>
          <p:spPr>
            <a:xfrm rot="10800000">
              <a:off x="8308488" y="4005550"/>
              <a:ext cx="88500" cy="762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0" name="Google Shape;8890;p63">
            <a:hlinkClick r:id="" action="ppaction://hlinkshowjump?jump=previousslide"/>
          </p:cNvPr>
          <p:cNvSpPr txBox="1">
            <a:spLocks noGrp="1"/>
          </p:cNvSpPr>
          <p:nvPr>
            <p:ph type="subTitle" idx="7"/>
          </p:nvPr>
        </p:nvSpPr>
        <p:spPr>
          <a:xfrm>
            <a:off x="7868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a:t>
            </a:r>
            <a:endParaRPr/>
          </a:p>
        </p:txBody>
      </p:sp>
      <p:sp>
        <p:nvSpPr>
          <p:cNvPr id="8891" name="Google Shape;8891;p63">
            <a:hlinkClick r:id="" action="ppaction://hlinkshowjump?jump=nextslide"/>
          </p:cNvPr>
          <p:cNvSpPr txBox="1">
            <a:spLocks noGrp="1"/>
          </p:cNvSpPr>
          <p:nvPr>
            <p:ph type="subTitle" idx="8"/>
          </p:nvPr>
        </p:nvSpPr>
        <p:spPr>
          <a:xfrm>
            <a:off x="7622672" y="4358150"/>
            <a:ext cx="742200" cy="2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Next</a:t>
            </a:r>
            <a:endParaRPr/>
          </a:p>
        </p:txBody>
      </p:sp>
      <p:grpSp>
        <p:nvGrpSpPr>
          <p:cNvPr id="8892" name="Google Shape;8892;p63"/>
          <p:cNvGrpSpPr/>
          <p:nvPr/>
        </p:nvGrpSpPr>
        <p:grpSpPr>
          <a:xfrm>
            <a:off x="1313532" y="1478884"/>
            <a:ext cx="344348" cy="491995"/>
            <a:chOff x="1668151" y="1395994"/>
            <a:chExt cx="272126" cy="388806"/>
          </a:xfrm>
        </p:grpSpPr>
        <p:sp>
          <p:nvSpPr>
            <p:cNvPr id="8893" name="Google Shape;8893;p63"/>
            <p:cNvSpPr/>
            <p:nvPr/>
          </p:nvSpPr>
          <p:spPr>
            <a:xfrm>
              <a:off x="1668151" y="1395994"/>
              <a:ext cx="272126" cy="388806"/>
            </a:xfrm>
            <a:custGeom>
              <a:avLst/>
              <a:gdLst/>
              <a:ahLst/>
              <a:cxnLst/>
              <a:rect l="l" t="t" r="r" b="b"/>
              <a:pathLst>
                <a:path w="11955" h="17081" extrusionOk="0">
                  <a:moveTo>
                    <a:pt x="6174" y="540"/>
                  </a:moveTo>
                  <a:cubicBezTo>
                    <a:pt x="6432" y="754"/>
                    <a:pt x="7119" y="1423"/>
                    <a:pt x="7815" y="2431"/>
                  </a:cubicBezTo>
                  <a:lnTo>
                    <a:pt x="4523" y="2431"/>
                  </a:lnTo>
                  <a:cubicBezTo>
                    <a:pt x="5228" y="1414"/>
                    <a:pt x="5915" y="754"/>
                    <a:pt x="6174" y="540"/>
                  </a:cubicBezTo>
                  <a:close/>
                  <a:moveTo>
                    <a:pt x="2623" y="11727"/>
                  </a:moveTo>
                  <a:cubicBezTo>
                    <a:pt x="2793" y="12574"/>
                    <a:pt x="2980" y="13324"/>
                    <a:pt x="3105" y="13814"/>
                  </a:cubicBezTo>
                  <a:cubicBezTo>
                    <a:pt x="1990" y="14430"/>
                    <a:pt x="1499" y="15509"/>
                    <a:pt x="1294" y="16393"/>
                  </a:cubicBezTo>
                  <a:cubicBezTo>
                    <a:pt x="687" y="14037"/>
                    <a:pt x="1847" y="12467"/>
                    <a:pt x="2623" y="11727"/>
                  </a:cubicBezTo>
                  <a:close/>
                  <a:moveTo>
                    <a:pt x="9733" y="11673"/>
                  </a:moveTo>
                  <a:cubicBezTo>
                    <a:pt x="10536" y="12414"/>
                    <a:pt x="11731" y="13993"/>
                    <a:pt x="11116" y="16393"/>
                  </a:cubicBezTo>
                  <a:cubicBezTo>
                    <a:pt x="10929" y="15607"/>
                    <a:pt x="10447" y="14421"/>
                    <a:pt x="9242" y="13779"/>
                  </a:cubicBezTo>
                  <a:cubicBezTo>
                    <a:pt x="9376" y="13279"/>
                    <a:pt x="9564" y="12521"/>
                    <a:pt x="9733" y="11673"/>
                  </a:cubicBezTo>
                  <a:close/>
                  <a:moveTo>
                    <a:pt x="6397" y="15759"/>
                  </a:moveTo>
                  <a:lnTo>
                    <a:pt x="6325" y="16473"/>
                  </a:lnTo>
                  <a:cubicBezTo>
                    <a:pt x="6321" y="16544"/>
                    <a:pt x="6263" y="16580"/>
                    <a:pt x="6205" y="16580"/>
                  </a:cubicBezTo>
                  <a:cubicBezTo>
                    <a:pt x="6147" y="16580"/>
                    <a:pt x="6089" y="16544"/>
                    <a:pt x="6084" y="16473"/>
                  </a:cubicBezTo>
                  <a:lnTo>
                    <a:pt x="6013" y="15759"/>
                  </a:lnTo>
                  <a:close/>
                  <a:moveTo>
                    <a:pt x="6187" y="0"/>
                  </a:moveTo>
                  <a:cubicBezTo>
                    <a:pt x="6129" y="0"/>
                    <a:pt x="6071" y="14"/>
                    <a:pt x="6022" y="40"/>
                  </a:cubicBezTo>
                  <a:cubicBezTo>
                    <a:pt x="4345" y="1343"/>
                    <a:pt x="2088" y="4724"/>
                    <a:pt x="2150" y="7891"/>
                  </a:cubicBezTo>
                  <a:cubicBezTo>
                    <a:pt x="2150" y="8881"/>
                    <a:pt x="2320" y="10068"/>
                    <a:pt x="2516" y="11156"/>
                  </a:cubicBezTo>
                  <a:cubicBezTo>
                    <a:pt x="1668" y="11887"/>
                    <a:pt x="0" y="13770"/>
                    <a:pt x="883" y="16767"/>
                  </a:cubicBezTo>
                  <a:cubicBezTo>
                    <a:pt x="935" y="16957"/>
                    <a:pt x="1112" y="17080"/>
                    <a:pt x="1309" y="17080"/>
                  </a:cubicBezTo>
                  <a:cubicBezTo>
                    <a:pt x="1316" y="17080"/>
                    <a:pt x="1323" y="17080"/>
                    <a:pt x="1329" y="17079"/>
                  </a:cubicBezTo>
                  <a:cubicBezTo>
                    <a:pt x="1535" y="17071"/>
                    <a:pt x="1704" y="16928"/>
                    <a:pt x="1749" y="16723"/>
                  </a:cubicBezTo>
                  <a:cubicBezTo>
                    <a:pt x="1900" y="15938"/>
                    <a:pt x="2284" y="14912"/>
                    <a:pt x="3247" y="14314"/>
                  </a:cubicBezTo>
                  <a:cubicBezTo>
                    <a:pt x="3256" y="14341"/>
                    <a:pt x="3265" y="14367"/>
                    <a:pt x="3265" y="14376"/>
                  </a:cubicBezTo>
                  <a:lnTo>
                    <a:pt x="3265" y="15135"/>
                  </a:lnTo>
                  <a:cubicBezTo>
                    <a:pt x="3265" y="15483"/>
                    <a:pt x="3551" y="15759"/>
                    <a:pt x="3899" y="15759"/>
                  </a:cubicBezTo>
                  <a:lnTo>
                    <a:pt x="5522" y="15759"/>
                  </a:lnTo>
                  <a:lnTo>
                    <a:pt x="5594" y="16500"/>
                  </a:lnTo>
                  <a:cubicBezTo>
                    <a:pt x="5629" y="16812"/>
                    <a:pt x="5870" y="17062"/>
                    <a:pt x="6183" y="17079"/>
                  </a:cubicBezTo>
                  <a:cubicBezTo>
                    <a:pt x="6194" y="17080"/>
                    <a:pt x="6205" y="17080"/>
                    <a:pt x="6217" y="17080"/>
                  </a:cubicBezTo>
                  <a:cubicBezTo>
                    <a:pt x="6540" y="17080"/>
                    <a:pt x="6808" y="16836"/>
                    <a:pt x="6834" y="16517"/>
                  </a:cubicBezTo>
                  <a:lnTo>
                    <a:pt x="6914" y="15759"/>
                  </a:lnTo>
                  <a:lnTo>
                    <a:pt x="8475" y="15759"/>
                  </a:lnTo>
                  <a:cubicBezTo>
                    <a:pt x="8823" y="15759"/>
                    <a:pt x="9100" y="15483"/>
                    <a:pt x="9100" y="15135"/>
                  </a:cubicBezTo>
                  <a:lnTo>
                    <a:pt x="9100" y="14376"/>
                  </a:lnTo>
                  <a:cubicBezTo>
                    <a:pt x="9109" y="14359"/>
                    <a:pt x="9118" y="14323"/>
                    <a:pt x="9126" y="14287"/>
                  </a:cubicBezTo>
                  <a:cubicBezTo>
                    <a:pt x="10135" y="14876"/>
                    <a:pt x="10536" y="15920"/>
                    <a:pt x="10688" y="16723"/>
                  </a:cubicBezTo>
                  <a:cubicBezTo>
                    <a:pt x="10732" y="16928"/>
                    <a:pt x="10893" y="17071"/>
                    <a:pt x="11107" y="17079"/>
                  </a:cubicBezTo>
                  <a:cubicBezTo>
                    <a:pt x="11114" y="17080"/>
                    <a:pt x="11121" y="17080"/>
                    <a:pt x="11127" y="17080"/>
                  </a:cubicBezTo>
                  <a:cubicBezTo>
                    <a:pt x="11324" y="17080"/>
                    <a:pt x="11493" y="16957"/>
                    <a:pt x="11553" y="16758"/>
                  </a:cubicBezTo>
                  <a:cubicBezTo>
                    <a:pt x="11954" y="15393"/>
                    <a:pt x="11874" y="14100"/>
                    <a:pt x="11294" y="12931"/>
                  </a:cubicBezTo>
                  <a:cubicBezTo>
                    <a:pt x="10866" y="12039"/>
                    <a:pt x="10242" y="11432"/>
                    <a:pt x="9858" y="11111"/>
                  </a:cubicBezTo>
                  <a:cubicBezTo>
                    <a:pt x="10322" y="8694"/>
                    <a:pt x="10456" y="6562"/>
                    <a:pt x="9421" y="4260"/>
                  </a:cubicBezTo>
                  <a:cubicBezTo>
                    <a:pt x="9381" y="4168"/>
                    <a:pt x="9293" y="4114"/>
                    <a:pt x="9199" y="4114"/>
                  </a:cubicBezTo>
                  <a:cubicBezTo>
                    <a:pt x="9166" y="4114"/>
                    <a:pt x="9132" y="4121"/>
                    <a:pt x="9100" y="4135"/>
                  </a:cubicBezTo>
                  <a:cubicBezTo>
                    <a:pt x="8966" y="4189"/>
                    <a:pt x="8912" y="4331"/>
                    <a:pt x="8966" y="4465"/>
                  </a:cubicBezTo>
                  <a:cubicBezTo>
                    <a:pt x="9465" y="5616"/>
                    <a:pt x="9715" y="6767"/>
                    <a:pt x="9715" y="7900"/>
                  </a:cubicBezTo>
                  <a:cubicBezTo>
                    <a:pt x="9715" y="10059"/>
                    <a:pt x="8877" y="13297"/>
                    <a:pt x="8663" y="14091"/>
                  </a:cubicBezTo>
                  <a:lnTo>
                    <a:pt x="5844" y="14091"/>
                  </a:lnTo>
                  <a:cubicBezTo>
                    <a:pt x="5719" y="14091"/>
                    <a:pt x="5603" y="14189"/>
                    <a:pt x="5585" y="14314"/>
                  </a:cubicBezTo>
                  <a:cubicBezTo>
                    <a:pt x="5567" y="14466"/>
                    <a:pt x="5683" y="14599"/>
                    <a:pt x="5835" y="14599"/>
                  </a:cubicBezTo>
                  <a:lnTo>
                    <a:pt x="8600" y="14599"/>
                  </a:lnTo>
                  <a:lnTo>
                    <a:pt x="8600" y="15135"/>
                  </a:lnTo>
                  <a:cubicBezTo>
                    <a:pt x="8600" y="15206"/>
                    <a:pt x="8547" y="15260"/>
                    <a:pt x="8475" y="15260"/>
                  </a:cubicBezTo>
                  <a:lnTo>
                    <a:pt x="3899" y="15260"/>
                  </a:lnTo>
                  <a:cubicBezTo>
                    <a:pt x="3827" y="15260"/>
                    <a:pt x="3765" y="15206"/>
                    <a:pt x="3765" y="15135"/>
                  </a:cubicBezTo>
                  <a:lnTo>
                    <a:pt x="3765" y="14599"/>
                  </a:lnTo>
                  <a:lnTo>
                    <a:pt x="4657" y="14599"/>
                  </a:lnTo>
                  <a:cubicBezTo>
                    <a:pt x="4782" y="14599"/>
                    <a:pt x="4898" y="14501"/>
                    <a:pt x="4916" y="14376"/>
                  </a:cubicBezTo>
                  <a:cubicBezTo>
                    <a:pt x="4934" y="14225"/>
                    <a:pt x="4818" y="14091"/>
                    <a:pt x="4666" y="14091"/>
                  </a:cubicBezTo>
                  <a:lnTo>
                    <a:pt x="3711" y="14091"/>
                  </a:lnTo>
                  <a:cubicBezTo>
                    <a:pt x="2846" y="10612"/>
                    <a:pt x="1677" y="6740"/>
                    <a:pt x="4211" y="2931"/>
                  </a:cubicBezTo>
                  <a:lnTo>
                    <a:pt x="8163" y="2931"/>
                  </a:lnTo>
                  <a:cubicBezTo>
                    <a:pt x="8261" y="3091"/>
                    <a:pt x="8359" y="3252"/>
                    <a:pt x="8457" y="3421"/>
                  </a:cubicBezTo>
                  <a:cubicBezTo>
                    <a:pt x="8508" y="3500"/>
                    <a:pt x="8593" y="3556"/>
                    <a:pt x="8685" y="3556"/>
                  </a:cubicBezTo>
                  <a:cubicBezTo>
                    <a:pt x="8707" y="3556"/>
                    <a:pt x="8729" y="3553"/>
                    <a:pt x="8752" y="3546"/>
                  </a:cubicBezTo>
                  <a:cubicBezTo>
                    <a:pt x="8912" y="3493"/>
                    <a:pt x="8975" y="3323"/>
                    <a:pt x="8903" y="3181"/>
                  </a:cubicBezTo>
                  <a:cubicBezTo>
                    <a:pt x="7860" y="1334"/>
                    <a:pt x="6602" y="183"/>
                    <a:pt x="6352" y="40"/>
                  </a:cubicBezTo>
                  <a:cubicBezTo>
                    <a:pt x="6303" y="14"/>
                    <a:pt x="6245" y="0"/>
                    <a:pt x="6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63"/>
            <p:cNvSpPr/>
            <p:nvPr/>
          </p:nvSpPr>
          <p:spPr>
            <a:xfrm>
              <a:off x="1726833" y="1510808"/>
              <a:ext cx="165711" cy="170355"/>
            </a:xfrm>
            <a:custGeom>
              <a:avLst/>
              <a:gdLst/>
              <a:ahLst/>
              <a:cxnLst/>
              <a:rect l="l" t="t" r="r" b="b"/>
              <a:pathLst>
                <a:path w="7280" h="7484" extrusionOk="0">
                  <a:moveTo>
                    <a:pt x="3622" y="501"/>
                  </a:moveTo>
                  <a:cubicBezTo>
                    <a:pt x="6477" y="608"/>
                    <a:pt x="6477" y="4693"/>
                    <a:pt x="3622" y="4800"/>
                  </a:cubicBezTo>
                  <a:cubicBezTo>
                    <a:pt x="2445" y="4800"/>
                    <a:pt x="1481" y="3837"/>
                    <a:pt x="1481" y="2651"/>
                  </a:cubicBezTo>
                  <a:cubicBezTo>
                    <a:pt x="1481" y="1464"/>
                    <a:pt x="2445" y="501"/>
                    <a:pt x="3622" y="501"/>
                  </a:cubicBezTo>
                  <a:close/>
                  <a:moveTo>
                    <a:pt x="3890" y="5282"/>
                  </a:moveTo>
                  <a:lnTo>
                    <a:pt x="3890" y="6727"/>
                  </a:lnTo>
                  <a:cubicBezTo>
                    <a:pt x="3890" y="6869"/>
                    <a:pt x="3779" y="6983"/>
                    <a:pt x="3642" y="6983"/>
                  </a:cubicBezTo>
                  <a:cubicBezTo>
                    <a:pt x="3624" y="6983"/>
                    <a:pt x="3605" y="6981"/>
                    <a:pt x="3587" y="6977"/>
                  </a:cubicBezTo>
                  <a:cubicBezTo>
                    <a:pt x="3471" y="6950"/>
                    <a:pt x="3390" y="6843"/>
                    <a:pt x="3390" y="6727"/>
                  </a:cubicBezTo>
                  <a:lnTo>
                    <a:pt x="3390" y="5282"/>
                  </a:lnTo>
                  <a:cubicBezTo>
                    <a:pt x="3471" y="5291"/>
                    <a:pt x="3555" y="5296"/>
                    <a:pt x="3640" y="5296"/>
                  </a:cubicBezTo>
                  <a:cubicBezTo>
                    <a:pt x="3725" y="5296"/>
                    <a:pt x="3810" y="5291"/>
                    <a:pt x="3890" y="5282"/>
                  </a:cubicBezTo>
                  <a:close/>
                  <a:moveTo>
                    <a:pt x="3640" y="1"/>
                  </a:moveTo>
                  <a:cubicBezTo>
                    <a:pt x="571" y="63"/>
                    <a:pt x="0" y="4283"/>
                    <a:pt x="2891" y="5193"/>
                  </a:cubicBezTo>
                  <a:lnTo>
                    <a:pt x="2891" y="6727"/>
                  </a:lnTo>
                  <a:cubicBezTo>
                    <a:pt x="2891" y="7147"/>
                    <a:pt x="3233" y="7484"/>
                    <a:pt x="3644" y="7484"/>
                  </a:cubicBezTo>
                  <a:cubicBezTo>
                    <a:pt x="3678" y="7484"/>
                    <a:pt x="3712" y="7482"/>
                    <a:pt x="3747" y="7477"/>
                  </a:cubicBezTo>
                  <a:cubicBezTo>
                    <a:pt x="4122" y="7423"/>
                    <a:pt x="4390" y="7093"/>
                    <a:pt x="4390" y="6719"/>
                  </a:cubicBezTo>
                  <a:lnTo>
                    <a:pt x="4390" y="5193"/>
                  </a:lnTo>
                  <a:cubicBezTo>
                    <a:pt x="7280" y="4283"/>
                    <a:pt x="6709" y="63"/>
                    <a:pt x="3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3"/>
            <p:cNvSpPr/>
            <p:nvPr/>
          </p:nvSpPr>
          <p:spPr>
            <a:xfrm>
              <a:off x="1759725" y="1533570"/>
              <a:ext cx="87135" cy="75139"/>
            </a:xfrm>
            <a:custGeom>
              <a:avLst/>
              <a:gdLst/>
              <a:ahLst/>
              <a:cxnLst/>
              <a:rect l="l" t="t" r="r" b="b"/>
              <a:pathLst>
                <a:path w="3828" h="3301" extrusionOk="0">
                  <a:moveTo>
                    <a:pt x="2177" y="500"/>
                  </a:moveTo>
                  <a:cubicBezTo>
                    <a:pt x="3703" y="553"/>
                    <a:pt x="3703" y="2739"/>
                    <a:pt x="2177" y="2801"/>
                  </a:cubicBezTo>
                  <a:cubicBezTo>
                    <a:pt x="1544" y="2801"/>
                    <a:pt x="1035" y="2284"/>
                    <a:pt x="1035" y="1651"/>
                  </a:cubicBezTo>
                  <a:cubicBezTo>
                    <a:pt x="1035" y="1017"/>
                    <a:pt x="1544" y="500"/>
                    <a:pt x="2177" y="500"/>
                  </a:cubicBezTo>
                  <a:close/>
                  <a:moveTo>
                    <a:pt x="2177" y="0"/>
                  </a:moveTo>
                  <a:cubicBezTo>
                    <a:pt x="1" y="80"/>
                    <a:pt x="1" y="3212"/>
                    <a:pt x="2177" y="3301"/>
                  </a:cubicBezTo>
                  <a:cubicBezTo>
                    <a:pt x="3087" y="3301"/>
                    <a:pt x="3828" y="2560"/>
                    <a:pt x="3828" y="1651"/>
                  </a:cubicBezTo>
                  <a:cubicBezTo>
                    <a:pt x="3828" y="741"/>
                    <a:pt x="3087" y="0"/>
                    <a:pt x="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63"/>
          <p:cNvGrpSpPr/>
          <p:nvPr/>
        </p:nvGrpSpPr>
        <p:grpSpPr>
          <a:xfrm>
            <a:off x="1239937" y="3516868"/>
            <a:ext cx="491592" cy="354112"/>
            <a:chOff x="2226971" y="1450510"/>
            <a:chExt cx="388488" cy="279842"/>
          </a:xfrm>
        </p:grpSpPr>
        <p:sp>
          <p:nvSpPr>
            <p:cNvPr id="8897" name="Google Shape;8897;p63"/>
            <p:cNvSpPr/>
            <p:nvPr/>
          </p:nvSpPr>
          <p:spPr>
            <a:xfrm>
              <a:off x="2247480" y="1450510"/>
              <a:ext cx="263408" cy="163503"/>
            </a:xfrm>
            <a:custGeom>
              <a:avLst/>
              <a:gdLst/>
              <a:ahLst/>
              <a:cxnLst/>
              <a:rect l="l" t="t" r="r" b="b"/>
              <a:pathLst>
                <a:path w="11572" h="7183" extrusionOk="0">
                  <a:moveTo>
                    <a:pt x="269" y="0"/>
                  </a:moveTo>
                  <a:cubicBezTo>
                    <a:pt x="117" y="0"/>
                    <a:pt x="1" y="116"/>
                    <a:pt x="1" y="259"/>
                  </a:cubicBezTo>
                  <a:lnTo>
                    <a:pt x="1" y="6932"/>
                  </a:lnTo>
                  <a:cubicBezTo>
                    <a:pt x="1" y="7070"/>
                    <a:pt x="112" y="7182"/>
                    <a:pt x="251" y="7182"/>
                  </a:cubicBezTo>
                  <a:cubicBezTo>
                    <a:pt x="328" y="7182"/>
                    <a:pt x="412" y="7148"/>
                    <a:pt x="492" y="7066"/>
                  </a:cubicBezTo>
                  <a:cubicBezTo>
                    <a:pt x="501" y="7057"/>
                    <a:pt x="501" y="7048"/>
                    <a:pt x="501" y="7030"/>
                  </a:cubicBezTo>
                  <a:lnTo>
                    <a:pt x="501" y="661"/>
                  </a:lnTo>
                  <a:cubicBezTo>
                    <a:pt x="501" y="571"/>
                    <a:pt x="572" y="500"/>
                    <a:pt x="661" y="500"/>
                  </a:cubicBezTo>
                  <a:lnTo>
                    <a:pt x="11313" y="500"/>
                  </a:lnTo>
                  <a:cubicBezTo>
                    <a:pt x="11322" y="500"/>
                    <a:pt x="11340" y="491"/>
                    <a:pt x="11349" y="482"/>
                  </a:cubicBezTo>
                  <a:cubicBezTo>
                    <a:pt x="11572" y="268"/>
                    <a:pt x="11429" y="0"/>
                    <a:pt x="1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63"/>
            <p:cNvSpPr/>
            <p:nvPr/>
          </p:nvSpPr>
          <p:spPr>
            <a:xfrm>
              <a:off x="2270242" y="1473250"/>
              <a:ext cx="301967" cy="198011"/>
            </a:xfrm>
            <a:custGeom>
              <a:avLst/>
              <a:gdLst/>
              <a:ahLst/>
              <a:cxnLst/>
              <a:rect l="l" t="t" r="r" b="b"/>
              <a:pathLst>
                <a:path w="13266" h="8699" extrusionOk="0">
                  <a:moveTo>
                    <a:pt x="12623" y="500"/>
                  </a:moveTo>
                  <a:cubicBezTo>
                    <a:pt x="12704" y="500"/>
                    <a:pt x="12766" y="563"/>
                    <a:pt x="12766" y="643"/>
                  </a:cubicBezTo>
                  <a:lnTo>
                    <a:pt x="12766" y="8047"/>
                  </a:lnTo>
                  <a:cubicBezTo>
                    <a:pt x="12766" y="8128"/>
                    <a:pt x="12704" y="8199"/>
                    <a:pt x="12623" y="8199"/>
                  </a:cubicBezTo>
                  <a:lnTo>
                    <a:pt x="651" y="8199"/>
                  </a:lnTo>
                  <a:cubicBezTo>
                    <a:pt x="571" y="8199"/>
                    <a:pt x="500" y="8128"/>
                    <a:pt x="500" y="8047"/>
                  </a:cubicBezTo>
                  <a:lnTo>
                    <a:pt x="500" y="643"/>
                  </a:lnTo>
                  <a:cubicBezTo>
                    <a:pt x="500" y="563"/>
                    <a:pt x="571" y="500"/>
                    <a:pt x="651" y="500"/>
                  </a:cubicBezTo>
                  <a:close/>
                  <a:moveTo>
                    <a:pt x="651" y="1"/>
                  </a:moveTo>
                  <a:cubicBezTo>
                    <a:pt x="295" y="1"/>
                    <a:pt x="0" y="286"/>
                    <a:pt x="0" y="643"/>
                  </a:cubicBezTo>
                  <a:lnTo>
                    <a:pt x="0" y="8047"/>
                  </a:lnTo>
                  <a:cubicBezTo>
                    <a:pt x="0" y="8404"/>
                    <a:pt x="295" y="8699"/>
                    <a:pt x="651" y="8699"/>
                  </a:cubicBezTo>
                  <a:lnTo>
                    <a:pt x="12623" y="8699"/>
                  </a:lnTo>
                  <a:cubicBezTo>
                    <a:pt x="12980" y="8699"/>
                    <a:pt x="13266" y="8404"/>
                    <a:pt x="13266" y="8047"/>
                  </a:cubicBezTo>
                  <a:lnTo>
                    <a:pt x="13266" y="643"/>
                  </a:lnTo>
                  <a:cubicBezTo>
                    <a:pt x="13266" y="286"/>
                    <a:pt x="12980" y="1"/>
                    <a:pt x="12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3"/>
            <p:cNvSpPr/>
            <p:nvPr/>
          </p:nvSpPr>
          <p:spPr>
            <a:xfrm>
              <a:off x="2226971" y="1450510"/>
              <a:ext cx="388488" cy="279842"/>
            </a:xfrm>
            <a:custGeom>
              <a:avLst/>
              <a:gdLst/>
              <a:ahLst/>
              <a:cxnLst/>
              <a:rect l="l" t="t" r="r" b="b"/>
              <a:pathLst>
                <a:path w="17067" h="12294" extrusionOk="0">
                  <a:moveTo>
                    <a:pt x="10010" y="10697"/>
                  </a:moveTo>
                  <a:lnTo>
                    <a:pt x="9903" y="11000"/>
                  </a:lnTo>
                  <a:lnTo>
                    <a:pt x="7147" y="11000"/>
                  </a:lnTo>
                  <a:lnTo>
                    <a:pt x="7049" y="10697"/>
                  </a:lnTo>
                  <a:close/>
                  <a:moveTo>
                    <a:pt x="16567" y="10697"/>
                  </a:moveTo>
                  <a:lnTo>
                    <a:pt x="16567" y="11241"/>
                  </a:lnTo>
                  <a:cubicBezTo>
                    <a:pt x="16567" y="11544"/>
                    <a:pt x="16318" y="11794"/>
                    <a:pt x="16014" y="11794"/>
                  </a:cubicBezTo>
                  <a:lnTo>
                    <a:pt x="1063" y="11794"/>
                  </a:lnTo>
                  <a:cubicBezTo>
                    <a:pt x="750" y="11794"/>
                    <a:pt x="501" y="11544"/>
                    <a:pt x="501" y="11241"/>
                  </a:cubicBezTo>
                  <a:lnTo>
                    <a:pt x="501" y="10697"/>
                  </a:lnTo>
                  <a:lnTo>
                    <a:pt x="6522" y="10697"/>
                  </a:lnTo>
                  <a:lnTo>
                    <a:pt x="6710" y="11223"/>
                  </a:lnTo>
                  <a:cubicBezTo>
                    <a:pt x="6763" y="11384"/>
                    <a:pt x="6915" y="11500"/>
                    <a:pt x="7093" y="11500"/>
                  </a:cubicBezTo>
                  <a:lnTo>
                    <a:pt x="9975" y="11500"/>
                  </a:lnTo>
                  <a:cubicBezTo>
                    <a:pt x="10153" y="11500"/>
                    <a:pt x="10305" y="11384"/>
                    <a:pt x="10367" y="11223"/>
                  </a:cubicBezTo>
                  <a:lnTo>
                    <a:pt x="10546" y="10697"/>
                  </a:lnTo>
                  <a:close/>
                  <a:moveTo>
                    <a:pt x="13186" y="0"/>
                  </a:moveTo>
                  <a:cubicBezTo>
                    <a:pt x="13168" y="0"/>
                    <a:pt x="13159" y="0"/>
                    <a:pt x="13142" y="9"/>
                  </a:cubicBezTo>
                  <a:cubicBezTo>
                    <a:pt x="12919" y="232"/>
                    <a:pt x="13070" y="500"/>
                    <a:pt x="13284" y="500"/>
                  </a:cubicBezTo>
                  <a:lnTo>
                    <a:pt x="14890" y="500"/>
                  </a:lnTo>
                  <a:cubicBezTo>
                    <a:pt x="15318" y="500"/>
                    <a:pt x="15666" y="848"/>
                    <a:pt x="15666" y="1276"/>
                  </a:cubicBezTo>
                  <a:lnTo>
                    <a:pt x="15666" y="9421"/>
                  </a:lnTo>
                  <a:cubicBezTo>
                    <a:pt x="15666" y="9849"/>
                    <a:pt x="15318" y="10197"/>
                    <a:pt x="14890" y="10197"/>
                  </a:cubicBezTo>
                  <a:lnTo>
                    <a:pt x="2178" y="10197"/>
                  </a:lnTo>
                  <a:cubicBezTo>
                    <a:pt x="1749" y="10197"/>
                    <a:pt x="1402" y="9849"/>
                    <a:pt x="1402" y="9421"/>
                  </a:cubicBezTo>
                  <a:lnTo>
                    <a:pt x="1402" y="8110"/>
                  </a:lnTo>
                  <a:cubicBezTo>
                    <a:pt x="1397" y="7945"/>
                    <a:pt x="1274" y="7862"/>
                    <a:pt x="1152" y="7862"/>
                  </a:cubicBezTo>
                  <a:cubicBezTo>
                    <a:pt x="1029" y="7862"/>
                    <a:pt x="906" y="7945"/>
                    <a:pt x="902" y="8110"/>
                  </a:cubicBezTo>
                  <a:lnTo>
                    <a:pt x="902" y="9421"/>
                  </a:lnTo>
                  <a:cubicBezTo>
                    <a:pt x="902" y="9707"/>
                    <a:pt x="1000" y="9983"/>
                    <a:pt x="1170" y="10197"/>
                  </a:cubicBezTo>
                  <a:lnTo>
                    <a:pt x="456" y="10197"/>
                  </a:lnTo>
                  <a:cubicBezTo>
                    <a:pt x="206" y="10197"/>
                    <a:pt x="1" y="10393"/>
                    <a:pt x="1" y="10643"/>
                  </a:cubicBezTo>
                  <a:lnTo>
                    <a:pt x="1" y="11241"/>
                  </a:lnTo>
                  <a:cubicBezTo>
                    <a:pt x="1" y="11821"/>
                    <a:pt x="474" y="12294"/>
                    <a:pt x="1063" y="12294"/>
                  </a:cubicBezTo>
                  <a:lnTo>
                    <a:pt x="16014" y="12294"/>
                  </a:lnTo>
                  <a:cubicBezTo>
                    <a:pt x="16594" y="12294"/>
                    <a:pt x="17067" y="11821"/>
                    <a:pt x="17067" y="11241"/>
                  </a:cubicBezTo>
                  <a:lnTo>
                    <a:pt x="17067" y="10643"/>
                  </a:lnTo>
                  <a:cubicBezTo>
                    <a:pt x="17067" y="10393"/>
                    <a:pt x="16871" y="10197"/>
                    <a:pt x="16621" y="10197"/>
                  </a:cubicBezTo>
                  <a:lnTo>
                    <a:pt x="15907" y="10197"/>
                  </a:lnTo>
                  <a:cubicBezTo>
                    <a:pt x="16068" y="9983"/>
                    <a:pt x="16166" y="9707"/>
                    <a:pt x="16166" y="9421"/>
                  </a:cubicBezTo>
                  <a:lnTo>
                    <a:pt x="16166" y="259"/>
                  </a:lnTo>
                  <a:cubicBezTo>
                    <a:pt x="16166" y="116"/>
                    <a:pt x="16050" y="0"/>
                    <a:pt x="15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3"/>
            <p:cNvSpPr/>
            <p:nvPr/>
          </p:nvSpPr>
          <p:spPr>
            <a:xfrm>
              <a:off x="2322527" y="1498061"/>
              <a:ext cx="165005" cy="143358"/>
            </a:xfrm>
            <a:custGeom>
              <a:avLst/>
              <a:gdLst/>
              <a:ahLst/>
              <a:cxnLst/>
              <a:rect l="l" t="t" r="r" b="b"/>
              <a:pathLst>
                <a:path w="7249" h="6298" extrusionOk="0">
                  <a:moveTo>
                    <a:pt x="3533" y="512"/>
                  </a:moveTo>
                  <a:cubicBezTo>
                    <a:pt x="4084" y="512"/>
                    <a:pt x="4635" y="722"/>
                    <a:pt x="5054" y="1141"/>
                  </a:cubicBezTo>
                  <a:cubicBezTo>
                    <a:pt x="6405" y="2483"/>
                    <a:pt x="5427" y="4807"/>
                    <a:pt x="3559" y="4807"/>
                  </a:cubicBezTo>
                  <a:cubicBezTo>
                    <a:pt x="3552" y="4807"/>
                    <a:pt x="3545" y="4807"/>
                    <a:pt x="3537" y="4807"/>
                  </a:cubicBezTo>
                  <a:cubicBezTo>
                    <a:pt x="3530" y="4807"/>
                    <a:pt x="3523" y="4807"/>
                    <a:pt x="3516" y="4807"/>
                  </a:cubicBezTo>
                  <a:cubicBezTo>
                    <a:pt x="1639" y="4807"/>
                    <a:pt x="670" y="2483"/>
                    <a:pt x="2012" y="1141"/>
                  </a:cubicBezTo>
                  <a:cubicBezTo>
                    <a:pt x="2431" y="722"/>
                    <a:pt x="2982" y="512"/>
                    <a:pt x="3533" y="512"/>
                  </a:cubicBezTo>
                  <a:close/>
                  <a:moveTo>
                    <a:pt x="5580" y="4352"/>
                  </a:moveTo>
                  <a:lnTo>
                    <a:pt x="6597" y="5369"/>
                  </a:lnTo>
                  <a:cubicBezTo>
                    <a:pt x="6756" y="5519"/>
                    <a:pt x="6646" y="5798"/>
                    <a:pt x="6429" y="5798"/>
                  </a:cubicBezTo>
                  <a:cubicBezTo>
                    <a:pt x="6426" y="5798"/>
                    <a:pt x="6422" y="5798"/>
                    <a:pt x="6419" y="5798"/>
                  </a:cubicBezTo>
                  <a:cubicBezTo>
                    <a:pt x="6357" y="5798"/>
                    <a:pt x="6294" y="5771"/>
                    <a:pt x="6249" y="5726"/>
                  </a:cubicBezTo>
                  <a:lnTo>
                    <a:pt x="5224" y="4700"/>
                  </a:lnTo>
                  <a:cubicBezTo>
                    <a:pt x="5348" y="4593"/>
                    <a:pt x="5473" y="4477"/>
                    <a:pt x="5580" y="4352"/>
                  </a:cubicBezTo>
                  <a:close/>
                  <a:moveTo>
                    <a:pt x="3512" y="1"/>
                  </a:moveTo>
                  <a:cubicBezTo>
                    <a:pt x="2886" y="1"/>
                    <a:pt x="2236" y="235"/>
                    <a:pt x="1664" y="784"/>
                  </a:cubicBezTo>
                  <a:cubicBezTo>
                    <a:pt x="1" y="2438"/>
                    <a:pt x="1202" y="5307"/>
                    <a:pt x="3516" y="5307"/>
                  </a:cubicBezTo>
                  <a:cubicBezTo>
                    <a:pt x="3523" y="5307"/>
                    <a:pt x="3530" y="5307"/>
                    <a:pt x="3537" y="5307"/>
                  </a:cubicBezTo>
                  <a:cubicBezTo>
                    <a:pt x="3975" y="5307"/>
                    <a:pt x="4412" y="5200"/>
                    <a:pt x="4804" y="4986"/>
                  </a:cubicBezTo>
                  <a:lnTo>
                    <a:pt x="5893" y="6074"/>
                  </a:lnTo>
                  <a:cubicBezTo>
                    <a:pt x="6035" y="6217"/>
                    <a:pt x="6223" y="6297"/>
                    <a:pt x="6419" y="6297"/>
                  </a:cubicBezTo>
                  <a:cubicBezTo>
                    <a:pt x="6624" y="6297"/>
                    <a:pt x="6812" y="6217"/>
                    <a:pt x="6954" y="6074"/>
                  </a:cubicBezTo>
                  <a:cubicBezTo>
                    <a:pt x="7249" y="5789"/>
                    <a:pt x="7249" y="5307"/>
                    <a:pt x="6954" y="5021"/>
                  </a:cubicBezTo>
                  <a:lnTo>
                    <a:pt x="5866" y="3924"/>
                  </a:lnTo>
                  <a:cubicBezTo>
                    <a:pt x="6905" y="1933"/>
                    <a:pt x="5309" y="1"/>
                    <a:pt x="3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3"/>
            <p:cNvSpPr/>
            <p:nvPr/>
          </p:nvSpPr>
          <p:spPr>
            <a:xfrm>
              <a:off x="2365071" y="1521142"/>
              <a:ext cx="88023" cy="75002"/>
            </a:xfrm>
            <a:custGeom>
              <a:avLst/>
              <a:gdLst/>
              <a:ahLst/>
              <a:cxnLst/>
              <a:rect l="l" t="t" r="r" b="b"/>
              <a:pathLst>
                <a:path w="3867" h="3295" extrusionOk="0">
                  <a:moveTo>
                    <a:pt x="1668" y="497"/>
                  </a:moveTo>
                  <a:cubicBezTo>
                    <a:pt x="1963" y="497"/>
                    <a:pt x="2257" y="609"/>
                    <a:pt x="2480" y="832"/>
                  </a:cubicBezTo>
                  <a:cubicBezTo>
                    <a:pt x="2926" y="1278"/>
                    <a:pt x="2926" y="2009"/>
                    <a:pt x="2480" y="2455"/>
                  </a:cubicBezTo>
                  <a:cubicBezTo>
                    <a:pt x="2266" y="2678"/>
                    <a:pt x="1967" y="2790"/>
                    <a:pt x="1668" y="2790"/>
                  </a:cubicBezTo>
                  <a:cubicBezTo>
                    <a:pt x="1370" y="2790"/>
                    <a:pt x="1071" y="2678"/>
                    <a:pt x="857" y="2455"/>
                  </a:cubicBezTo>
                  <a:cubicBezTo>
                    <a:pt x="411" y="2036"/>
                    <a:pt x="411" y="1260"/>
                    <a:pt x="857" y="832"/>
                  </a:cubicBezTo>
                  <a:cubicBezTo>
                    <a:pt x="1080" y="609"/>
                    <a:pt x="1374" y="497"/>
                    <a:pt x="1668" y="497"/>
                  </a:cubicBezTo>
                  <a:close/>
                  <a:moveTo>
                    <a:pt x="1689" y="1"/>
                  </a:moveTo>
                  <a:cubicBezTo>
                    <a:pt x="837" y="1"/>
                    <a:pt x="12" y="658"/>
                    <a:pt x="18" y="1643"/>
                  </a:cubicBezTo>
                  <a:cubicBezTo>
                    <a:pt x="0" y="2525"/>
                    <a:pt x="759" y="3294"/>
                    <a:pt x="1638" y="3294"/>
                  </a:cubicBezTo>
                  <a:cubicBezTo>
                    <a:pt x="1648" y="3294"/>
                    <a:pt x="1658" y="3294"/>
                    <a:pt x="1668" y="3294"/>
                  </a:cubicBezTo>
                  <a:cubicBezTo>
                    <a:pt x="1676" y="3294"/>
                    <a:pt x="1683" y="3294"/>
                    <a:pt x="1690" y="3294"/>
                  </a:cubicBezTo>
                  <a:cubicBezTo>
                    <a:pt x="3130" y="3294"/>
                    <a:pt x="3867" y="1496"/>
                    <a:pt x="2837" y="484"/>
                  </a:cubicBezTo>
                  <a:cubicBezTo>
                    <a:pt x="2506" y="150"/>
                    <a:pt x="2095" y="1"/>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2" name="Google Shape;8902;p63"/>
          <p:cNvSpPr/>
          <p:nvPr/>
        </p:nvSpPr>
        <p:spPr>
          <a:xfrm>
            <a:off x="7399107" y="2513500"/>
            <a:ext cx="518346" cy="355684"/>
          </a:xfrm>
          <a:custGeom>
            <a:avLst/>
            <a:gdLst/>
            <a:ahLst/>
            <a:cxnLst/>
            <a:rect l="l" t="t" r="r" b="b"/>
            <a:pathLst>
              <a:path w="17995" h="12348" extrusionOk="0">
                <a:moveTo>
                  <a:pt x="17198" y="630"/>
                </a:moveTo>
                <a:cubicBezTo>
                  <a:pt x="17260" y="630"/>
                  <a:pt x="17323" y="651"/>
                  <a:pt x="17370" y="699"/>
                </a:cubicBezTo>
                <a:cubicBezTo>
                  <a:pt x="17433" y="761"/>
                  <a:pt x="17459" y="841"/>
                  <a:pt x="17433" y="930"/>
                </a:cubicBezTo>
                <a:lnTo>
                  <a:pt x="16924" y="2840"/>
                </a:lnTo>
                <a:cubicBezTo>
                  <a:pt x="16897" y="2920"/>
                  <a:pt x="16835" y="2982"/>
                  <a:pt x="16755" y="3009"/>
                </a:cubicBezTo>
                <a:cubicBezTo>
                  <a:pt x="16736" y="3013"/>
                  <a:pt x="16718" y="3015"/>
                  <a:pt x="16700" y="3015"/>
                </a:cubicBezTo>
                <a:cubicBezTo>
                  <a:pt x="16633" y="3015"/>
                  <a:pt x="16572" y="2989"/>
                  <a:pt x="16523" y="2947"/>
                </a:cubicBezTo>
                <a:lnTo>
                  <a:pt x="15131" y="1546"/>
                </a:lnTo>
                <a:cubicBezTo>
                  <a:pt x="15069" y="1484"/>
                  <a:pt x="15042" y="1403"/>
                  <a:pt x="15069" y="1314"/>
                </a:cubicBezTo>
                <a:cubicBezTo>
                  <a:pt x="15086" y="1234"/>
                  <a:pt x="15149" y="1171"/>
                  <a:pt x="15238" y="1145"/>
                </a:cubicBezTo>
                <a:lnTo>
                  <a:pt x="17138" y="636"/>
                </a:lnTo>
                <a:cubicBezTo>
                  <a:pt x="17158" y="632"/>
                  <a:pt x="17178" y="630"/>
                  <a:pt x="17198" y="630"/>
                </a:cubicBezTo>
                <a:close/>
                <a:moveTo>
                  <a:pt x="13012" y="1999"/>
                </a:moveTo>
                <a:cubicBezTo>
                  <a:pt x="13077" y="1999"/>
                  <a:pt x="13142" y="2023"/>
                  <a:pt x="13186" y="2072"/>
                </a:cubicBezTo>
                <a:lnTo>
                  <a:pt x="14248" y="3134"/>
                </a:lnTo>
                <a:cubicBezTo>
                  <a:pt x="14297" y="3183"/>
                  <a:pt x="14362" y="3208"/>
                  <a:pt x="14426" y="3208"/>
                </a:cubicBezTo>
                <a:cubicBezTo>
                  <a:pt x="14491" y="3208"/>
                  <a:pt x="14556" y="3183"/>
                  <a:pt x="14605" y="3134"/>
                </a:cubicBezTo>
                <a:lnTo>
                  <a:pt x="15300" y="2438"/>
                </a:lnTo>
                <a:lnTo>
                  <a:pt x="15657" y="2786"/>
                </a:lnTo>
                <a:lnTo>
                  <a:pt x="14605" y="3839"/>
                </a:lnTo>
                <a:cubicBezTo>
                  <a:pt x="14578" y="3874"/>
                  <a:pt x="14533" y="3901"/>
                  <a:pt x="14489" y="3910"/>
                </a:cubicBezTo>
                <a:cubicBezTo>
                  <a:pt x="14470" y="3914"/>
                  <a:pt x="14452" y="3916"/>
                  <a:pt x="14434" y="3916"/>
                </a:cubicBezTo>
                <a:cubicBezTo>
                  <a:pt x="14364" y="3916"/>
                  <a:pt x="14297" y="3888"/>
                  <a:pt x="14248" y="3839"/>
                </a:cubicBezTo>
                <a:lnTo>
                  <a:pt x="13186" y="2777"/>
                </a:lnTo>
                <a:cubicBezTo>
                  <a:pt x="13137" y="2728"/>
                  <a:pt x="13075" y="2704"/>
                  <a:pt x="13012" y="2704"/>
                </a:cubicBezTo>
                <a:cubicBezTo>
                  <a:pt x="12950" y="2704"/>
                  <a:pt x="12887" y="2728"/>
                  <a:pt x="12838" y="2777"/>
                </a:cubicBezTo>
                <a:lnTo>
                  <a:pt x="11634" y="3981"/>
                </a:lnTo>
                <a:lnTo>
                  <a:pt x="11634" y="3277"/>
                </a:lnTo>
                <a:lnTo>
                  <a:pt x="12838" y="2072"/>
                </a:lnTo>
                <a:cubicBezTo>
                  <a:pt x="12883" y="2023"/>
                  <a:pt x="12948" y="1999"/>
                  <a:pt x="13012" y="1999"/>
                </a:cubicBezTo>
                <a:close/>
                <a:moveTo>
                  <a:pt x="17201" y="4828"/>
                </a:moveTo>
                <a:cubicBezTo>
                  <a:pt x="17348" y="4828"/>
                  <a:pt x="17480" y="4984"/>
                  <a:pt x="17433" y="5132"/>
                </a:cubicBezTo>
                <a:lnTo>
                  <a:pt x="16924" y="7041"/>
                </a:lnTo>
                <a:cubicBezTo>
                  <a:pt x="16896" y="7150"/>
                  <a:pt x="16790" y="7218"/>
                  <a:pt x="16685" y="7218"/>
                </a:cubicBezTo>
                <a:cubicBezTo>
                  <a:pt x="16626" y="7218"/>
                  <a:pt x="16568" y="7197"/>
                  <a:pt x="16523" y="7148"/>
                </a:cubicBezTo>
                <a:lnTo>
                  <a:pt x="15131" y="5757"/>
                </a:lnTo>
                <a:cubicBezTo>
                  <a:pt x="14997" y="5632"/>
                  <a:pt x="15060" y="5391"/>
                  <a:pt x="15238" y="5355"/>
                </a:cubicBezTo>
                <a:lnTo>
                  <a:pt x="17138" y="4838"/>
                </a:lnTo>
                <a:cubicBezTo>
                  <a:pt x="17159" y="4831"/>
                  <a:pt x="17180" y="4828"/>
                  <a:pt x="17201" y="4828"/>
                </a:cubicBezTo>
                <a:close/>
                <a:moveTo>
                  <a:pt x="4488" y="3973"/>
                </a:moveTo>
                <a:cubicBezTo>
                  <a:pt x="4622" y="3973"/>
                  <a:pt x="4729" y="4080"/>
                  <a:pt x="4729" y="4213"/>
                </a:cubicBezTo>
                <a:lnTo>
                  <a:pt x="4729" y="7291"/>
                </a:lnTo>
                <a:cubicBezTo>
                  <a:pt x="4729" y="7425"/>
                  <a:pt x="4622" y="7532"/>
                  <a:pt x="4488" y="7532"/>
                </a:cubicBezTo>
                <a:lnTo>
                  <a:pt x="3150" y="7532"/>
                </a:lnTo>
                <a:cubicBezTo>
                  <a:pt x="2160" y="7532"/>
                  <a:pt x="1348" y="6720"/>
                  <a:pt x="1366" y="5721"/>
                </a:cubicBezTo>
                <a:cubicBezTo>
                  <a:pt x="1384" y="4749"/>
                  <a:pt x="2195" y="3973"/>
                  <a:pt x="3177" y="3973"/>
                </a:cubicBezTo>
                <a:close/>
                <a:moveTo>
                  <a:pt x="13012" y="6201"/>
                </a:moveTo>
                <a:cubicBezTo>
                  <a:pt x="13077" y="6201"/>
                  <a:pt x="13142" y="6225"/>
                  <a:pt x="13186" y="6274"/>
                </a:cubicBezTo>
                <a:lnTo>
                  <a:pt x="14248" y="7336"/>
                </a:lnTo>
                <a:cubicBezTo>
                  <a:pt x="14297" y="7385"/>
                  <a:pt x="14362" y="7409"/>
                  <a:pt x="14426" y="7409"/>
                </a:cubicBezTo>
                <a:cubicBezTo>
                  <a:pt x="14491" y="7409"/>
                  <a:pt x="14556" y="7385"/>
                  <a:pt x="14605" y="7336"/>
                </a:cubicBezTo>
                <a:lnTo>
                  <a:pt x="15300" y="6640"/>
                </a:lnTo>
                <a:lnTo>
                  <a:pt x="15657" y="6997"/>
                </a:lnTo>
                <a:lnTo>
                  <a:pt x="14605" y="8049"/>
                </a:lnTo>
                <a:cubicBezTo>
                  <a:pt x="14560" y="8094"/>
                  <a:pt x="14495" y="8116"/>
                  <a:pt x="14430" y="8116"/>
                </a:cubicBezTo>
                <a:cubicBezTo>
                  <a:pt x="14364" y="8116"/>
                  <a:pt x="14297" y="8094"/>
                  <a:pt x="14248" y="8049"/>
                </a:cubicBezTo>
                <a:lnTo>
                  <a:pt x="13186" y="6988"/>
                </a:lnTo>
                <a:cubicBezTo>
                  <a:pt x="13137" y="6939"/>
                  <a:pt x="13075" y="6914"/>
                  <a:pt x="13012" y="6914"/>
                </a:cubicBezTo>
                <a:cubicBezTo>
                  <a:pt x="12950" y="6914"/>
                  <a:pt x="12887" y="6939"/>
                  <a:pt x="12838" y="6988"/>
                </a:cubicBezTo>
                <a:lnTo>
                  <a:pt x="11634" y="8192"/>
                </a:lnTo>
                <a:lnTo>
                  <a:pt x="11634" y="7478"/>
                </a:lnTo>
                <a:lnTo>
                  <a:pt x="12838" y="6274"/>
                </a:lnTo>
                <a:cubicBezTo>
                  <a:pt x="12883" y="6225"/>
                  <a:pt x="12948" y="6201"/>
                  <a:pt x="13012" y="6201"/>
                </a:cubicBezTo>
                <a:close/>
                <a:moveTo>
                  <a:pt x="5166" y="7577"/>
                </a:moveTo>
                <a:cubicBezTo>
                  <a:pt x="5353" y="7639"/>
                  <a:pt x="5541" y="7702"/>
                  <a:pt x="5719" y="7773"/>
                </a:cubicBezTo>
                <a:cubicBezTo>
                  <a:pt x="5728" y="7800"/>
                  <a:pt x="5728" y="7835"/>
                  <a:pt x="5728" y="7862"/>
                </a:cubicBezTo>
                <a:cubicBezTo>
                  <a:pt x="5735" y="8296"/>
                  <a:pt x="5361" y="8616"/>
                  <a:pt x="4966" y="8616"/>
                </a:cubicBezTo>
                <a:cubicBezTo>
                  <a:pt x="4840" y="8616"/>
                  <a:pt x="4713" y="8584"/>
                  <a:pt x="4595" y="8513"/>
                </a:cubicBezTo>
                <a:lnTo>
                  <a:pt x="4595" y="8014"/>
                </a:lnTo>
                <a:cubicBezTo>
                  <a:pt x="4854" y="7969"/>
                  <a:pt x="5059" y="7800"/>
                  <a:pt x="5166" y="7577"/>
                </a:cubicBezTo>
                <a:close/>
                <a:moveTo>
                  <a:pt x="2597" y="7960"/>
                </a:moveTo>
                <a:cubicBezTo>
                  <a:pt x="2791" y="8015"/>
                  <a:pt x="3120" y="8025"/>
                  <a:pt x="3437" y="8025"/>
                </a:cubicBezTo>
                <a:cubicBezTo>
                  <a:pt x="3631" y="8025"/>
                  <a:pt x="3820" y="8021"/>
                  <a:pt x="3971" y="8021"/>
                </a:cubicBezTo>
                <a:cubicBezTo>
                  <a:pt x="4016" y="8021"/>
                  <a:pt x="4058" y="8022"/>
                  <a:pt x="4096" y="8023"/>
                </a:cubicBezTo>
                <a:lnTo>
                  <a:pt x="4096" y="11091"/>
                </a:lnTo>
                <a:cubicBezTo>
                  <a:pt x="4096" y="11508"/>
                  <a:pt x="3756" y="11843"/>
                  <a:pt x="3345" y="11843"/>
                </a:cubicBezTo>
                <a:cubicBezTo>
                  <a:pt x="3325" y="11843"/>
                  <a:pt x="3305" y="11843"/>
                  <a:pt x="3284" y="11841"/>
                </a:cubicBezTo>
                <a:cubicBezTo>
                  <a:pt x="2891" y="11805"/>
                  <a:pt x="2597" y="11466"/>
                  <a:pt x="2597" y="11074"/>
                </a:cubicBezTo>
                <a:lnTo>
                  <a:pt x="2597" y="7960"/>
                </a:lnTo>
                <a:close/>
                <a:moveTo>
                  <a:pt x="10885" y="0"/>
                </a:moveTo>
                <a:cubicBezTo>
                  <a:pt x="10475" y="0"/>
                  <a:pt x="10135" y="336"/>
                  <a:pt x="10135" y="752"/>
                </a:cubicBezTo>
                <a:lnTo>
                  <a:pt x="10135" y="975"/>
                </a:lnTo>
                <a:cubicBezTo>
                  <a:pt x="10010" y="1118"/>
                  <a:pt x="9680" y="1466"/>
                  <a:pt x="9136" y="1903"/>
                </a:cubicBezTo>
                <a:cubicBezTo>
                  <a:pt x="9038" y="1983"/>
                  <a:pt x="9002" y="2126"/>
                  <a:pt x="9065" y="2233"/>
                </a:cubicBezTo>
                <a:cubicBezTo>
                  <a:pt x="9112" y="2313"/>
                  <a:pt x="9195" y="2354"/>
                  <a:pt x="9279" y="2354"/>
                </a:cubicBezTo>
                <a:cubicBezTo>
                  <a:pt x="9335" y="2354"/>
                  <a:pt x="9392" y="2335"/>
                  <a:pt x="9439" y="2295"/>
                </a:cubicBezTo>
                <a:cubicBezTo>
                  <a:pt x="9725" y="2072"/>
                  <a:pt x="9957" y="1867"/>
                  <a:pt x="10135" y="1698"/>
                </a:cubicBezTo>
                <a:lnTo>
                  <a:pt x="10135" y="9825"/>
                </a:lnTo>
                <a:cubicBezTo>
                  <a:pt x="9421" y="9165"/>
                  <a:pt x="7825" y="7916"/>
                  <a:pt x="5229" y="7086"/>
                </a:cubicBezTo>
                <a:lnTo>
                  <a:pt x="5229" y="4428"/>
                </a:lnTo>
                <a:cubicBezTo>
                  <a:pt x="6397" y="4089"/>
                  <a:pt x="7486" y="3598"/>
                  <a:pt x="8467" y="2982"/>
                </a:cubicBezTo>
                <a:cubicBezTo>
                  <a:pt x="8574" y="2920"/>
                  <a:pt x="8619" y="2795"/>
                  <a:pt x="8574" y="2679"/>
                </a:cubicBezTo>
                <a:cubicBezTo>
                  <a:pt x="8537" y="2575"/>
                  <a:pt x="8442" y="2517"/>
                  <a:pt x="8342" y="2517"/>
                </a:cubicBezTo>
                <a:cubicBezTo>
                  <a:pt x="8296" y="2517"/>
                  <a:pt x="8250" y="2529"/>
                  <a:pt x="8208" y="2554"/>
                </a:cubicBezTo>
                <a:cubicBezTo>
                  <a:pt x="7289" y="3134"/>
                  <a:pt x="6272" y="3598"/>
                  <a:pt x="5175" y="3919"/>
                </a:cubicBezTo>
                <a:cubicBezTo>
                  <a:pt x="5059" y="3651"/>
                  <a:pt x="4791" y="3464"/>
                  <a:pt x="4488" y="3464"/>
                </a:cubicBezTo>
                <a:lnTo>
                  <a:pt x="3141" y="3464"/>
                </a:lnTo>
                <a:cubicBezTo>
                  <a:pt x="741" y="3491"/>
                  <a:pt x="1" y="6693"/>
                  <a:pt x="2097" y="7782"/>
                </a:cubicBezTo>
                <a:lnTo>
                  <a:pt x="2097" y="11109"/>
                </a:lnTo>
                <a:cubicBezTo>
                  <a:pt x="2129" y="11935"/>
                  <a:pt x="2737" y="12347"/>
                  <a:pt x="3346" y="12347"/>
                </a:cubicBezTo>
                <a:cubicBezTo>
                  <a:pt x="3955" y="12347"/>
                  <a:pt x="4564" y="11935"/>
                  <a:pt x="4595" y="11109"/>
                </a:cubicBezTo>
                <a:lnTo>
                  <a:pt x="4595" y="9058"/>
                </a:lnTo>
                <a:cubicBezTo>
                  <a:pt x="4718" y="9098"/>
                  <a:pt x="4843" y="9118"/>
                  <a:pt x="4966" y="9118"/>
                </a:cubicBezTo>
                <a:cubicBezTo>
                  <a:pt x="5595" y="9118"/>
                  <a:pt x="6183" y="8618"/>
                  <a:pt x="6228" y="7969"/>
                </a:cubicBezTo>
                <a:cubicBezTo>
                  <a:pt x="8583" y="8950"/>
                  <a:pt x="9850" y="10217"/>
                  <a:pt x="10135" y="10521"/>
                </a:cubicBezTo>
                <a:lnTo>
                  <a:pt x="10135" y="10726"/>
                </a:lnTo>
                <a:cubicBezTo>
                  <a:pt x="10153" y="11221"/>
                  <a:pt x="10517" y="11468"/>
                  <a:pt x="10881" y="11468"/>
                </a:cubicBezTo>
                <a:cubicBezTo>
                  <a:pt x="11246" y="11468"/>
                  <a:pt x="11612" y="11221"/>
                  <a:pt x="11634" y="10726"/>
                </a:cubicBezTo>
                <a:lnTo>
                  <a:pt x="11634" y="10494"/>
                </a:lnTo>
                <a:cubicBezTo>
                  <a:pt x="11634" y="10360"/>
                  <a:pt x="11536" y="10244"/>
                  <a:pt x="11411" y="10235"/>
                </a:cubicBezTo>
                <a:cubicBezTo>
                  <a:pt x="11401" y="10234"/>
                  <a:pt x="11390" y="10233"/>
                  <a:pt x="11380" y="10233"/>
                </a:cubicBezTo>
                <a:cubicBezTo>
                  <a:pt x="11243" y="10233"/>
                  <a:pt x="11134" y="10344"/>
                  <a:pt x="11134" y="10485"/>
                </a:cubicBezTo>
                <a:lnTo>
                  <a:pt x="11134" y="10717"/>
                </a:lnTo>
                <a:cubicBezTo>
                  <a:pt x="11130" y="10883"/>
                  <a:pt x="11006" y="10968"/>
                  <a:pt x="10882" y="10968"/>
                </a:cubicBezTo>
                <a:cubicBezTo>
                  <a:pt x="10760" y="10968"/>
                  <a:pt x="10639" y="10885"/>
                  <a:pt x="10635" y="10717"/>
                </a:cubicBezTo>
                <a:lnTo>
                  <a:pt x="10635" y="761"/>
                </a:lnTo>
                <a:cubicBezTo>
                  <a:pt x="10635" y="645"/>
                  <a:pt x="10706" y="538"/>
                  <a:pt x="10822" y="511"/>
                </a:cubicBezTo>
                <a:cubicBezTo>
                  <a:pt x="10842" y="507"/>
                  <a:pt x="10861" y="505"/>
                  <a:pt x="10880" y="505"/>
                </a:cubicBezTo>
                <a:cubicBezTo>
                  <a:pt x="11023" y="505"/>
                  <a:pt x="11134" y="618"/>
                  <a:pt x="11134" y="752"/>
                </a:cubicBezTo>
                <a:lnTo>
                  <a:pt x="11134" y="9281"/>
                </a:lnTo>
                <a:cubicBezTo>
                  <a:pt x="11134" y="9405"/>
                  <a:pt x="11224" y="9521"/>
                  <a:pt x="11348" y="9530"/>
                </a:cubicBezTo>
                <a:cubicBezTo>
                  <a:pt x="11359" y="9532"/>
                  <a:pt x="11369" y="9532"/>
                  <a:pt x="11379" y="9532"/>
                </a:cubicBezTo>
                <a:cubicBezTo>
                  <a:pt x="11518" y="9532"/>
                  <a:pt x="11634" y="9422"/>
                  <a:pt x="11634" y="9289"/>
                </a:cubicBezTo>
                <a:lnTo>
                  <a:pt x="11634" y="8906"/>
                </a:lnTo>
                <a:lnTo>
                  <a:pt x="13017" y="7514"/>
                </a:lnTo>
                <a:lnTo>
                  <a:pt x="13900" y="8406"/>
                </a:lnTo>
                <a:cubicBezTo>
                  <a:pt x="14043" y="8549"/>
                  <a:pt x="14239" y="8620"/>
                  <a:pt x="14434" y="8620"/>
                </a:cubicBezTo>
                <a:cubicBezTo>
                  <a:pt x="14629" y="8620"/>
                  <a:pt x="14823" y="8549"/>
                  <a:pt x="14961" y="8406"/>
                </a:cubicBezTo>
                <a:lnTo>
                  <a:pt x="16014" y="7354"/>
                </a:lnTo>
                <a:lnTo>
                  <a:pt x="16175" y="7505"/>
                </a:lnTo>
                <a:cubicBezTo>
                  <a:pt x="16316" y="7653"/>
                  <a:pt x="16501" y="7721"/>
                  <a:pt x="16687" y="7721"/>
                </a:cubicBezTo>
                <a:cubicBezTo>
                  <a:pt x="17006" y="7721"/>
                  <a:pt x="17324" y="7519"/>
                  <a:pt x="17415" y="7175"/>
                </a:cubicBezTo>
                <a:lnTo>
                  <a:pt x="17923" y="5257"/>
                </a:lnTo>
                <a:cubicBezTo>
                  <a:pt x="17995" y="4998"/>
                  <a:pt x="17923" y="4731"/>
                  <a:pt x="17727" y="4543"/>
                </a:cubicBezTo>
                <a:cubicBezTo>
                  <a:pt x="17588" y="4404"/>
                  <a:pt x="17404" y="4329"/>
                  <a:pt x="17212" y="4329"/>
                </a:cubicBezTo>
                <a:cubicBezTo>
                  <a:pt x="17146" y="4329"/>
                  <a:pt x="17080" y="4338"/>
                  <a:pt x="17013" y="4356"/>
                </a:cubicBezTo>
                <a:lnTo>
                  <a:pt x="15104" y="4865"/>
                </a:lnTo>
                <a:cubicBezTo>
                  <a:pt x="14560" y="4998"/>
                  <a:pt x="14373" y="5712"/>
                  <a:pt x="14774" y="6105"/>
                </a:cubicBezTo>
                <a:lnTo>
                  <a:pt x="14953" y="6283"/>
                </a:lnTo>
                <a:lnTo>
                  <a:pt x="14435" y="6809"/>
                </a:lnTo>
                <a:lnTo>
                  <a:pt x="13552" y="5926"/>
                </a:lnTo>
                <a:cubicBezTo>
                  <a:pt x="13409" y="5784"/>
                  <a:pt x="13213" y="5703"/>
                  <a:pt x="13017" y="5703"/>
                </a:cubicBezTo>
                <a:cubicBezTo>
                  <a:pt x="12811" y="5703"/>
                  <a:pt x="12624" y="5784"/>
                  <a:pt x="12481" y="5926"/>
                </a:cubicBezTo>
                <a:lnTo>
                  <a:pt x="11634" y="6774"/>
                </a:lnTo>
                <a:lnTo>
                  <a:pt x="11634" y="4686"/>
                </a:lnTo>
                <a:lnTo>
                  <a:pt x="13008" y="3312"/>
                </a:lnTo>
                <a:lnTo>
                  <a:pt x="13900" y="4196"/>
                </a:lnTo>
                <a:cubicBezTo>
                  <a:pt x="14038" y="4338"/>
                  <a:pt x="14232" y="4410"/>
                  <a:pt x="14426" y="4410"/>
                </a:cubicBezTo>
                <a:cubicBezTo>
                  <a:pt x="14620" y="4410"/>
                  <a:pt x="14814" y="4338"/>
                  <a:pt x="14953" y="4196"/>
                </a:cubicBezTo>
                <a:lnTo>
                  <a:pt x="16005" y="3143"/>
                </a:lnTo>
                <a:lnTo>
                  <a:pt x="16157" y="3295"/>
                </a:lnTo>
                <a:cubicBezTo>
                  <a:pt x="16301" y="3442"/>
                  <a:pt x="16489" y="3510"/>
                  <a:pt x="16675" y="3510"/>
                </a:cubicBezTo>
                <a:cubicBezTo>
                  <a:pt x="16996" y="3510"/>
                  <a:pt x="17312" y="3309"/>
                  <a:pt x="17397" y="2964"/>
                </a:cubicBezTo>
                <a:lnTo>
                  <a:pt x="17905" y="1064"/>
                </a:lnTo>
                <a:cubicBezTo>
                  <a:pt x="17977" y="806"/>
                  <a:pt x="17905" y="538"/>
                  <a:pt x="17718" y="351"/>
                </a:cubicBezTo>
                <a:cubicBezTo>
                  <a:pt x="17718" y="351"/>
                  <a:pt x="17718" y="351"/>
                  <a:pt x="17718" y="342"/>
                </a:cubicBezTo>
                <a:cubicBezTo>
                  <a:pt x="17572" y="202"/>
                  <a:pt x="17387" y="127"/>
                  <a:pt x="17195" y="127"/>
                </a:cubicBezTo>
                <a:cubicBezTo>
                  <a:pt x="17129" y="127"/>
                  <a:pt x="17062" y="136"/>
                  <a:pt x="16995" y="154"/>
                </a:cubicBezTo>
                <a:lnTo>
                  <a:pt x="15095" y="663"/>
                </a:lnTo>
                <a:cubicBezTo>
                  <a:pt x="14551" y="806"/>
                  <a:pt x="14364" y="1510"/>
                  <a:pt x="14765" y="1903"/>
                </a:cubicBezTo>
                <a:lnTo>
                  <a:pt x="14944" y="2081"/>
                </a:lnTo>
                <a:lnTo>
                  <a:pt x="14426" y="2599"/>
                </a:lnTo>
                <a:lnTo>
                  <a:pt x="13543" y="1716"/>
                </a:lnTo>
                <a:cubicBezTo>
                  <a:pt x="13400" y="1582"/>
                  <a:pt x="13213" y="1501"/>
                  <a:pt x="13008" y="1501"/>
                </a:cubicBezTo>
                <a:cubicBezTo>
                  <a:pt x="12811" y="1501"/>
                  <a:pt x="12624" y="1582"/>
                  <a:pt x="12481" y="1716"/>
                </a:cubicBezTo>
                <a:lnTo>
                  <a:pt x="11634" y="2572"/>
                </a:lnTo>
                <a:lnTo>
                  <a:pt x="11634" y="770"/>
                </a:lnTo>
                <a:cubicBezTo>
                  <a:pt x="11634" y="377"/>
                  <a:pt x="11340" y="38"/>
                  <a:pt x="10947" y="3"/>
                </a:cubicBezTo>
                <a:cubicBezTo>
                  <a:pt x="10926" y="1"/>
                  <a:pt x="10906" y="0"/>
                  <a:pt x="10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3"/>
          <p:cNvSpPr/>
          <p:nvPr/>
        </p:nvSpPr>
        <p:spPr>
          <a:xfrm>
            <a:off x="8291538" y="1326196"/>
            <a:ext cx="122400" cy="79800"/>
          </a:xfrm>
          <a:prstGeom prst="rect">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3">
            <a:hlinkClick r:id="rId3" action="ppaction://hlinksldjump"/>
          </p:cNvPr>
          <p:cNvSpPr/>
          <p:nvPr/>
        </p:nvSpPr>
        <p:spPr>
          <a:xfrm>
            <a:off x="4434900" y="4334900"/>
            <a:ext cx="274200" cy="275700"/>
          </a:xfrm>
          <a:prstGeom prst="roundRect">
            <a:avLst>
              <a:gd name="adj" fmla="val 0"/>
            </a:avLst>
          </a:prstGeom>
          <a:solidFill>
            <a:schemeClr val="bg1"/>
          </a:solidFill>
          <a:ln w="9525" cap="flat" cmpd="sng">
            <a:solidFill>
              <a:schemeClr val="dk1"/>
            </a:solidFill>
            <a:prstDash val="solid"/>
            <a:round/>
            <a:headEnd type="none" w="sm" len="sm"/>
            <a:tailEnd type="none" w="sm" len="sm"/>
          </a:ln>
          <a:effectLst>
            <a:outerShdw dist="28575" dir="3420000" algn="bl" rotWithShape="0">
              <a:schemeClr val="dk1"/>
            </a:outerShdw>
          </a:effectLst>
        </p:spPr>
        <p:txBody>
          <a:bodyPr spcFirstLastPara="1" wrap="square" lIns="91425" tIns="73150" rIns="91425" bIns="91425" anchor="ctr" anchorCtr="0">
            <a:noAutofit/>
          </a:bodyPr>
          <a:lstStyle/>
          <a:p>
            <a:pPr marL="0" lvl="0" indent="0" algn="ctr" rtl="0">
              <a:spcBef>
                <a:spcPts val="0"/>
              </a:spcBef>
              <a:spcAft>
                <a:spcPts val="0"/>
              </a:spcAft>
              <a:buNone/>
            </a:pPr>
            <a:endParaRPr sz="1200">
              <a:solidFill>
                <a:schemeClr val="dk1"/>
              </a:solidFill>
              <a:latin typeface="Nanum Gothic Coding"/>
              <a:ea typeface="Nanum Gothic Coding"/>
              <a:cs typeface="Nanum Gothic Coding"/>
              <a:sym typeface="Nanum Gothic Coding"/>
            </a:endParaRPr>
          </a:p>
        </p:txBody>
      </p:sp>
      <p:sp>
        <p:nvSpPr>
          <p:cNvPr id="8905" name="Google Shape;8905;p63">
            <a:hlinkClick r:id="rId3" action="ppaction://hlinksldjump"/>
          </p:cNvPr>
          <p:cNvSpPr/>
          <p:nvPr/>
        </p:nvSpPr>
        <p:spPr>
          <a:xfrm>
            <a:off x="4473548" y="4379779"/>
            <a:ext cx="196886" cy="181554"/>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66"/>
                                        </p:tgtEl>
                                        <p:attrNameLst>
                                          <p:attrName>style.visibility</p:attrName>
                                        </p:attrNameLst>
                                      </p:cBhvr>
                                      <p:to>
                                        <p:strVal val="visible"/>
                                      </p:to>
                                    </p:set>
                                    <p:anim calcmode="lin" valueType="num">
                                      <p:cBhvr additive="base">
                                        <p:cTn id="7" dur="1000"/>
                                        <p:tgtEl>
                                          <p:spTgt spid="886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867"/>
                                        </p:tgtEl>
                                        <p:attrNameLst>
                                          <p:attrName>style.visibility</p:attrName>
                                        </p:attrNameLst>
                                      </p:cBhvr>
                                      <p:to>
                                        <p:strVal val="visible"/>
                                      </p:to>
                                    </p:set>
                                    <p:anim calcmode="lin" valueType="num">
                                      <p:cBhvr additive="base">
                                        <p:cTn id="10" dur="1000"/>
                                        <p:tgtEl>
                                          <p:spTgt spid="8867"/>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870"/>
                                        </p:tgtEl>
                                        <p:attrNameLst>
                                          <p:attrName>style.visibility</p:attrName>
                                        </p:attrNameLst>
                                      </p:cBhvr>
                                      <p:to>
                                        <p:strVal val="visible"/>
                                      </p:to>
                                    </p:set>
                                    <p:anim calcmode="lin" valueType="num">
                                      <p:cBhvr additive="base">
                                        <p:cTn id="13" dur="1000"/>
                                        <p:tgtEl>
                                          <p:spTgt spid="8870"/>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871"/>
                                        </p:tgtEl>
                                        <p:attrNameLst>
                                          <p:attrName>style.visibility</p:attrName>
                                        </p:attrNameLst>
                                      </p:cBhvr>
                                      <p:to>
                                        <p:strVal val="visible"/>
                                      </p:to>
                                    </p:set>
                                    <p:anim calcmode="lin" valueType="num">
                                      <p:cBhvr additive="base">
                                        <p:cTn id="16" dur="1000"/>
                                        <p:tgtEl>
                                          <p:spTgt spid="887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8872"/>
                                        </p:tgtEl>
                                        <p:attrNameLst>
                                          <p:attrName>style.visibility</p:attrName>
                                        </p:attrNameLst>
                                      </p:cBhvr>
                                      <p:to>
                                        <p:strVal val="visible"/>
                                      </p:to>
                                    </p:set>
                                    <p:anim calcmode="lin" valueType="num">
                                      <p:cBhvr additive="base">
                                        <p:cTn id="19" dur="1000"/>
                                        <p:tgtEl>
                                          <p:spTgt spid="8872"/>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8874"/>
                                        </p:tgtEl>
                                        <p:attrNameLst>
                                          <p:attrName>style.visibility</p:attrName>
                                        </p:attrNameLst>
                                      </p:cBhvr>
                                      <p:to>
                                        <p:strVal val="visible"/>
                                      </p:to>
                                    </p:set>
                                    <p:anim calcmode="lin" valueType="num">
                                      <p:cBhvr additive="base">
                                        <p:cTn id="22" dur="1000"/>
                                        <p:tgtEl>
                                          <p:spTgt spid="8874"/>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8892"/>
                                        </p:tgtEl>
                                        <p:attrNameLst>
                                          <p:attrName>style.visibility</p:attrName>
                                        </p:attrNameLst>
                                      </p:cBhvr>
                                      <p:to>
                                        <p:strVal val="visible"/>
                                      </p:to>
                                    </p:set>
                                    <p:anim calcmode="lin" valueType="num">
                                      <p:cBhvr additive="base">
                                        <p:cTn id="25" dur="1000"/>
                                        <p:tgtEl>
                                          <p:spTgt spid="8892"/>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8896"/>
                                        </p:tgtEl>
                                        <p:attrNameLst>
                                          <p:attrName>style.visibility</p:attrName>
                                        </p:attrNameLst>
                                      </p:cBhvr>
                                      <p:to>
                                        <p:strVal val="visible"/>
                                      </p:to>
                                    </p:set>
                                    <p:anim calcmode="lin" valueType="num">
                                      <p:cBhvr additive="base">
                                        <p:cTn id="28" dur="1000"/>
                                        <p:tgtEl>
                                          <p:spTgt spid="8896"/>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8868"/>
                                        </p:tgtEl>
                                        <p:attrNameLst>
                                          <p:attrName>style.visibility</p:attrName>
                                        </p:attrNameLst>
                                      </p:cBhvr>
                                      <p:to>
                                        <p:strVal val="visible"/>
                                      </p:to>
                                    </p:set>
                                    <p:anim calcmode="lin" valueType="num">
                                      <p:cBhvr additive="base">
                                        <p:cTn id="31" dur="1000"/>
                                        <p:tgtEl>
                                          <p:spTgt spid="8868"/>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8869"/>
                                        </p:tgtEl>
                                        <p:attrNameLst>
                                          <p:attrName>style.visibility</p:attrName>
                                        </p:attrNameLst>
                                      </p:cBhvr>
                                      <p:to>
                                        <p:strVal val="visible"/>
                                      </p:to>
                                    </p:set>
                                    <p:anim calcmode="lin" valueType="num">
                                      <p:cBhvr additive="base">
                                        <p:cTn id="34" dur="1000"/>
                                        <p:tgtEl>
                                          <p:spTgt spid="886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8873"/>
                                        </p:tgtEl>
                                        <p:attrNameLst>
                                          <p:attrName>style.visibility</p:attrName>
                                        </p:attrNameLst>
                                      </p:cBhvr>
                                      <p:to>
                                        <p:strVal val="visible"/>
                                      </p:to>
                                    </p:set>
                                    <p:anim calcmode="lin" valueType="num">
                                      <p:cBhvr additive="base">
                                        <p:cTn id="37" dur="1000"/>
                                        <p:tgtEl>
                                          <p:spTgt spid="8873"/>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8902"/>
                                        </p:tgtEl>
                                        <p:attrNameLst>
                                          <p:attrName>style.visibility</p:attrName>
                                        </p:attrNameLst>
                                      </p:cBhvr>
                                      <p:to>
                                        <p:strVal val="visible"/>
                                      </p:to>
                                    </p:set>
                                    <p:anim calcmode="lin" valueType="num">
                                      <p:cBhvr additive="base">
                                        <p:cTn id="40" dur="1000"/>
                                        <p:tgtEl>
                                          <p:spTgt spid="89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 Internet Aesthetic Interface Theme for Marketing XL by Slidesgo">
  <a:themeElements>
    <a:clrScheme name="Custom 1">
      <a:dk1>
        <a:srgbClr val="000000"/>
      </a:dk1>
      <a:lt1>
        <a:srgbClr val="FFFFFF"/>
      </a:lt1>
      <a:dk2>
        <a:srgbClr val="BFBFBF"/>
      </a:dk2>
      <a:lt2>
        <a:srgbClr val="D9D9D9"/>
      </a:lt2>
      <a:accent1>
        <a:srgbClr val="F8002D"/>
      </a:accent1>
      <a:accent2>
        <a:srgbClr val="F8002D"/>
      </a:accent2>
      <a:accent3>
        <a:srgbClr val="92D050"/>
      </a:accent3>
      <a:accent4>
        <a:srgbClr val="999999"/>
      </a:accent4>
      <a:accent5>
        <a:srgbClr val="FFFFFF"/>
      </a:accent5>
      <a:accent6>
        <a:srgbClr val="FFFFFF"/>
      </a:accent6>
      <a:hlink>
        <a:srgbClr val="000000"/>
      </a:hlink>
      <a:folHlink>
        <a:srgbClr val="0D5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3232</Words>
  <Application>Microsoft Office PowerPoint</Application>
  <PresentationFormat>On-screen Show (16:9)</PresentationFormat>
  <Paragraphs>724</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Nanum Gothic Coding</vt:lpstr>
      <vt:lpstr>DM Serif Display</vt:lpstr>
      <vt:lpstr>Arial</vt:lpstr>
      <vt:lpstr>Dosis</vt:lpstr>
      <vt:lpstr>Carter One</vt:lpstr>
      <vt:lpstr>Retro Internet Aesthetic Interface Theme for Marketing XL by Slidesgo</vt:lpstr>
      <vt:lpstr>Rotting Research How Link Rot Impacts the Integrity of Scholarly Publishing</vt:lpstr>
      <vt:lpstr>Dr. Marshal Miller</vt:lpstr>
      <vt:lpstr>Learning Objectives</vt:lpstr>
      <vt:lpstr>Contents of this template</vt:lpstr>
      <vt:lpstr>Introduction</vt:lpstr>
      <vt:lpstr>Table of contents</vt:lpstr>
      <vt:lpstr>The company</vt:lpstr>
      <vt:lpstr>What sets us apart?</vt:lpstr>
      <vt:lpstr>What sets us apart?</vt:lpstr>
      <vt:lpstr>Awesome words</vt:lpstr>
      <vt:lpstr>Awesome words</vt:lpstr>
      <vt:lpstr>Main objectives</vt:lpstr>
      <vt:lpstr>Main objectives</vt:lpstr>
      <vt:lpstr>Whoa!</vt:lpstr>
      <vt:lpstr>Business partners</vt:lpstr>
      <vt:lpstr>Business partners</vt:lpstr>
      <vt:lpstr>The plan</vt:lpstr>
      <vt:lpstr>Core values</vt:lpstr>
      <vt:lpstr>Core values</vt:lpstr>
      <vt:lpstr>Analysis</vt:lpstr>
      <vt:lpstr>—Someone Famous</vt:lpstr>
      <vt:lpstr>SWOT analysis</vt:lpstr>
      <vt:lpstr>SWOT analysis</vt:lpstr>
      <vt:lpstr>More about us and what we do</vt:lpstr>
      <vt:lpstr>Key action items</vt:lpstr>
      <vt:lpstr>Our goals</vt:lpstr>
      <vt:lpstr>357,174</vt:lpstr>
      <vt:lpstr>450,300</vt:lpstr>
      <vt:lpstr>Projects in progress</vt:lpstr>
      <vt:lpstr>Projects in progress</vt:lpstr>
      <vt:lpstr>Team strategy</vt:lpstr>
      <vt:lpstr>Strategy</vt:lpstr>
      <vt:lpstr>A picture always reinforces the concept</vt:lpstr>
      <vt:lpstr>A picture always reinforces the concept</vt:lpstr>
      <vt:lpstr>Competitor analysis</vt:lpstr>
      <vt:lpstr>Competitor analysis</vt:lpstr>
      <vt:lpstr>Our prices</vt:lpstr>
      <vt:lpstr>Pricing</vt:lpstr>
      <vt:lpstr>PowerPoint Presentation</vt:lpstr>
      <vt:lpstr>PowerPoint Presentation</vt:lpstr>
      <vt:lpstr>Sales funnel</vt:lpstr>
      <vt:lpstr>Sales funnel</vt:lpstr>
      <vt:lpstr>Market segmentation</vt:lpstr>
      <vt:lpstr>Market share</vt:lpstr>
      <vt:lpstr>Strategy timeline</vt:lpstr>
      <vt:lpstr>Advertising campaign</vt:lpstr>
      <vt:lpstr>Budget allocation</vt:lpstr>
      <vt:lpstr>Budget allocation</vt:lpstr>
      <vt:lpstr>Advertising &amp; promotion</vt:lpstr>
      <vt:lpstr>Marketing distribution</vt:lpstr>
      <vt:lpstr>Predicted reach</vt:lpstr>
      <vt:lpstr>9h 55m 23s</vt:lpstr>
      <vt:lpstr>9h 55m 23s</vt:lpstr>
      <vt:lpstr>Our team</vt:lpstr>
      <vt:lpstr>Our team</vt:lpstr>
      <vt:lpstr>More info on our website</vt:lpstr>
      <vt:lpstr>Don't miss a detail on our app</vt:lpstr>
      <vt:lpstr>All the info you need</vt:lpstr>
      <vt:lpstr>Online platform</vt:lpstr>
      <vt:lpstr>Thanks!</vt:lpstr>
      <vt:lpstr>Digital marketing icon pack</vt:lpstr>
      <vt:lpstr>Alternative premium icons</vt:lpstr>
      <vt:lpstr>Alternative resources</vt:lpstr>
      <vt:lpstr>Alternative premium resources</vt:lpstr>
      <vt:lpstr>Alternative infographics</vt:lpstr>
      <vt:lpstr>Alternative infographics</vt:lpstr>
      <vt:lpstr>Alternative infographics</vt:lpstr>
      <vt:lpstr>Alternative infographics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Internet Aesthetic Interface Theme for Marketing</dc:title>
  <cp:lastModifiedBy>Marshal Miller</cp:lastModifiedBy>
  <cp:revision>11</cp:revision>
  <dcterms:modified xsi:type="dcterms:W3CDTF">2023-12-31T20:51:27Z</dcterms:modified>
</cp:coreProperties>
</file>